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276" r:id="rId3"/>
    <p:sldId id="257" r:id="rId4"/>
    <p:sldId id="258" r:id="rId6"/>
    <p:sldId id="265" r:id="rId7"/>
    <p:sldId id="266" r:id="rId8"/>
    <p:sldId id="264" r:id="rId9"/>
    <p:sldId id="260" r:id="rId10"/>
    <p:sldId id="267" r:id="rId11"/>
    <p:sldId id="269" r:id="rId12"/>
    <p:sldId id="268" r:id="rId13"/>
    <p:sldId id="270" r:id="rId14"/>
    <p:sldId id="271" r:id="rId15"/>
    <p:sldId id="277" r:id="rId16"/>
    <p:sldId id="281" r:id="rId17"/>
    <p:sldId id="282" r:id="rId18"/>
    <p:sldId id="283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750" y="1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02T17:21:23.95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365" y="539750"/>
            <a:ext cx="8015605" cy="50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рска»</a:t>
            </a: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412365" y="2481580"/>
            <a:ext cx="8194675" cy="16694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592185" y="5019675"/>
            <a:ext cx="3464560" cy="14947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107961" y="1250411"/>
            <a:ext cx="9687464" cy="4131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как </a:t>
            </a:r>
            <a:r>
              <a:rPr lang="ru-RU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endParaRPr lang="ru-RU" alt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качеств  </a:t>
            </a:r>
            <a:endParaRPr lang="ru-RU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возраста»</a:t>
            </a:r>
            <a:endParaRPr lang="ru-RU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757170" y="434340"/>
            <a:ext cx="8303260" cy="608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16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Муниципальное дошкольное образовательное автономное учреждение «Детский сал №38 «Солнышко» комбинированого вида г. Орска»</a:t>
            </a:r>
            <a:endParaRPr lang="ru-RU" altLang="en-US" sz="1600" b="1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592185" y="5659120"/>
            <a:ext cx="32689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Подготовила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воспитатель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квалификационной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категории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Бутакова Анастасия Геннадьевна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846053" y="496140"/>
            <a:ext cx="98341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структуру 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технологии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входят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элементы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371600"/>
            <a:ext cx="6305909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Развитие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событий -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выявляются сюжетные направления и нравы персонажей.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дает возможность основательнее проникнуть в проблему или в конфликт, о котором рассказывается в вступлении.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погружается в ситуацию, которая не становится разрешенной, а усложняется.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достает из «волшебного мешочка» кубик, бросает его, и в зависимости от выпавшего изображения начинает рассказывать своим друзьям невероятную историю, затем следующий игрок достает и бросает кубик и продолжает историю, не теряя нить рассказа.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плавно переходят от одной картинки к другой и сочиняют необычные смешные, а иногда и грустные истории.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8354" y="1514183"/>
            <a:ext cx="5081458" cy="4356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6440" y="217692"/>
            <a:ext cx="98341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структуру 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технологии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входят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элементы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4725" y="1405890"/>
            <a:ext cx="9495155" cy="3121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Кульминация.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Именно здесь происходит накал всех страстей.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части герой выходит победителем (или нет).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 момент, где находятся все ответы на вопросы, появляется решение поставленной проблемы. Тайна раскрыта.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Заключение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должно быть кратким, которое подытоживает рассказ одним предложением, как в басне мораль.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24" y="302702"/>
            <a:ext cx="112870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Типы наборов «Кубиков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историй» </a:t>
            </a:r>
            <a:endParaRPr lang="ru-RU" sz="2400" dirty="0"/>
          </a:p>
        </p:txBody>
      </p:sp>
      <p:sp>
        <p:nvSpPr>
          <p:cNvPr id="6" name="Текстовое поле 2"/>
          <p:cNvSpPr txBox="1"/>
          <p:nvPr/>
        </p:nvSpPr>
        <p:spPr>
          <a:xfrm>
            <a:off x="499613" y="901499"/>
            <a:ext cx="11370334" cy="10566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Набор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где каждый из кубиков содержит картинки только одной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категории.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Разноплановые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кубики – на гранях нанесены изображения из разных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категорий.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Тематические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например,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«Времена года», «Транспорт» и т.д.</a:t>
            </a:r>
            <a:endParaRPr lang="ru-RU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2167409"/>
            <a:ext cx="4297680" cy="4149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48" y="4742451"/>
            <a:ext cx="2278380" cy="190436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94" y="2095329"/>
            <a:ext cx="3666227" cy="4615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" y="2130612"/>
            <a:ext cx="3065289" cy="34765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1" y="274638"/>
            <a:ext cx="11688793" cy="6138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использования «Кубиков истории»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780" y="828136"/>
            <a:ext cx="11688793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Договориться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кто начинает первым, кто продолжает, кто заканчивает.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Первый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игрок достает кубик, бросает его, в зависимости от выпавшего изображения начинает рассказывать историю.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Последующие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игроки совершают такое же действие и продолжают историю, не теряя нить повествования.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AutoShape 2" descr="C:\Users\User\Desktop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4" descr="C:\Users\User\Desktop\i (2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6" descr="C:\Users\User\Desktop\i (2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10" descr="C:\Users\User\Desktop\i (2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90" y="2176574"/>
            <a:ext cx="4667510" cy="409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r="15874"/>
          <a:stretch>
            <a:fillRect/>
          </a:stretch>
        </p:blipFill>
        <p:spPr bwMode="auto">
          <a:xfrm>
            <a:off x="4196750" y="2569308"/>
            <a:ext cx="3864634" cy="3848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9" y="2669950"/>
            <a:ext cx="3683180" cy="3989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72" y="274638"/>
            <a:ext cx="1164566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техники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дошкольного возраста для развития речи и коммуникативных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672" y="1417638"/>
            <a:ext cx="6849373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отличный способ разнообразить занятия, чтобы найти подход и заинтересовать любого ребенка.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затрат и может быть использован в любом месте и в любое время.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Техника развивает фантазию, логику, повышают культуру общения, обогащает устную речь, помогает запомнить материал.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успешно использоваться в проектной и совместной деятельности детей. Дошкольникам намного проще запомнить любой материал в виде интересной истории.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Рассказывание историй раскрепощает застенчивых, молчаливых детей, повышает настроение, потому что сочинять истории – это не только полезно, но ещё и очень увлекательно.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72" y="1708030"/>
            <a:ext cx="5375335" cy="431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1" y="274638"/>
            <a:ext cx="11749177" cy="4672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Итоги, выводы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8" y="4183811"/>
            <a:ext cx="11818189" cy="24133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9781" y="741872"/>
            <a:ext cx="11749177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отличный способ разнообразить занятия, чтобы найти подход и заинтересовать любого ребенка. Не требует затрат и может быть использован в любом месте и в любое время;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форму дискурса, потому что рассказы представляют большой интерес, а также развивают фантазию, логику и повышают культурное образование, так как  помогает научиться умственному восприятию и переработке внешней информации, обогащает устную речь, усиливает культурное самосознание, помогает запомнить материал, развивает грамотность;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успешно использоваться в проектной и совместной деятельности детей. Дошкольникам намного проще запомнить материал в виде интересной истории. Сухие факты запоминаются плохо, в то время как красочные истории остаются с нами надолго, ведь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это замечательный метод преподнесения любого материала.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преимущество 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инновационной технологии по развитию у детей дошкольного возраста речи и  – увлечь воспитанника в процесс рассказывания легко и непринужденно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39" y="189781"/>
            <a:ext cx="11516263" cy="1199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15951" r="7993" b="9677"/>
          <a:stretch>
            <a:fillRect/>
          </a:stretch>
        </p:blipFill>
        <p:spPr bwMode="auto">
          <a:xfrm>
            <a:off x="3554084" y="2011237"/>
            <a:ext cx="8445260" cy="3845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6" y="1420968"/>
            <a:ext cx="4261450" cy="5025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155941" y="337820"/>
            <a:ext cx="10860656" cy="12494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мастер-класса по теме </a:t>
            </a:r>
            <a:b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как инновационная 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речи </a:t>
            </a: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качеств  </a:t>
            </a: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524000" y="2776220"/>
            <a:ext cx="9144000" cy="3404235"/>
          </a:xfrm>
        </p:spPr>
        <p:txBody>
          <a:bodyPr>
            <a:normAutofit/>
          </a:bodyPr>
          <a:lstStyle/>
          <a:p>
            <a:pPr algn="l"/>
            <a:endParaRPr lang="en-US" altLang="ru-RU" sz="2335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ru-RU" sz="2335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41" y="1584724"/>
            <a:ext cx="10860655" cy="50475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Проблема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речи дошкольников является одной из наиболее острых проблем современного образования, так как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засилье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гаджетов, отсутствие живого речевого общения, отсутствие свободного времени у родителей приводит к дефициту речевого общения с детьми. 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 пересматривать взгляды и искать новые формы, приемы, технологии при организации образовательного процесса по речевому развитию детей дошкольного возраста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zh-CN" sz="22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настоящее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время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в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образовательной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практике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накоплено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достаточное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количество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методик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научных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трудов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статей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развитию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речи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дошкольников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Многие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педагоги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успешно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используют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в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своей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работе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техники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и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технологии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заимствованные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других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научных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сфер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altLang="zh-CN" sz="2200" dirty="0" smtClean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altLang="zh-CN" sz="22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zh-CN" sz="220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Техн</a:t>
            </a:r>
            <a:r>
              <a:rPr lang="ru-RU" altLang="zh-CN" sz="220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ология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«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сторителлинг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»,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заимствованная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сферы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маркетинга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заинтересовала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нас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тем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что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позволяет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расширить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возможности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для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развития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и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обогащения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речи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воображения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и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коммуникативных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навыков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детей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дошкольного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возраста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zh-CN" sz="22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972945" y="831215"/>
            <a:ext cx="9932670" cy="4816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spcBef>
                <a:spcPct val="0"/>
              </a:spcBef>
              <a:spcAft>
                <a:spcPts val="700"/>
              </a:spcAft>
            </a:pPr>
            <a:endParaRPr lang="en-US" altLang="zh-CN" sz="1600" b="1" i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" name="Содержимое 4" descr="3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30" y="1050451"/>
            <a:ext cx="4404657" cy="4906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4838" y="5956538"/>
            <a:ext cx="51154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Дэвид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Армстронг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глава крупной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корпорации, разработал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технологию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сторителлинг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1"/>
          <p:cNvSpPr txBox="1"/>
          <p:nvPr/>
        </p:nvSpPr>
        <p:spPr>
          <a:xfrm>
            <a:off x="909213" y="155276"/>
            <a:ext cx="10996402" cy="6124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Сторителлинг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(от английского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Storetelling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«рассказывание историй»</a:t>
            </a:r>
            <a:endParaRPr lang="ru-RU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35" y="940639"/>
            <a:ext cx="6048279" cy="57531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6096000" y="5187315"/>
            <a:ext cx="5834380" cy="784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ru-RU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1214" y="852303"/>
            <a:ext cx="7539487" cy="52322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мастер-класса: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профессионального умения педагогов-участников в процессе активного общения по освоению инновационной  технологии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направленной на процесс  развития речи и коммуникативных качеств детей дошкольного возраста»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мастер-класса: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Познакомить педагогов с техникой «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преимуществами её использования в развитии  речи детей дошкольного возраста.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Обучить педагогов практическим приёмам использования техники   «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работе с детьми по развитию  речи и их коммуникативных качеств.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интерес к оригинальным образовательным технологиям, инициативу, желание применять на практике данные технологии.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15951" r="7993" b="9677"/>
          <a:stretch>
            <a:fillRect/>
          </a:stretch>
        </p:blipFill>
        <p:spPr bwMode="auto">
          <a:xfrm>
            <a:off x="8682487" y="852303"/>
            <a:ext cx="3416108" cy="487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5555" y="1362974"/>
            <a:ext cx="8065698" cy="38779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 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вниманием и чувствами слушателя, расставление правильных и нужных акцентов.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для того, чтобы история осталась в памяти на долгое время. Происходит это через формирование психологических взаимосвязей, или ассоциаций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 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обосновать правила поведения в той или иной ситуации, кто и зачем создал эти правила; систематизировать и донести информацию; обосновать право каждого быть особенным, не похожим на других; наглядно мотивировать поступки героев; сформировать желание общаться.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15951" r="7993" b="9677"/>
          <a:stretch>
            <a:fillRect/>
          </a:stretch>
        </p:blipFill>
        <p:spPr bwMode="auto">
          <a:xfrm>
            <a:off x="8775892" y="345057"/>
            <a:ext cx="3416108" cy="6236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983410" y="974786"/>
            <a:ext cx="8324492" cy="56057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разнообразить образовательную деятельность с детьми;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заинтересовать каждого ребенка в происходящем действии и сконцентрировать его внимание;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научить воспринимать и перерабатывать внешнюю информацию;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обогатить устную речь дошкольников;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облегчить процесс запоминания сюжета.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говорить с воспитанниками на одном языке;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навыки восприятия речи на слух;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воображение;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критическое мышление;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понять себя и собственные чувства;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познать мир;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выстраивает дружелюбную атмосферу.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15951" r="7993" b="9677"/>
          <a:stretch>
            <a:fillRect/>
          </a:stretch>
        </p:blipFill>
        <p:spPr bwMode="auto">
          <a:xfrm>
            <a:off x="8775892" y="974786"/>
            <a:ext cx="3416108" cy="5389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4347" y="560717"/>
            <a:ext cx="106708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4347" y="1022382"/>
            <a:ext cx="5175849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Рисовальная визуальная история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картинки, схемы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нарисованные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заранее, либо изображаются параллельно со звучащим текстом и предстают перед детьми.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Аппликационная визуальная история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на лист бумаги или любой фон выкладываются изображения, соответствующие звучащему тексту.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Магнитная визуальная история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изображения крепятся магнитами на презентационную доску.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Фланелеграфная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визуальная история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используется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фланелеграф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Подходит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экранизации сказок и других историй для детей.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avatars.mds.yandex.net/get-mpic/5220597/img_id3860479620458719899.jpeg/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687" y="1276709"/>
            <a:ext cx="6314535" cy="4752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6053" y="496140"/>
            <a:ext cx="98341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структуру 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технологии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входят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элементы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332" y="1190444"/>
            <a:ext cx="7297948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Вступление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оно должно быть коротким, здесь дети входят с ситуацию и знакомятся с героем.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вступления: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 давным-давно…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Садитесь поближе, я вам расскажу…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некотором царстве, в некотором государстве…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Жили-были…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произошло темной и дождливой ночью…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герой понятия не имел, что его ждет…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упростить задачу, так как не у всех детей в достаточной степени развиты коммуникативные способности.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составлять истории можно по очереди так: первый кубик бросает ребенок, а следующий - воспитатель и т. д.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взрослый сможет направлять и корректировать сюжетную линию в нужном направлении.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71" y="1270799"/>
            <a:ext cx="4394284" cy="4705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677035" y="163902"/>
            <a:ext cx="10020384" cy="3623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структуру технологии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входят элементы</a:t>
            </a:r>
            <a:br>
              <a:rPr lang="ru-RU" sz="2800" dirty="0"/>
            </a:br>
            <a:endParaRPr lang="ru-RU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075430" y="878840"/>
            <a:ext cx="4678680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/>
              <a:t>  </a:t>
            </a:r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790825" y="1680210"/>
            <a:ext cx="3198495" cy="159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структуру технологии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входят элементы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2430" y="3108325"/>
            <a:ext cx="3509645" cy="1541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686165" y="4592320"/>
            <a:ext cx="3224530" cy="201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29396" y="526211"/>
            <a:ext cx="7539487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Принципы историй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простота, неожиданность, конкретность (персонажи, истории должны быть знакомы и понятны дошкольникам, реалистичность (самая лучшая история не понравится и не запомнится, если дети в неё не поверят).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истории должен быть интересный герой. Это может быть, кто или что хотите. Важно, чтобы у этого героя были чувства, чтобы ребенок мог ему сопереживать, а также, чтобы герой не был оторван от ситуации, то есть он не существует сам по себе, а «живёт» в каком-то мире.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делает введение, допустим, к нам на занятие пришел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Откуда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к нам пришёл?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выглядит?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чувствует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кажется, что он грустит, как вы думаете, почему?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он был раньше?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раньше что он чувствовал?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 вами можем сделать, чтобы он перестал грустить?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педагог создал основу, а далее своими вопросами побуждает детей к созданию историй.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890"/>
          <a:stretch>
            <a:fillRect/>
          </a:stretch>
        </p:blipFill>
        <p:spPr bwMode="auto">
          <a:xfrm>
            <a:off x="7246189" y="1070317"/>
            <a:ext cx="4873925" cy="5159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8967</Words>
  <Application>WPS Presentation</Application>
  <PresentationFormat>Широкоэкранный</PresentationFormat>
  <Paragraphs>139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Актуальность мастер-класса по теме  «Сторителлинг – как инновационная технология развития речи   и коммуникативных качеств   детей дошкольного возраста»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В структуру технологии сторителлинг входят элементы </vt:lpstr>
      <vt:lpstr>PowerPoint 演示文稿</vt:lpstr>
      <vt:lpstr>PowerPoint 演示文稿</vt:lpstr>
      <vt:lpstr>PowerPoint 演示文稿</vt:lpstr>
      <vt:lpstr>Правила использования «Кубиков истории»</vt:lpstr>
      <vt:lpstr>Преимущества использования техники сторителлинг с детьми дошкольного возраста для развития речи и коммуникативных качеств</vt:lpstr>
      <vt:lpstr>Итоги, 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2025-02-02T10:12:00Z</dcterms:created>
  <dcterms:modified xsi:type="dcterms:W3CDTF">2025-03-18T17:04:56Z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1049-12.2.0.20326</vt:lpwstr>
  </property>
  <property fmtid="{D5CDD505-2E9C-101B-9397-08002B2CF9AE}" pid="3" name="ICV">
    <vt:lpwstr>48F1C12415E64A098CBF2BBDFA80BD6B_13</vt:lpwstr>
  </property>
</Properties>
</file>