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D3D5B"/>
    <a:srgbClr val="EE0C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6A8B51-DF81-1477-F46A-F46C043248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0FE4D2-CA83-AC2E-D8E4-2F7488CEB0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8D61BF-D468-8674-FB90-36F5D91C9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1AE912E-9D8B-5EFB-E5EA-8DA9FD1B7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34F6DE-9D5F-4E1E-B385-B469297D2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497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88268D-F030-FD89-D23F-8DC73C317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E4AB224-DF19-C738-5B74-0E7221579C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D329994-AA1F-282B-28A7-D158A8F6C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ABE629-0A5F-8BB3-AC92-766BAA553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B54B741-519E-C720-D78B-80CCAB23E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1331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D069806-FB7A-AAE5-D8EF-D5F762EE9A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7EE497A-E22A-CB2A-C817-37DBB8C85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29F3234-D387-E193-F1F5-D93BCD2DE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E859F3D-D9B7-E700-717F-8F1D749DE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B142EFF-FE4C-2CF8-E851-46739CB73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6400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F68C88-A549-56DB-9DE4-67BD7EFB8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C35733-58CF-9A16-C238-DABE4DD380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2C69F90-5CB2-E0CA-4060-FC72B5688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4544E8-C6FB-0C80-6B15-81BBC1759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260C86-1EEF-BC8B-0751-E8AD13A6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50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340BF4-344C-FE23-634E-6A4CC518D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75097C1-BF4D-A6B4-06DF-5B8509A9A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E75190B-E241-D528-D646-93FC2EAA8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60090C8-746A-BAAA-154F-2FD9696E9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6CC53FA-D1D8-7A32-9C7F-51EDD25A0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779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64B49-0A82-7AFC-AE43-C710FEBE8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B3F7C9-C194-4208-C221-4F958B095A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38F1239-EC13-5551-3590-F147625EE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C28EC35-A456-E24E-E8E3-0A81E8FB5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D4ECBC-CC7A-D033-42F7-30319DD81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7E2A7D1-4B40-7964-87EF-E73E9ADDC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621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11F163-5879-5408-A4C1-6FEEC8F02C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FE810B8-9ABF-B92E-EB6F-CF63A17B6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8757C78-60C4-BF53-4D96-08D2CB74B3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7411AEE-6250-50FC-481D-7924765272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2585C3E-AAB1-CFFA-A67C-CD817139F8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0D5B176-C45B-5E8D-E194-7C1D864B0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7DC414D-96A9-CBBD-1240-858679B95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0B0A26-803A-D968-F141-E8CFB1B4D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19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35EC02-D012-E27D-4D3B-5C00490B7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AE3B79D-6528-94B1-8F44-BB22E328A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D0DAC88-3BB2-542D-D578-2AC6D2F2F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E3DCD5F-3F18-59E3-CD3B-6B4412AB6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72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5B0B294-2C50-A0CB-64CA-A38F0170F1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4EB1A5E-01BA-9227-F609-CD96CEB45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7BEC353-0722-9A8D-E662-62BFD6931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1894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163907-BBA2-C81A-41B4-1F5FB2AA7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96FD12-F25C-042C-3AD7-E87EA04FF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2B51461-ECC7-1F66-2547-30DC019771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F07349-5FDB-E9D1-E59C-9281D4B35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23DE0EA-6072-E44E-12CD-CC309220C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D627A4D-A806-1AD2-8031-FC297F11A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58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C9047-B9E0-6F3D-CE25-71D0551451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BFA2F20-41B0-96F7-B487-7CB45C2B6C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B91CB54-26F1-8B5B-1749-80A52BC307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E65EAEE-1AFD-59A8-24F5-D4FAF6F66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E31EB8-D39A-9549-9F53-CEC3C39E8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F7187CD-05CF-3163-A8D1-BE52253C5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16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468320-F5E2-7ACE-4729-BCA05231E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38CC7A-3AE4-A30E-B9DE-AF5DE4F211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385763-F142-38DF-77DC-62FFF50FF0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E65D1-70DB-4824-8B26-8314858818B7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1A181F-1DB6-98DA-2659-0EF62A751D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75A2A9-48C4-3E00-5195-C67670A228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F2537-C5A1-4DDB-80F1-715B042209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0490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5A058C3-2396-A6CB-BC18-4D67D2ED2E1B}"/>
              </a:ext>
            </a:extLst>
          </p:cNvPr>
          <p:cNvSpPr/>
          <p:nvPr/>
        </p:nvSpPr>
        <p:spPr>
          <a:xfrm>
            <a:off x="3046972" y="1571671"/>
            <a:ext cx="65408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МДОАУ «Детский сад №91 «Росинка» г. Орска»</a:t>
            </a:r>
            <a:endParaRPr lang="ru-RU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832C754F-C7E1-5697-584F-FFA394260BBC}"/>
              </a:ext>
            </a:extLst>
          </p:cNvPr>
          <p:cNvSpPr/>
          <p:nvPr/>
        </p:nvSpPr>
        <p:spPr>
          <a:xfrm>
            <a:off x="2490333" y="2551836"/>
            <a:ext cx="7396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Презентация: «Дидактическое пособ</a:t>
            </a:r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ие по ОБЖ</a:t>
            </a:r>
          </a:p>
          <a:p>
            <a:pPr algn="ctr"/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«Огнетушитель2 для детей дошкольного возраста»</a:t>
            </a:r>
            <a:endParaRPr lang="ru-RU" sz="24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D34A85E-8DD6-0BD4-444D-F413B090FD72}"/>
              </a:ext>
            </a:extLst>
          </p:cNvPr>
          <p:cNvSpPr/>
          <p:nvPr/>
        </p:nvSpPr>
        <p:spPr>
          <a:xfrm>
            <a:off x="3221590" y="4959765"/>
            <a:ext cx="593354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 воспитатель: </a:t>
            </a:r>
            <a:r>
              <a:rPr lang="ru-RU" sz="2400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Шуингалиева</a:t>
            </a:r>
            <a:r>
              <a:rPr lang="ru-RU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Т.Н.</a:t>
            </a: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8818A04F-3E5E-A0CA-8EED-3AFFBE9E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83587" y="4309365"/>
            <a:ext cx="2808413" cy="2548635"/>
          </a:xfrm>
          <a:prstGeom prst="rect">
            <a:avLst/>
          </a:prstGeom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4C192D87-E988-3C4B-68FE-EA401D8CB9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48" y="3609474"/>
            <a:ext cx="3193863" cy="319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50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E9348D8-6D1D-E86F-CB3E-6CB611F388BC}"/>
              </a:ext>
            </a:extLst>
          </p:cNvPr>
          <p:cNvSpPr txBox="1"/>
          <p:nvPr/>
        </p:nvSpPr>
        <p:spPr>
          <a:xfrm>
            <a:off x="5137483" y="964711"/>
            <a:ext cx="637433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Пособие </a:t>
            </a:r>
            <a:r>
              <a:rPr lang="ru-RU" b="1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«Огнетушитель»</a:t>
            </a:r>
            <a:r>
              <a:rPr lang="ru-RU" b="1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дети получают нужные знания для безопасного детства в интересной, увлекательной форме, воспринимают его не просто как игрушку, а как источник важной информации.</a:t>
            </a:r>
          </a:p>
          <a:p>
            <a:pPr algn="l"/>
            <a:r>
              <a:rPr lang="ru-RU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 пособия : Формировать первоначальные знания пожарной грамотности. Вооружить детей умениями и навыками необходимыми для действия в экстремальных ситуациях.</a:t>
            </a:r>
          </a:p>
          <a:p>
            <a:pPr algn="l"/>
            <a:r>
              <a:rPr lang="ru-RU" i="0" u="sng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Помочь детям запомнить правила пожарной безопасности.</a:t>
            </a:r>
          </a:p>
          <a:p>
            <a:pPr algn="l"/>
            <a:r>
              <a:rPr lang="ru-RU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Дать понятие, что огонь бывает другом, а бывает и врагом.</a:t>
            </a:r>
          </a:p>
          <a:p>
            <a:pPr algn="l"/>
            <a:r>
              <a:rPr lang="ru-RU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Знать средства пожаротушения : вода, песок, огнетушитель, земля, снег.</a:t>
            </a:r>
          </a:p>
          <a:p>
            <a:pPr algn="l"/>
            <a:r>
              <a:rPr lang="ru-RU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чувство осторожности и самосохранения.</a:t>
            </a:r>
          </a:p>
          <a:p>
            <a:pPr algn="l"/>
            <a:r>
              <a:rPr lang="ru-RU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Воспитывать чувства благодарности людям, которые помогают нам в трудных ситуациях.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80482DF3-09BA-E02E-79E6-6C49FBC40B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793381" cy="688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77875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5928790-1445-6C9D-5313-B59BBABCF172}"/>
              </a:ext>
            </a:extLst>
          </p:cNvPr>
          <p:cNvSpPr txBox="1"/>
          <p:nvPr/>
        </p:nvSpPr>
        <p:spPr>
          <a:xfrm>
            <a:off x="546233" y="390124"/>
            <a:ext cx="609760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достоинства пособия «Огнетушитель»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время создания этого пособия я придерживалась следующих требований: в первую очередь любое пособие должно быть безопасным, эстетичным, ярким, удобным в применении.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Доступность; Огнетушитель находиться на виду у ребят они могут играть с ним самостоятельно и с помощью педагога.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•Мобильность; Огнетушитель – переносное устройство для тушения пожара. Можно играть за столом, на ковре, на улице, взять домой.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•Многофункциональность применение, как в организованной образовательной деятельности, так и включение в игровые моменты, и в самостоятельную деятельность детей;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•Использование в качестве образовательной и игровой мотивации.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8834152-202E-3DAD-3A3E-0660B4F52A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68270" y="93846"/>
            <a:ext cx="3397182" cy="6670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719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1426EB1-EF7E-4DB0-BDC9-A69BE8D88E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3114" y="448913"/>
            <a:ext cx="2809380" cy="609492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F9AC25F-0384-528B-3343-26868C979A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419" y="208869"/>
            <a:ext cx="4480842" cy="6440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9395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574FB36-BB40-413D-16D5-3E1801C30A1F}"/>
              </a:ext>
            </a:extLst>
          </p:cNvPr>
          <p:cNvSpPr/>
          <p:nvPr/>
        </p:nvSpPr>
        <p:spPr>
          <a:xfrm>
            <a:off x="1484618" y="1523545"/>
            <a:ext cx="889551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0AB01320-A2A5-7838-AC13-72C76AD1AC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1810" y="2764434"/>
            <a:ext cx="3568379" cy="3858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427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260</Words>
  <Application>Microsoft Office PowerPoint</Application>
  <PresentationFormat>Широкоэкранный</PresentationFormat>
  <Paragraphs>24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</cp:revision>
  <dcterms:created xsi:type="dcterms:W3CDTF">2024-01-28T16:02:47Z</dcterms:created>
  <dcterms:modified xsi:type="dcterms:W3CDTF">2024-01-28T16:17:33Z</dcterms:modified>
</cp:coreProperties>
</file>