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568952" cy="10801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№24 г.Орска»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496944" cy="5472608"/>
          </a:xfrm>
        </p:spPr>
        <p:txBody>
          <a:bodyPr>
            <a:normAutofit fontScale="25000" lnSpcReduction="20000"/>
          </a:bodyPr>
          <a:lstStyle/>
          <a:p>
            <a:endParaRPr lang="ru-RU" sz="2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по теме: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«Трудовое воспитание дошкольника в семье » .</a:t>
            </a:r>
          </a:p>
          <a:p>
            <a:endParaRPr lang="ru-RU" sz="5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Педагог: </a:t>
            </a:r>
            <a:r>
              <a:rPr lang="en-US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Игнатенко Елена Анатольевна</a:t>
            </a: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г.Орск, 2022.</a:t>
            </a:r>
            <a:endParaRPr lang="ru-RU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Хозяйственно-бытовой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4577556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рамки для презентации\Screenshot_20220818_18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 в природе.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00200"/>
            <a:ext cx="49685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рамки для презентации\Screenshot_20220818_18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Хозяйственно-бытовой труд.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56886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рамки для презентации\Screenshot_20220818_18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Основы трудового воспитания закладываются в семье. Главная цель трудового воспитания – не материальный результат, а воспитательный эффект. Ребёнку необходимо помочь ощутить пользу  и радость от своего труда. Наблюдая за трудом взрослых, ребёнок старается делать то же самое. Не погасить это желание, а развить и углубить его – основная задача родителей, если они хотят вырастить ребёнка трудолюбивым.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рамки для презентации\Screenshot_20220818_18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624736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«Дайте детям радость труда.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Эту радость ему несут успех,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осознание своей умелости и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значимости выполняемой работы,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возможность доставлять радость другим».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В. А. Сухомлинский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Трудовое воспитание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важное средство всестороннего развития личности ребёнка. Трудолюбие не даётся от природы, оно должно воспитываться с самого раннего детства. Таким образом, именно в семье закладываются основы трудового воспитания.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сегодняшний день большинство родителей заняты удовлетворением материальных благ своих детей, но при этом забывают о культуре  семейного трудового воспитания. Неумело и не систематично пытаясь приобщать ребёнка сразу к общественному труду. Многие дети неряшливо относятся к своим вещам и не умеют ухаживать за своим внешним видом, а ведь это первая ступень трудового воспитания в семье. И дальнейшая трудовая (профессиональная) деятельность таких детей 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старшем возрасте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будет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складываться успешно.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579296" cy="58655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Трудовое воспитание в семье.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Сущность трудового воспитания дошкольников заключается в приобщении к доступной трудовой деятельности и формировании у них положительного отношения к труду взрослых. Но для того, чтобы ребёнок активно включался в трудовую деятельность, важно привить ему трудовые навыки и умения, желание и стремление трудиться самостоятельно.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Трудовое воспитание не должно осуществляться в отрыве от семейного воспитания. В семье имеются благоприятные условия для формирования у детей трудолюбия. Труд вместе с родителями доставляет ребёнку радость. Участие в хозяйственно-бытовом труде позволяет ребёнку реально ощутить свою причастность к заботам семьи, почувствовать себя членом семейного коллектива. Важно организовать труд  детей родителям таким образом, чтобы дети могли не только наблюдать его, но и участвовать в нём. Для успешного осуществления  трудового воспитания в семье родители могут руководствоваться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следующими рекомендациями.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 по трудовому воспитанию в семье: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Приобщать ребёнка к трудовым делам семьи как можно раньше;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Закрепить за дошкольником постоянные  обязанности, за выполнение которых он несёт ответственность;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допускать отступлений от принятых взрослыми требований, иначе ребёнок будет уклоняться от выполнения своих обязанностей;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наказывать ребёнка трудом: труд должен радовать, приносить удовлетворение;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Учить ребёнка трудиться, прививая ему элементарные навыки культуры трудовой деятельности: рациональные приёмы работы, правильное использование орудий труда, планирование процесса труда, завершение труда;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давать ребёнку непосильных поручений, но поручать работу с достаточной нагрузкой;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торопить, не подгонять ребёнка, уметь ждать, пока он завершит работу сам;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забывать благодарить ребёнка за то, что требовало от него особых стараний;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Сделанное своими руками ребёнок ценит и бережёт , поэтому необходимо его привлекать к общественно полезному труду.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и формы организации трудовой деятельности детей дошкольного возраста: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Различают четыре основных вида детского труда: самообслуживание, хозяйственно-бытовой труд, труд в природе и ручной труд.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направлено на уход за собой (умывание, раздевание, одевание, уборка постели, подготовка рабочего места и т. п.). Воспитательное значение этого вида трудовой деятельности заключено прежде всего в её жизненной необходимости. В силу ежедневной повторяемости действий навыки самообслуживания прочно усваиваются детьми; самообслуживание начинает  осознаваться как обязанность.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Хозяйственно-бытовой труд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дошкольников необходим в повседневной жизни, хотя его результаты по сравнению с другими видами их трудовой деятельности и не столь заметны. Этот труд направлен на поддержание чистоты и порядка в помещении, помощь взрослым. Хозяйственно-бытовой труд направлен на обслуживание коллектива и поэтому заключает в себе большие возможности для воспитания заботливого отношения к окружающим.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Особенность хозяйственно-бытового труда состоит в умении самостоятельно организовать его: подобрать необходимый инвентарь, удобно его разместить, привести всё в порядок после работы. В процессе труда дети проявляют старательность, стремление к хорошему результату, доброжелательно относятся к окружающим.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788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Труд в природе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предусматривает участие детей в уходе за растениями и животными, выращивание растений на подоконнике, в огороде, в цветнике. Особое значение этот вид труда имеет для развития наблюдательности, воспитания бережного отношения ко всему живому, любви к родной природе. Он помогает решать задачи физического развития детей, совершенствования движений, повышения выносливости, развития способности к физическому усилию.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Ручной труд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изготовление предметов из разнообразных материалов. Дети изготавливают необходимые им игрушки, атрибуты для игр. Такие поделки могут стать приятным  подарком родным и друзьям. Это имеет немаловажное значение в нравственном воспитании, приучая детей оказывать внимание окружающим, потрудиться ради того, чтобы доставить им удовольствие.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Ручной труд развивает конструктивные способности детей, творчество, фантазию, выдумку. Изготовление задуманных предметов всегда сопряжено с приложением сил.  Ребёнку необходимо проявить настойчивость, терпение, аккуратность, чтобы предмет получился прочным, имел опрятный, нарядный вид.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Всё это оказывает большое воспитательное влияние на детей, формирует их эстетические чувства и нравственно-волевые качества.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 в природе.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 в природе.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00200"/>
            <a:ext cx="568863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926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общеобразовательное автономное учреждение «Средняя общеобразовательная школа №24 г.Орска» </vt:lpstr>
      <vt:lpstr>Слайд 2</vt:lpstr>
      <vt:lpstr>Актуальность:</vt:lpstr>
      <vt:lpstr>Слайд 4</vt:lpstr>
      <vt:lpstr>Рекомендации для родителей по трудовому воспитанию в семье:</vt:lpstr>
      <vt:lpstr>Виды и формы организации трудовой деятельности детей дошкольного возраста:</vt:lpstr>
      <vt:lpstr> </vt:lpstr>
      <vt:lpstr>Труд в природе.</vt:lpstr>
      <vt:lpstr>Труд в природе.</vt:lpstr>
      <vt:lpstr>Хозяйственно-бытовой труд.</vt:lpstr>
      <vt:lpstr>Труд в природе.</vt:lpstr>
      <vt:lpstr>Хозяйственно-бытовой труд.</vt:lpstr>
      <vt:lpstr>Вывод: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автономное учреждение «Средняя общеобразовательная школа №24 г.Орска» </dc:title>
  <dc:creator>user</dc:creator>
  <cp:lastModifiedBy>user</cp:lastModifiedBy>
  <cp:revision>32</cp:revision>
  <dcterms:created xsi:type="dcterms:W3CDTF">2022-08-18T13:05:17Z</dcterms:created>
  <dcterms:modified xsi:type="dcterms:W3CDTF">2022-10-30T16:58:39Z</dcterms:modified>
</cp:coreProperties>
</file>