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№24 г. Орска»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5202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по теме: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«Театрализованная деятельность как средство развития речи у детей дошкольного возраста».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Педагог: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Игнатенко Елена Анатольевна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г.Орск, 2023.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Пальчиковый театр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небольшие фигурки, которые  надеваются на пальцы рук и используются для инсценировки сказок , историй. При игре важно работать разными пальцами.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Пальчиковый театр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увлекательная дидактическая игра, которая: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стимулирует развитие мелкой моторики;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*знакомит ребёнка с такими понятиями как форма, размер, цвет;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помогает развивать пространственное восприятие ( понятия: справа, слева, рядом, друг за другом и т.д.);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развивает воображение, память, мышление и внимание;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помогает развивать словарный запас и активизирует речевые функции;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формирует творческие способности и артистические умения.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Пальчиковый театр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волшебный мир, в котором ребёнок радуется, играя, а играя, познаёт окружающий мир.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игр дети, повторяя движения взрослых, активизируют моторику рук. С помощью этого вырабатывается ловкость, умение управлять своими движениями, концентрировать внимание на одном виде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creenshot_20220818_180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Настольно-плоскостной театр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настольн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5"/>
            <a:ext cx="4388296" cy="4317530"/>
          </a:xfrm>
          <a:prstGeom prst="rect">
            <a:avLst/>
          </a:prstGeom>
          <a:noFill/>
        </p:spPr>
      </p:pic>
      <p:pic>
        <p:nvPicPr>
          <p:cNvPr id="1028" name="Picture 4" descr="C:\Users\user\Desktop\настольный мой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84784"/>
            <a:ext cx="4316288" cy="45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134672" cy="2088231"/>
          </a:xfrm>
        </p:spPr>
        <p:txBody>
          <a:bodyPr>
            <a:noAutofit/>
          </a:bodyPr>
          <a:lstStyle/>
          <a:p>
            <a:pPr algn="l"/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Настольно-плоскостной театр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представляет собой картонные силуэты на устойчивых подставках. Все персонажи окрашены с двух сторон и передвигаются скользя по столу. Этот театр привлекает детей не только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сюжетными возможностями, но и декорациями. Играя, ребёнок с удовольствием озвучивает роли всех персонажей.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Настольный театр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помогает учить детей координировать движения рук и глаз; сопровождать движения пальцев речью; побуждает выражать свои эмоции посредствам мимики и речи.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4099" name="Picture 3" descr="C:\Users\user\Desktop\а ст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08920"/>
            <a:ext cx="66967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_20220818_180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кукол Бибабо.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бибаб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4392488" cy="4051098"/>
          </a:xfrm>
          <a:prstGeom prst="rect">
            <a:avLst/>
          </a:prstGeom>
          <a:noFill/>
        </p:spPr>
      </p:pic>
      <p:pic>
        <p:nvPicPr>
          <p:cNvPr id="1028" name="Picture 4" descr="C:\Users\user\Desktop\бибабо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943100"/>
            <a:ext cx="4392489" cy="4438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672408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 Бибабо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перчаточные куклы, которые сделаны из твёрдой головы и приклеенного к ней костюма. Они обычно действуют на ширме, за которой стоит водящий.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 (свою руку) с куклой.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игре в театр, используя куклы Бибабо, невозможно играть молча! Поэтому именно эти куклы используют в своей работе логопеды, психологи  и педагоги.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20818_180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10622616" cy="7694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Конусный настольный театр.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конусный м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816424" cy="4464496"/>
          </a:xfrm>
          <a:prstGeom prst="rect">
            <a:avLst/>
          </a:prstGeom>
          <a:noFill/>
        </p:spPr>
      </p:pic>
      <p:pic>
        <p:nvPicPr>
          <p:cNvPr id="3076" name="Picture 4" descr="C:\Users\user\Desktop\конусный мой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511256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Конусный театр на столе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простой и доступный всем возрастам детей театр. Туловище кукол выполнено в виде конуса, к которому крепятся голова и руки куклы. Величина такой куклы может быть от 10 до 30 см. Конусный театр относится к режиссёрским видам театрализованной деятельности. Здесь «артистами» являются конусные куклы. А ребёнок, организуя деятельность как «сценарист и режиссёр» управляет «артистами».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Конусный театр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учить детей координировать движения рук и глаз; сопровождать движения пальцев речью; побуждает выражать свои эмоции посредством мимики и речи.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creenshot_20220818_180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вязанной игрушки.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вязан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038600" cy="4038600"/>
          </a:xfrm>
          <a:prstGeom prst="rect">
            <a:avLst/>
          </a:prstGeom>
          <a:noFill/>
        </p:spPr>
      </p:pic>
      <p:pic>
        <p:nvPicPr>
          <p:cNvPr id="5124" name="Picture 4" descr="C:\Users\user\Desktop\вяз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39248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Вязанный пальчиковый театр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это набор фигурок-персонажей, которые надеваются на отдельный пальчик. Это могут быть просто отдельные куколки, животные, какие-то предметы для инсценировки сказки или всем известные персонажи наших любимых русских народных сказок.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Вязанный пальчиковый театр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прекрасный материал для развития у детей воображения, мышления и речи. Он способствует развитию мелкой моторики.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Вязанный пальчиковый театр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уникальная возможность расположить сказку на ладошке у ребёнка, в которой он сможет занять, роль любого героя. Фигурки сказочных персонажей одеваются на пальчики ребёнка, и герои оживают, они умеют двигаться и говорить, это развивает речь детей, учит общению со сверстниками.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с вязанным пальчиковым театром развивают у детей любознательность, воображение, коммуникабельность; способствуют развитию речи, памяти, внимания; помогают развивать кисти рук (они становятся более подвижными и гибкими, это поможет в дальнейшем детям быстрее овладеть навыками письма ); повышает усидчивость и концентрацию внимания.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масок.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мас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08" y="1600200"/>
            <a:ext cx="3407784" cy="4525963"/>
          </a:xfrm>
          <a:prstGeom prst="rect">
            <a:avLst/>
          </a:prstGeom>
          <a:noFill/>
        </p:spPr>
      </p:pic>
      <p:pic>
        <p:nvPicPr>
          <p:cNvPr id="7172" name="Picture 4" descr="C:\Users\user\Desktop\маски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608" y="1600200"/>
            <a:ext cx="340778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46449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Театр – это волшебный мир,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котором ребёнок радуется,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 играя, познаёт окружающее…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81642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Значение театрализованной деятельности для разностороннего развития ребёнка достаточно велико. Поэтому она должна занимать достойное место в воспитательно-образовательной работе с детьми.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30425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деятельность- это…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… не просто игра!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848872" cy="473008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важных приобретений ребёнка в дошкольном детстве является овладение родной речью. Ведь речь- это не только средство общения, но и орудие мышления, творчества. Овладение связной монологической речью является высшим достижением речевого воспитания  дошкольников, а ясная и правильная речь – это залог продуктивного общения, уверенности, успешности.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Создание условий доля успешного развития речи детей через театрализованную деятельность.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756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904656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Формировать у детей дошкольного возраста устойчивый интерес к театрализованной деятельности;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эмоционально воспринимать художественные произведения и интонационную выразительность речи, активизировать словарь, звуковую культуру речи, совершенствовать диалогическую речь;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коммуникативные навыки и положительно-эмоциональную сферу ребёнка;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уверенность в себе, создавать творческую атмосферу, психологический комфорт, эмоциональный подъём, акцентировать внимание на развитие всех видов памяти, фантазии, воображения, художественно-речевого, игрового творчества;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Вызывать у детей желание искать выразительные средства для создания игрового образа персонажа с использованием мимики, жестов, танцевальных движений с соответствующей интонацией;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самореализации каждого ребёнка и созданию благоприятного микроклимата, уважения к личности маленького человека;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театрализованной деятельности.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Screenshot_20220818_180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1026" name="Picture 2" descr="C:\Users\user\Desktop\виды теат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8925" y="-26988"/>
            <a:ext cx="12263438" cy="691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_20220818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Пальчиковый театр.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альчиковый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3970784" cy="4464496"/>
          </a:xfrm>
          <a:prstGeom prst="rect">
            <a:avLst/>
          </a:prstGeom>
          <a:noFill/>
        </p:spPr>
      </p:pic>
      <p:pic>
        <p:nvPicPr>
          <p:cNvPr id="1028" name="Picture 4" descr="C:\Users\user\Desktop\пальчиковый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56792"/>
            <a:ext cx="40386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452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общеобразовательное автономное учреждение «Средняя общеобразовательная школа №24 г. Орска»</vt:lpstr>
      <vt:lpstr>Театр – это волшебный мир, в котором ребёнок радуется, а играя, познаёт окружающее…</vt:lpstr>
      <vt:lpstr> Значение театрализованной деятельности для разностороннего развития ребёнка достаточно велико. Поэтому она должна занимать достойное место в воспитательно-образовательной работе с детьми.</vt:lpstr>
      <vt:lpstr> Театрализованная деятельность- это… … не просто игра! Это прекрасное средство для интенсивного развития речи детей, обогащения словаря, развития мышления, воображения, творческих способностей.</vt:lpstr>
      <vt:lpstr>Актуальность:</vt:lpstr>
      <vt:lpstr>Цель:</vt:lpstr>
      <vt:lpstr>Задачи:</vt:lpstr>
      <vt:lpstr>Слайд 8</vt:lpstr>
      <vt:lpstr>Пальчиковый театр.</vt:lpstr>
      <vt:lpstr>Пальчиковый театр – это небольшие фигурки, которые  надеваются на пальцы рук и используются для инсценировки сказок , историй. При игре важно работать разными пальцами. Пальчиковый театр - это увлекательная дидактическая игра, которая: * стимулирует развитие мелкой моторики; *знакомит ребёнка с такими понятиями как форма, размер, цвет; * помогает развивать пространственное восприятие ( понятия: справа, слева, рядом, друг за другом и т.д.); * развивает воображение, память, мышление и внимание; * помогает развивать словарный запас и активизирует речевые функции; * формирует творческие способности и артистические умения. Пальчиковый театр – это волшебный мир, в котором ребёнок радуется, играя, а играя, познаёт окружающий мир. В ходе игр дети, повторяя движения взрослых, активизируют моторику рук. С помощью этого вырабатывается ловкость, умение управлять своими движениями, концентрировать внимание на одном виде деятельности.   </vt:lpstr>
      <vt:lpstr>Настольно-плоскостной театр</vt:lpstr>
      <vt:lpstr>Настольно-плоскостной театр представляет собой картонные силуэты на устойчивых подставках. Все персонажи окрашены с двух сторон и передвигаются скользя по столу. Этот театр привлекает детей не только  сюжетными возможностями, но и декорациями. Играя, ребёнок с удовольствием озвучивает роли всех персонажей. Настольный театр помогает учить детей координировать движения рук и глаз; сопровождать движения пальцев речью; побуждает выражать свои эмоции посредствам мимики и речи.</vt:lpstr>
      <vt:lpstr>Театр кукол Бибабо.</vt:lpstr>
      <vt:lpstr>Театр  Бибабо – это перчаточные куклы, которые сделаны из твёрдой головы и приклеенного к ней костюма. Они обычно действуют на ширме, за которой стоит водящий. Посредством куклы, одетой на руку, дети говорят о своих переживаниях, тревогах и радостях, поскольку полностью отождествляют себя (свою руку) с куклой. При игре в театр, используя куклы Бибабо, невозможно играть молча! Поэтому именно эти куклы используют в своей работе логопеды, психологи  и педагоги. </vt:lpstr>
      <vt:lpstr>Конусный настольный театр.</vt:lpstr>
      <vt:lpstr>Конусный театр на столе – это простой и доступный всем возрастам детей театр. Туловище кукол выполнено в виде конуса, к которому крепятся голова и руки куклы. Величина такой куклы может быть от 10 до 30 см. Конусный театр относится к режиссёрским видам театрализованной деятельности. Здесь «артистами» являются конусные куклы. А ребёнок, организуя деятельность как «сценарист и режиссёр» управляет «артистами». Конусный театр помогает учить детей координировать движения рук и глаз; сопровождать движения пальцев речью; побуждает выражать свои эмоции посредством мимики и речи. </vt:lpstr>
      <vt:lpstr>Театр вязанной игрушки.</vt:lpstr>
      <vt:lpstr>Вязанный пальчиковый театр - это набор фигурок-персонажей, которые надеваются на отдельный пальчик. Это могут быть просто отдельные куколки, животные, какие-то предметы для инсценировки сказки или всем известные персонажи наших любимых русских народных сказок. Вязанный пальчиковый театр - это прекрасный материал для развития у детей воображения, мышления и речи. Он способствует развитию мелкой моторики.  Вязанный пальчиковый театр – это уникальная возможность расположить сказку на ладошке у ребёнка, в которой он сможет занять, роль любого героя. Фигурки сказочных персонажей одеваются на пальчики ребёнка, и герои оживают, они умеют двигаться и говорить, это развивает речь детей, учит общению со сверстниками. Игры с вязанным пальчиковым театром развивают у детей любознательность, воображение, коммуникабельность; способствуют развитию речи, памяти, внимания; помогают развивать кисти рук (они становятся более подвижными и гибкими, это поможет в дальнейшем детям быстрее овладеть навыками письма ); повышает усидчивость и концентрацию внимания.   </vt:lpstr>
      <vt:lpstr>Театр масок.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 Средняя общеобразовательная школа № 24 г. Орска »</dc:title>
  <dc:creator>user</dc:creator>
  <cp:lastModifiedBy>user</cp:lastModifiedBy>
  <cp:revision>30</cp:revision>
  <dcterms:created xsi:type="dcterms:W3CDTF">2023-01-10T14:56:53Z</dcterms:created>
  <dcterms:modified xsi:type="dcterms:W3CDTF">2023-01-12T17:49:02Z</dcterms:modified>
</cp:coreProperties>
</file>