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B1576F-8ECA-44ED-A707-E47CC4AC0D9B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FD123B-E544-48BB-A9A2-12B4A082A6C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2D573-B22B-4F67-8889-6D10D2841450}" type="datetime1">
              <a:rPr lang="ru-RU" smtClean="0"/>
              <a:pPr/>
              <a:t>22.01.2024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01943-B9E5-47CF-8A6E-D38C1F249537}" type="datetime1">
              <a:rPr lang="ru-RU" smtClean="0"/>
              <a:pPr/>
              <a:t>22.01.2024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000B4-9F00-422C-8AE1-2F119A0BBD74}" type="datetime1">
              <a:rPr lang="ru-RU" smtClean="0"/>
              <a:pPr/>
              <a:t>22.01.2024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CD4-3D1A-4EB3-A660-5880BBC248DD}" type="datetime1">
              <a:rPr lang="ru-RU" smtClean="0"/>
              <a:pPr/>
              <a:t>22.01.2024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711CA-BA5A-4A25-8813-86C8940410D8}" type="datetime1">
              <a:rPr lang="ru-RU" smtClean="0"/>
              <a:pPr/>
              <a:t>22.01.2024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0955E-59C8-4BBB-B6A1-184E6CB1FC27}" type="datetime1">
              <a:rPr lang="ru-RU" smtClean="0"/>
              <a:pPr/>
              <a:t>22.01.2024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752A2-B9B8-4E26-95D9-B861D5B19F5A}" type="datetime1">
              <a:rPr lang="ru-RU" smtClean="0"/>
              <a:pPr/>
              <a:t>22.01.2024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5731E-B0B3-411C-96DC-94345EF7F4D9}" type="datetime1">
              <a:rPr lang="ru-RU" smtClean="0"/>
              <a:pPr/>
              <a:t>22.01.2024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A1326-BA09-4A7F-AAB2-2B78CA2C8085}" type="datetime1">
              <a:rPr lang="ru-RU" smtClean="0"/>
              <a:pPr/>
              <a:t>22.01.2024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75354-F21B-4D4A-B109-C391CD67FADE}" type="datetime1">
              <a:rPr lang="ru-RU" smtClean="0"/>
              <a:pPr/>
              <a:t>22.01.2024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3FC46-A093-4A90-B00F-D3AB7BB00854}" type="datetime1">
              <a:rPr lang="ru-RU" smtClean="0"/>
              <a:pPr/>
              <a:t>22.01.2024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5B1E7-A294-4A2B-BE63-385C78A71C3B}" type="datetime1">
              <a:rPr lang="ru-RU" smtClean="0"/>
              <a:pPr/>
              <a:t>22.01.2024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рамка городец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-531440"/>
            <a:ext cx="9252520" cy="763284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86409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              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Муниципальное общеобразовательное автономное учреждение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                              «Средняя общеобразовательная школа № 24 г. Орска».</a:t>
            </a:r>
            <a:endParaRPr lang="ru-RU" sz="1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348880"/>
            <a:ext cx="6400800" cy="3816424"/>
          </a:xfrm>
        </p:spPr>
        <p:txBody>
          <a:bodyPr>
            <a:normAutofit fontScale="92500" lnSpcReduction="20000"/>
          </a:bodyPr>
          <a:lstStyle/>
          <a:p>
            <a:r>
              <a:rPr lang="ru-RU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Дидактическая игра</a:t>
            </a:r>
          </a:p>
          <a:p>
            <a:r>
              <a:rPr lang="ru-RU" sz="3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«Собери узор»</a:t>
            </a:r>
          </a:p>
          <a:p>
            <a:r>
              <a:rPr lang="ru-RU" sz="1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 по мотивам городецкой росписи )</a:t>
            </a:r>
          </a:p>
          <a:p>
            <a:r>
              <a:rPr lang="ru-RU" sz="2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для детей старшего дошкольного возраста </a:t>
            </a:r>
          </a:p>
          <a:p>
            <a:endParaRPr lang="ru-RU" sz="1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Выполнила: воспитатель</a:t>
            </a:r>
          </a:p>
          <a:p>
            <a:pPr algn="l"/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квалификационной категории</a:t>
            </a:r>
          </a:p>
          <a:p>
            <a:pPr algn="l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Игнатенко Елена Анатольевна</a:t>
            </a:r>
          </a:p>
          <a:p>
            <a:endParaRPr lang="ru-RU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рамка городец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75456"/>
            <a:ext cx="9144000" cy="753345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2016224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en-US" dirty="0" smtClean="0"/>
              <a:t>                     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Формировать умение составлять композиции из элементов                              городецкой росписи на разных формах.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b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Закреплять знания об элементах городецкой росписи.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Развивать эстетическое восприятие, чувство ритма, композиции,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цвета.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Воспитывать любовь к народному творчеству, предметам быта.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1026" name="Picture 2" descr="C:\Users\user\Desktop\IMG2024011516135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5" y="2852935"/>
            <a:ext cx="3312368" cy="32732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рамка городец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-603448"/>
            <a:ext cx="9396536" cy="777686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440160"/>
          </a:xfrm>
        </p:spPr>
        <p:txBody>
          <a:bodyPr>
            <a:normAutofit fontScale="90000"/>
          </a:bodyPr>
          <a:lstStyle/>
          <a:p>
            <a:pPr algn="l"/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Оборудование:</a:t>
            </a:r>
            <a:b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Игра состоит из силуэтов посуды (поднос, дощечка, тарелка), которые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                    изготовлены из картона и фетра и элементов городецкой росписи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                   (петухи, кони, бутоны, купавки, розаны, ромашки, листья), которые изготовлены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                   из фетра с использованием клеевого пистолета и липучек.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               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силуэты посуды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2276872"/>
            <a:ext cx="3822700" cy="4032448"/>
          </a:xfrm>
          <a:prstGeom prst="rect">
            <a:avLst/>
          </a:prstGeom>
          <a:noFill/>
        </p:spPr>
      </p:pic>
      <p:pic>
        <p:nvPicPr>
          <p:cNvPr id="1027" name="Picture 3" descr="C:\Users\user\Desktop\элементы росписи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2348880"/>
            <a:ext cx="4038600" cy="39604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рамка городец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40568" y="-1179512"/>
            <a:ext cx="10009112" cy="80375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368152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Методика проведения игры.</a:t>
            </a:r>
            <a:b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Ребёнку предлагаются силуэты посуды (поднос, дощечка, тарелка) и 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               элементы городецкой росписи. Ребёнок раскладывает элементы городецкой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               росписи, соблюдая правила композиции и симметрии. При рассказывании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               педагогу о своём композиционном решении, уточняет названия элементов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               городецкой росписи.    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user\Desktop\СофЬяяя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484313"/>
            <a:ext cx="3684468" cy="4641850"/>
          </a:xfrm>
          <a:prstGeom prst="rect">
            <a:avLst/>
          </a:prstGeom>
          <a:noFill/>
        </p:spPr>
      </p:pic>
      <p:pic>
        <p:nvPicPr>
          <p:cNvPr id="2051" name="Picture 3" descr="C:\Users\user\Desktop\Мира К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19980" y="1484313"/>
            <a:ext cx="3495040" cy="4641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рамка городец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2160240"/>
          </a:xfrm>
        </p:spPr>
        <p:txBody>
          <a:bodyPr/>
          <a:lstStyle/>
          <a:p>
            <a:pPr algn="l"/>
            <a:r>
              <a:rPr lang="ru-RU" dirty="0" smtClean="0"/>
              <a:t>                     </a:t>
            </a:r>
            <a:r>
              <a:rPr lang="ru-RU" sz="3600" b="1" dirty="0" smtClean="0">
                <a:solidFill>
                  <a:srgbClr val="FF0000"/>
                </a:solidFill>
                <a:latin typeface="Constantia" pitchFamily="18" charset="0"/>
              </a:rPr>
              <a:t>Спасибо за внимание!</a:t>
            </a:r>
            <a:endParaRPr lang="ru-RU" sz="3600" b="1" dirty="0">
              <a:latin typeface="Constantia" pitchFamily="18" charset="0"/>
            </a:endParaRPr>
          </a:p>
        </p:txBody>
      </p:sp>
      <p:pic>
        <p:nvPicPr>
          <p:cNvPr id="4099" name="Picture 3" descr="C:\Users\user\Desktop\3 девочки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600200"/>
            <a:ext cx="4224172" cy="47091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46</Words>
  <Application>Microsoft Office PowerPoint</Application>
  <PresentationFormat>Экран (4:3)</PresentationFormat>
  <Paragraphs>19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                 Муниципальное общеобразовательное автономное учреждение                                      «Средняя общеобразовательная школа № 24 г. Орска».</vt:lpstr>
      <vt:lpstr>Цель:                                                             Формировать умение составлять композиции из элементов                              городецкой росписи на разных формах. Задачи:            Закреплять знания об элементах городецкой росписи.                         Развивать эстетическое восприятие, чувство ритма, композиции, цвета. Воспитывать любовь к народному творчеству, предметам быта.   </vt:lpstr>
      <vt:lpstr>                                                       Оборудование:                                   Игра состоит из силуэтов посуды (поднос, дощечка, тарелка), которые                                            изготовлены из картона и фетра и элементов городецкой росписи                                           (петухи, кони, бутоны, купавки, розаны, ромашки, листья), которые изготовлены                                           из фетра с использованием клеевого пистолета и липучек.                                         </vt:lpstr>
      <vt:lpstr>                                           Методика проведения игры.                                      Ребёнку предлагаются силуэты посуды (поднос, дощечка, тарелка) и                                         элементы городецкой росписи. Ребёнок раскладывает элементы городецкой                                        росписи, соблюдая правила композиции и симметрии. При рассказывании                                        педагогу о своём композиционном решении, уточняет названия элементов                                        городецкой росписи.                                                                                          </vt:lpstr>
      <vt:lpstr>                     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Муниципальное общеобразовательное автономное учреждение                                      «Средняя общеобразовательная школа № 24 г. Орска».</dc:title>
  <dc:creator>user</dc:creator>
  <cp:lastModifiedBy>user</cp:lastModifiedBy>
  <cp:revision>17</cp:revision>
  <dcterms:created xsi:type="dcterms:W3CDTF">2024-01-20T05:32:32Z</dcterms:created>
  <dcterms:modified xsi:type="dcterms:W3CDTF">2024-01-22T16:30:50Z</dcterms:modified>
</cp:coreProperties>
</file>