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30" autoAdjust="0"/>
    <p:restoredTop sz="94660"/>
  </p:normalViewPr>
  <p:slideViewPr>
    <p:cSldViewPr>
      <p:cViewPr varScale="1">
        <p:scale>
          <a:sx n="101" d="100"/>
          <a:sy n="101" d="100"/>
        </p:scale>
        <p:origin x="-8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рамки на огород\рамка огор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Муниципальное общеобразовательное автономное учреждение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«Средняя общеобразовательная школа № 24 г. Орска».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400800" cy="3649960"/>
          </a:xfrm>
        </p:spPr>
        <p:txBody>
          <a:bodyPr>
            <a:normAutofit fontScale="92500" lnSpcReduction="20000"/>
          </a:bodyPr>
          <a:lstStyle/>
          <a:p>
            <a:r>
              <a:rPr lang="ru-RU" sz="3000" dirty="0" smtClean="0"/>
              <a:t> </a:t>
            </a:r>
            <a:r>
              <a:rPr lang="ru-RU" sz="3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r>
              <a:rPr lang="ru-RU" sz="3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«Огород на подоконнике»</a:t>
            </a:r>
            <a:endParaRPr lang="en-US" sz="3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детей среднего дошкольного возраста</a:t>
            </a:r>
          </a:p>
          <a:p>
            <a:endParaRPr lang="ru-RU" sz="2000" b="1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воспитатель</a:t>
            </a:r>
          </a:p>
          <a:p>
            <a:pPr algn="l"/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квалификационной категории</a:t>
            </a:r>
          </a:p>
          <a:p>
            <a:pPr algn="l"/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Игнатенко Елена Анатольевна</a:t>
            </a:r>
            <a:endParaRPr lang="ru-RU" sz="17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505" y="116630"/>
          <a:ext cx="8928990" cy="643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7"/>
                <a:gridCol w="2160240"/>
                <a:gridCol w="576064"/>
                <a:gridCol w="5760639"/>
              </a:tblGrid>
              <a:tr h="946391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Наблюдение «Сначала цветок, а потом – плод».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Познакомить детей с помидором,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обратить внимание детей на его цветочки и плоды (мелкие и более крупные), вызвать желание наблюдать за растением.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639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Дидактическая игра 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«Вершки и корешки».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Упражнять детей в классификации овощей (по принципу: что у них съедобно – корень или плод).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639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Образовательная ситуация «Вот какой огород!»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Уточнить знания детей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 культурных и декоративных растениях; продолжать развивать наблюдательность, умение замечать изменения в росте растений; формировать умение делать простейшие выводы – практическая деятельность.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5205">
                <a:tc gridSpan="4">
                  <a:txBody>
                    <a:bodyPr/>
                    <a:lstStyle/>
                    <a:p>
                      <a:r>
                        <a:rPr lang="ru-RU" dirty="0" smtClean="0"/>
                        <a:t>                                                                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Речевое развитие.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639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Рассматривание овощей, выращиваемых на «огороде».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Познакомить детей с овощами, которые растут на нашем «огороде»; дать знания о том, что растения нуждаются в уходе; закрепить с детьми названия знакомых овощей; воспитывать бережное отношение  к растениям и желание за ними ухаживать.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4639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Рассказывание русской народной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сказки «Репка».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Продолжать знакомить детей с русскими народными сказками; учить понимать содержание сказки, запоминать героев и их действия; учить пересказывать содержание сказки  вместе с воспитателем и драматизировать её; подражать героям сказки; воспитывать любовь к сказкам, желание самим пересказывать сказки.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4639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Рассматривание репродукции картины И. Михайлова «Овощи и фрукты».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Учить детей эмоционально откликаться на произведение, использовать в речи обобщающие понятия «овощи», «фрукты»; воспитывать интерес к живописи, познакомить с выразительными средствами, использованными художником.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505" y="116632"/>
          <a:ext cx="8928990" cy="6624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3"/>
                <a:gridCol w="3168352"/>
                <a:gridCol w="5184575"/>
              </a:tblGrid>
              <a:tr h="828092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Рассказывание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набору игрушек </a:t>
                      </a:r>
                    </a:p>
                    <a:p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 Жили – были овощи».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Активизировать лексику детей на основе углубления знаний об овощах, которые растут под землёй и над землёй; формировать навыки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самостоятельного связного рассказывания  по набору игрушек (муляжи овощей и фруктов).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80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Пересказ «Что растёт на огороде».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Учить пересказывать сказку «Пых» (при педагогической поддержке); называть качественные характеристики предмета; правильно произносить существительные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родительном падеже; участие в общей беседе, слушание собеседника, взрослого, не перебивая их; закрепить умения употреблять в активном словаре названия овощей.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80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Составление рассказа «Мои любимые овощи».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Развивать навыки составления рассказа из опыта детей; активизировать названия овощей, закрепить обобщающее понятие «овощи».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80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Пересказ сказки «Репка».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Формировать представление о  том, что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такое народные сказки; формировать умение пересказывать знакомую сказку сообща по «цепочке»; развивать внимание, память; воспитывать умение слушать друг друга, внимательно следить за повествованием.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80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Беседа «Польза овощных соков для детского организма».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Формировать представления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 пользе овощей; развивать умения различать и называть органы чувств, формировать представления об их роли в организме и о том, как их надо беречь.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80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Инсценирование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русской народной сказки «Репка».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Доставить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удовольствие от восприятия знакомой сказки; привлекать к воспроизведению диалогов между персонажами сказки; активизировать речь детей.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91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Познавательный рассказ «Урожай».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Систематизировать и дополнить знания детей об овощах, учить различать их, характеризовать их качества; рассказать детям о выращивании овощных культур.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0" y="404664"/>
          <a:ext cx="8640960" cy="5858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1944216"/>
                <a:gridCol w="6264696"/>
              </a:tblGrid>
              <a:tr h="432048"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                                           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Художественно – эстетическое развитие.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750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Рисование «Мы садили огород… (лук, горох)»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Продолжать учить детей рисовать нетрадиционными методами (штампом,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кистью руки, пальцем); развивать у детей чувство цвета; воспитывать аккуратность при работе с красками, желание рисовать.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750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Лепка «Что растёт у нас на грядке».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Закрепить знания об обобщённых словах (овощи); продолжать учить лепить круглые и овальные формы.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750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Аппликация «Огурцы и помидоры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лежат на тарелке».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Формировать умение вырезать предметы круглой и овальной формы из квадрата и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прямоугольника, срезая углы способом закругления; развивать координацию движений обеих рук; закреплять умение аккуратно наклеивать изображения; учить правильно держать кисть; располагать изображение по всему листу.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750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Рисование «Однажды хозяйка с базара пришла…»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Вызвать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 детей интерес к деятельности взрослых при покупке овощей на базаре; продолжать знакомить  с круглой, овальной формой, учить передавать её особенности в рисунке.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750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«Выросла репка – большая – пребольшая» (коллективная обрывная аппликация.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Учить детей создавать образ репки в технике обрывной аппликации; вызвать желание работать группой, чтобы получилась большая – пребольшая репка.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750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Лепка «Репка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грядке».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Вызвать у детей интерес к созданию образов по мотивам знакомых сказок. Учить лепить репку: создавать основную форму способом раскатывания шара круговыми движениями ладоней, слегка сплющивать и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оттягивать хвостик.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user\Desktop\рамка огор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04863" y="-366713"/>
            <a:ext cx="10753726" cy="75914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Мы выращиваем лук.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                Посадили лук.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        Наш лук вырос.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Users\user\Desktop\поливаем лук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174875"/>
            <a:ext cx="3456384" cy="3951288"/>
          </a:xfrm>
          <a:prstGeom prst="rect">
            <a:avLst/>
          </a:prstGeom>
          <a:noFill/>
        </p:spPr>
      </p:pic>
      <p:pic>
        <p:nvPicPr>
          <p:cNvPr id="7171" name="Picture 3" descr="C:\Users\user\Desktop\лук вырос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8369" y="2174875"/>
            <a:ext cx="2975087" cy="395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user\Desktop\рамка огор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04863" y="-366713"/>
            <a:ext cx="10753726" cy="75914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24136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Выращиваем рассаду.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8195" name="Picture 3" descr="C:\Users\user\Desktop\помидоры поливаем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16832"/>
            <a:ext cx="3960440" cy="4321175"/>
          </a:xfrm>
          <a:prstGeom prst="rect">
            <a:avLst/>
          </a:prstGeom>
          <a:noFill/>
        </p:spPr>
      </p:pic>
      <p:pic>
        <p:nvPicPr>
          <p:cNvPr id="8196" name="Picture 4" descr="C:\Users\user\Desktop\перец посадил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916832"/>
            <a:ext cx="3816424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рамка огор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04863" y="-366713"/>
            <a:ext cx="10753726" cy="75914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 огород на подоконнике.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C:\Users\user\Desktop\огород окно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4180392" cy="4781128"/>
          </a:xfrm>
          <a:prstGeom prst="rect">
            <a:avLst/>
          </a:prstGeom>
          <a:noFill/>
        </p:spPr>
      </p:pic>
      <p:pic>
        <p:nvPicPr>
          <p:cNvPr id="10244" name="Picture 4" descr="C:\Users\user\Desktop\огород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3608" y="1600200"/>
            <a:ext cx="4180392" cy="4637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рамки на огород\рамка огор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266429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рамки на огород\рамка огор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8498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Тип проекта: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познавательно-исследовательский.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продолжительности: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краткосрочный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( февраль, март, апрель).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характеру контактов: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внутригрупповой.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средней группы,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воспитатель группы, родители   воспитанников.                      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рамка огор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00" y="-171400"/>
            <a:ext cx="10753726" cy="75914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008112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556792"/>
            <a:ext cx="8280920" cy="5832648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самого рождения ребёнок является первооткрывателем, исследователем того мира, который его окружает. А особенно ребёнок-дошкольник. Чем глубже ребёнок познает таинства окружающего мира, тем больше у него возникает вопросов. Основная задача взрослого состоит в том, чтобы помочь ребёнку самостоятельно найти ответы на эти вопросы. Чтобы удовлетворить детскую любознательность, привить первые навыки активности и самостоятельности мышления. Мир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растений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удивительный 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многообразный. Каждый внимательный наблюдатель и вдумчивый исследователь может открыть в нём для себя что-то новое.</a:t>
            </a:r>
          </a:p>
          <a:p>
            <a:pPr algn="l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Китайская пословица гласит: 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Расскажи – и я забуду, покажи – и я запомню, дай попробовать – и я пойму».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 и ребёнок  усваивает всё прочно и надолго, когда слышит, видит и делает сам. Поэтому 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проектно-исследовательская деятельность имеет огромное значение в работе с дошкольниками. Ведь каждый ребёнок – маленький исследователь, который с радостью и удивлением открывает для себя окружающий мир. Ребёнок стремится к активной деятельности, главное не дать этому стремлению угаснуть, способствовать его дальнейшему развитию. Чем полнее и разнообразнее детская деятельность,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 успешнее идёт развитие ребёнка, реализуются первые творческие  проявления.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Проект «Огород на подоконнике» позволяет вести наблюдения за ростом и развитием растений,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проводить исследовательскую деятельность по выявлению факторов, влияющих на рост и развитие      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растений и получение устойчивых трудовых умений и навыков по уходу за овощными культурами.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Всё выше изложенное  стало основой для разработки проекта «Огород на подоконнике».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рамка огор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00" y="-387424"/>
            <a:ext cx="10753726" cy="75914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2160239"/>
          </a:xfrm>
        </p:spPr>
        <p:txBody>
          <a:bodyPr>
            <a:normAutofit/>
          </a:bodyPr>
          <a:lstStyle/>
          <a:p>
            <a:pPr algn="l"/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b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Создание условий для развития познавательного интереса детей среднего дошкольного возраста к исследовательской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деятельност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через вовлечение дошкольников в практическую деятельность по выращиванию культурных огородных растений.</a:t>
            </a:r>
            <a:endParaRPr lang="ru-RU" sz="1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708920"/>
            <a:ext cx="7560840" cy="4149080"/>
          </a:xfrm>
        </p:spPr>
        <p:txBody>
          <a:bodyPr>
            <a:normAutofit/>
          </a:bodyPr>
          <a:lstStyle/>
          <a:p>
            <a:pPr algn="l"/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формировать  интерес к познавательно-исследовательской деятельности;</a:t>
            </a:r>
          </a:p>
          <a:p>
            <a:pPr algn="l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расширять знания детей об особенностях строения и условиях роста растений;</a:t>
            </a:r>
          </a:p>
          <a:p>
            <a:pPr algn="l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привлекать детей к активной самостоятельной деятельности по выращиванию растений;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развивать творческие способности детей, любознательность, поисковую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деятельность;</a:t>
            </a:r>
          </a:p>
          <a:p>
            <a:pPr algn="l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 - воспитывать бережное и заботливое отношение к растениям;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- активизировать речь и обогащать словарь детей;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-    развивать эмоциональную отзывчивость;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-   формировать партнерские взаимоотношения между  педагогом, детьми и      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родителями.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рамка огор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04863" y="-366713"/>
            <a:ext cx="10753726" cy="75914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1080119"/>
          </a:xfrm>
        </p:spPr>
        <p:txBody>
          <a:bodyPr>
            <a:normAutofit/>
          </a:bodyPr>
          <a:lstStyle/>
          <a:p>
            <a:r>
              <a:rPr lang="ru-RU" sz="1400" dirty="0" smtClean="0"/>
              <a:t>   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Предполагаемые результаты:</a:t>
            </a: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916832"/>
            <a:ext cx="7272808" cy="4464496"/>
          </a:xfrm>
        </p:spPr>
        <p:txBody>
          <a:bodyPr>
            <a:normAutofit/>
          </a:bodyPr>
          <a:lstStyle/>
          <a:p>
            <a:pPr marL="342900" indent="-342900" algn="l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детей появится желание по собственной инициативе ухаживать за растениями,  появится интерес и стремление к взаимодействию с ними.</a:t>
            </a:r>
          </a:p>
          <a:p>
            <a:pPr marL="342900" indent="-342900" algn="l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Повысится экологическая компетентность детей: дети смогут различать некоторые виды растений, узнают особенности строения растения, научатся правильно ухаживать за ними. Дети узнают много интересного из жизни растений, исследуют опытным путём условия необходимые для их роста.</a:t>
            </a:r>
          </a:p>
          <a:p>
            <a:pPr marL="342900" indent="-342900" algn="l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научатся вести наблюдения и делать первые выводы.</a:t>
            </a:r>
          </a:p>
          <a:p>
            <a:pPr marL="342900" indent="-342900" algn="l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Повысится педагогическая компетентность родителей, их заинтересованность в познавательном досуге своего ребёнка, появятся общие интересы детей и родителей.</a:t>
            </a:r>
          </a:p>
          <a:p>
            <a:pPr marL="342900" indent="-342900" algn="l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Повысится уровень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коммуникативных навыков общения в совместном труде.</a:t>
            </a:r>
          </a:p>
          <a:p>
            <a:pPr marL="342900" indent="-342900" algn="l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Получение первого положительного опыта получения результатов собственных трудовых действий.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рамка огор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-459432"/>
            <a:ext cx="10753726" cy="75914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432048"/>
          </a:xfrm>
        </p:spPr>
        <p:txBody>
          <a:bodyPr>
            <a:normAutofit fontScale="90000"/>
          </a:bodyPr>
          <a:lstStyle/>
          <a:p>
            <a:r>
              <a:rPr lang="en-US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 – подготовительный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412776"/>
            <a:ext cx="7344816" cy="5184576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Разработан перспективно-тематический план по познавательно-исследовательской деятельности.</a:t>
            </a:r>
          </a:p>
          <a:p>
            <a:pPr marL="457200" indent="-457200" algn="l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Изготовить алгоритмы ухода за растениями, дневник наблюдения за луком.</a:t>
            </a:r>
          </a:p>
          <a:p>
            <a:pPr marL="457200" indent="-457200" algn="l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Изготовить шапочки – овощи для инсценировки «Хороводная – Огородная».</a:t>
            </a:r>
          </a:p>
          <a:p>
            <a:pPr marL="457200" indent="-457200" algn="l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Оформление уголка с дидактическими играми, коллекцией семян, книжками-самоделками, картотекой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Сделать подборку стихов и загадок об овощах.</a:t>
            </a:r>
          </a:p>
          <a:p>
            <a:pPr marL="457200" indent="-457200" algn="l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Обеспечить материалы для разнообразной художественно – изобразительной деятельности (конструирование, лепка, аппликация, рисование).</a:t>
            </a:r>
          </a:p>
          <a:p>
            <a:pPr marL="457200" indent="-457200" algn="l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Разбивка огорода на подоконнике.</a:t>
            </a:r>
          </a:p>
          <a:p>
            <a:pPr marL="457200" indent="-457200" algn="l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Изготовление табличек – указателей с названиями растений.</a:t>
            </a:r>
          </a:p>
          <a:p>
            <a:pPr marL="457200" indent="-457200" algn="l">
              <a:buAutoNum type="arabicPeriod"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рамка огор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04863" y="-366713"/>
            <a:ext cx="10753726" cy="75914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368152"/>
          </a:xfrm>
        </p:spPr>
        <p:txBody>
          <a:bodyPr>
            <a:normAutofit/>
          </a:bodyPr>
          <a:lstStyle/>
          <a:p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 – исследовательский.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196752"/>
            <a:ext cx="6840760" cy="5256584"/>
          </a:xfrm>
        </p:spPr>
        <p:txBody>
          <a:bodyPr>
            <a:normAutofit/>
          </a:bodyPr>
          <a:lstStyle/>
          <a:p>
            <a:pPr marL="342900" indent="-342900" algn="l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мероприятий перспективного плана проекта (элементарные научные сведения) НОД по изучению культурных растений в процессе совместной с педагогом и самостоятельной деятельности детей </a:t>
            </a:r>
          </a:p>
          <a:p>
            <a:pPr marL="342900" indent="-342900"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литературы, беседы, игровые обучающие ситуации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ситуативные разговоры, рассказы, образовательные ситуации, рассматривание репродукций, составление рассказов, пересказы).</a:t>
            </a:r>
          </a:p>
          <a:p>
            <a:pPr marL="342900" indent="-342900"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Исследовательская и практическая деятельность детей по изучению особенностей выращивания культурных растений. Дети наблюдали за ростом растений, проводили эксперименты и опыты с последующим фиксированием результатов.</a:t>
            </a:r>
          </a:p>
          <a:p>
            <a:pPr marL="342900" indent="-342900"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Отражение результатов исследования через художественно-творческую деятельность детей.</a:t>
            </a:r>
          </a:p>
          <a:p>
            <a:pPr marL="342900" indent="-342900"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В процессе реализации проекта были использованы разные виды игр:</a:t>
            </a:r>
          </a:p>
          <a:p>
            <a:pPr marL="342900" indent="-342900" algn="l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дидактические, настольные, строительные, театрализованные, сюжетно – ролевые, пальчиковые, игры – драматизации. </a:t>
            </a:r>
          </a:p>
          <a:p>
            <a:pPr marL="342900" indent="-342900" algn="l"/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3478" y="476672"/>
            <a:ext cx="6312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Перспективный план мероприятий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908720"/>
          <a:ext cx="8784977" cy="5837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120910"/>
                <a:gridCol w="1967322"/>
                <a:gridCol w="6264697"/>
              </a:tblGrid>
              <a:tr h="360040">
                <a:tc gridSpan="2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Цели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8017">
                <a:tc gridSpan="4"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Познавательное развитие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801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Наблюдение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1.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«Выращивание лука».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Вызвать у детей познавательный интерес к выращиванию этой огородной культуры, желание наблюдать за изменениями в луковицах в зависимости от условий; учить создавать ситуацию опыта, делать зарисовки.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801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Наблюдение 2.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«Выращивание лука».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Учить детей замечать изменения, которые происходят у прорастающих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луковиц, связывать эти изменения (начало прорастания) с наличием благоприятных условий – воды, света, тепла; учить сравнивать луковицы, замечать разницу в прорастании и связывать её с тем, что все луковицы находятся в разных условиях: одна луковица – в самых хороших (есть свет, тепло, вода), поэтому она лучше всех проросла, у неё более длинные корни и зелень, у другой есть тепло и влага, но нет света, она тоже хорошо проросла, но только листья загнутые и жёлтые; третья имеет влагу, свет, но сидит в холоде она почти совсем не проросла; учить связывать причину и следствие, правильно строить суждения и делать выводы.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801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Беседа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исследование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«Узнаем, какая земля».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Выявить свойства земли: имеет вес, чёрного цвета, сыплется.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801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Опыт – эксперимент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«Вода и растения».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Выявить насколько вода необходима для растений.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801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Опыт – эксперимент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«Солнце и лучок».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Определить роль солнца в жизни растений.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801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Опыт-эксперимент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«Человек и лучок».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Выявить насколько луку, необходим уход человека.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505" y="188640"/>
          <a:ext cx="8856984" cy="6476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3"/>
                <a:gridCol w="2088232"/>
                <a:gridCol w="6192689"/>
              </a:tblGrid>
              <a:tr h="65527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Наблюдения: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«Растут ли </a:t>
                      </a:r>
                    </a:p>
                    <a:p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наши растения?»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Учить детей замечать изменения в росте и развитии растений.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527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Дидактическая игра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«Путаница».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Уточнить знания детей о частях растений.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527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Беседа «Всё начинается с семечка».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Расширять знания детей об особенностях строения и роста растений; развивать творческие способности детей, любознательность, поисковую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деятельность; воспитывать бережное  и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заботливое отношение к растениям.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527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Беседы: «Что такое «Огород на окне», «Какие растения можно вырастить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окне».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Познакомить детей с понятием «огород на окне»; развивать и поддерживать в ребёнке интерес к исследованиям, открытиям;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учить детей ставить перед собой цель.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527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Наблюдение «Такие разные корни и ростки».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Побуждать к длительному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наблюдению за развитием одних и тех же объектов, учить делать зарисовки на листе наблюдений.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527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Наблюдение «Первые всходы».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Развивать у детей наблюдательность; учить отражать в лепке ростки растений. Учить детей выявлять изменения, которые произошли с посеянными семенами; дать детям понятие о процессе испарения влаги (понаблюдать капельки воды, образовавшиеся под плёнкой); развивать творческие способности детей при передаче в лепке первых всходов.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527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Ситуативный разговор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«Овощи и фрукты».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Учить называть овощи и фрукты по цвету, величине, вкусу, называть их , различать по внешнему виду; формировать представление о характерных признаках некоторых овощей, их цвете – знакомство с формами овощей и фруктов.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527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Ситуативный разговор 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«Таблетки растут на грядке».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Продолжать знакомить с овощами; познакомить с понятием витамины; вырабатывать заботливое отношение к близким и желание им помочь.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2032</Words>
  <Application>Microsoft Office PowerPoint</Application>
  <PresentationFormat>Экран (4:3)</PresentationFormat>
  <Paragraphs>184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Муниципальное общеобразовательное автономное учреждение «Средняя общеобразовательная школа № 24 г. Орска».</vt:lpstr>
      <vt:lpstr>                                                   Тип проекта: познавательно-исследовательский.                 По продолжительности: краткосрочный                    ( февраль, март, апрель).                   По характеру контактов: внутригрупповой.                   Участники проекта: дети средней группы,               воспитатель группы, родители   воспитанников.                           </vt:lpstr>
      <vt:lpstr>Актуальность:</vt:lpstr>
      <vt:lpstr>Цель проекта: Создание условий для развития познавательного интереса детей среднего дошкольного возраста к исследовательской деятельности через вовлечение дошкольников в практическую деятельность по выращиванию культурных огородных растений.</vt:lpstr>
      <vt:lpstr>    Предполагаемые результаты:</vt:lpstr>
      <vt:lpstr>I этап – подготовительный.</vt:lpstr>
      <vt:lpstr>II этап – исследовательский.</vt:lpstr>
      <vt:lpstr>Слайд 8</vt:lpstr>
      <vt:lpstr>Слайд 9</vt:lpstr>
      <vt:lpstr>Слайд 10</vt:lpstr>
      <vt:lpstr>Слайд 11</vt:lpstr>
      <vt:lpstr>Слайд 12</vt:lpstr>
      <vt:lpstr>Мы выращиваем лук.</vt:lpstr>
      <vt:lpstr>Выращиваем рассаду.</vt:lpstr>
      <vt:lpstr>Наш огород на подоконнике.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Муниципальное общеобразовательное автономное учреждение «Средняя общеобразовательная школа № 24 г. Орска».</dc:title>
  <dc:creator>user</dc:creator>
  <cp:lastModifiedBy>user</cp:lastModifiedBy>
  <cp:revision>68</cp:revision>
  <dcterms:created xsi:type="dcterms:W3CDTF">2023-03-25T02:23:06Z</dcterms:created>
  <dcterms:modified xsi:type="dcterms:W3CDTF">2023-03-30T00:54:34Z</dcterms:modified>
</cp:coreProperties>
</file>