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234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23.03.2024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23.03.2024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23.03.2024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23.03.2024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Desktop\рамка сказки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620689"/>
            <a:ext cx="7772400" cy="1008112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     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Муниципальное общеобразовательное автономное учреждение</a:t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              «Средняя общеобразовательная школа №24 г.Орска».</a:t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endParaRPr lang="ru-RU" sz="18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060848"/>
            <a:ext cx="6400800" cy="3816424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Лэпбук</a:t>
            </a:r>
            <a:endParaRPr lang="ru-RU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«В гостях у сказки»</a:t>
            </a:r>
          </a:p>
          <a:p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 для детей 4-5 лет)</a:t>
            </a:r>
            <a:endParaRPr lang="en-US" sz="2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</a:t>
            </a:r>
          </a:p>
          <a:p>
            <a:pPr algn="l"/>
            <a:r>
              <a:rPr lang="en-U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</a:t>
            </a:r>
            <a:endParaRPr lang="ru-RU" sz="2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ru-RU" sz="2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Выполнила: воспитатель</a:t>
            </a:r>
          </a:p>
          <a:p>
            <a:pPr algn="r"/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I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квалификационной категории</a:t>
            </a:r>
          </a:p>
          <a:p>
            <a:pPr algn="r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Игнатенко Елена Анатольевна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user\Desktop\рамка сказки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5112568"/>
          </a:xfrm>
        </p:spPr>
        <p:txBody>
          <a:bodyPr>
            <a:normAutofit/>
          </a:bodyPr>
          <a:lstStyle/>
          <a:p>
            <a:pPr algn="l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              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Лэпбук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«В гостях у сказки» разработан для детей 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               среднего дошкольного возраста.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Цель:</a:t>
            </a:r>
            <a:r>
              <a:rPr lang="ru-RU" sz="1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Формировать интерес к народным сказкам, сказкам, к произведениям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     отечественных и зарубежных писателей.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Задачи:</a:t>
            </a:r>
            <a:r>
              <a:rPr lang="ru-RU" sz="1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  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- обогащать и расширять словарный запас детей;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                         - развивать звуковую культуру речи детей, развитие 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                         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грамматического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строя речи;                          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                           - развивать  познавательные способности ребёнка,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                         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любознательность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творческое воображение, память.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                            - воспитывать устойчивый интерес к театрализованной 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                              игре.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                           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                          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C:\Users\user\Desktop\рамка сказки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980728"/>
            <a:ext cx="8229600" cy="2376264"/>
          </a:xfrm>
        </p:spPr>
        <p:txBody>
          <a:bodyPr>
            <a:normAutofit fontScale="90000"/>
          </a:bodyPr>
          <a:lstStyle/>
          <a:p>
            <a:pPr algn="l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Лэпбук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оформлен в виде папки с карманами: 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Три медведя»,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« Три поросёнка»,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« Красная шапочка»,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« Золушка»,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                   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«Угадай сказку»,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                              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«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Загадки»,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                                           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« Круги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Луллия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».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       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2" name="Picture 4" descr="C:\Users\user\Desktop\лэп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83768" y="2708920"/>
            <a:ext cx="5544616" cy="331236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user\Desktop\рамка сказки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908720"/>
            <a:ext cx="8229600" cy="1512168"/>
          </a:xfrm>
        </p:spPr>
        <p:txBody>
          <a:bodyPr>
            <a:normAutofit fontScale="90000"/>
          </a:bodyPr>
          <a:lstStyle/>
          <a:p>
            <a:pPr algn="l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кармашках находятся карточки с изображением сюжета сказки.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             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ru-RU" sz="1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Цель: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Научить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детей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составлять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связный рассказ по картинкам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из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знакомых сказок.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      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      Формировать речевые высказывания с опорой на наглядный материал.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      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9" name="Picture 3" descr="C:\Users\user\Desktop\Новая папка (2)\карман три медведя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536489"/>
            <a:ext cx="4499992" cy="4321511"/>
          </a:xfrm>
          <a:prstGeom prst="rect">
            <a:avLst/>
          </a:prstGeom>
          <a:noFill/>
        </p:spPr>
      </p:pic>
      <p:pic>
        <p:nvPicPr>
          <p:cNvPr id="4101" name="Picture 5" descr="C:\Users\user\Desktop\Новая папка (2)\карточки три медведя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48200" y="2492896"/>
            <a:ext cx="3308176" cy="34563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user\Desktop\рамка сказки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431032"/>
          </a:xfrm>
        </p:spPr>
        <p:txBody>
          <a:bodyPr>
            <a:normAutofit/>
          </a:bodyPr>
          <a:lstStyle/>
          <a:p>
            <a:pPr algn="l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                         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b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</a:t>
            </a:r>
            <a:r>
              <a:rPr lang="ru-RU" sz="18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«Угадай сказку».</a:t>
            </a:r>
            <a:r>
              <a:rPr lang="ru-RU" sz="16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Цель: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Развивать внимание, речь, мышление, память; умение 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     отгадывать сказки по картинкам.</a:t>
            </a:r>
            <a:endParaRPr lang="ru-RU" sz="1600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7" name="Picture 3" descr="C:\Users\user\Desktop\Новая папка (2)\карточки угадай сказку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55776" y="1772816"/>
            <a:ext cx="5472607" cy="42100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user\Desktop\рамка сказки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90266"/>
          </a:xfrm>
        </p:spPr>
        <p:txBody>
          <a:bodyPr>
            <a:normAutofit/>
          </a:bodyPr>
          <a:lstStyle/>
          <a:p>
            <a:pPr algn="l"/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                          </a:t>
            </a:r>
            <a:r>
              <a:rPr lang="ru-RU" sz="18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                       «Круги </a:t>
            </a:r>
            <a:r>
              <a:rPr lang="ru-RU" sz="18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Луллия</a:t>
            </a:r>
            <a:r>
              <a:rPr lang="ru-RU" sz="18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».</a:t>
            </a:r>
            <a:br>
              <a:rPr lang="ru-RU" sz="18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ru-RU" sz="1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Цель: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Научить детей рассказывать сказки по круглым 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     картинкам, приобщать к художественной литературе,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     развивать речь. </a:t>
            </a:r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171" name="Picture 3" descr="C:\Users\user\Desktop\Новая папка (2)\Круги луллия сказки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83768" y="1989139"/>
            <a:ext cx="5616624" cy="40321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user\Desktop\рамка сказки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80528" y="0"/>
            <a:ext cx="9324528" cy="7262664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-1035496"/>
            <a:ext cx="8219256" cy="7992888"/>
          </a:xfrm>
        </p:spPr>
        <p:txBody>
          <a:bodyPr>
            <a:normAutofit/>
          </a:bodyPr>
          <a:lstStyle/>
          <a:p>
            <a:pPr algn="l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              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               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             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Варианты использования </a:t>
            </a:r>
            <a:r>
              <a:rPr lang="ru-RU" sz="20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лэпбука</a:t>
            </a:r>
            <a:r>
              <a:rPr lang="ru-RU" sz="20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ru-RU" sz="20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    - наглядное пособие для занятий по художественной литературе,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      как материал для закрепления;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       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                      - для индивидуальной работы по развитию речи;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     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- для самостоятельной деятельности детей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</a:t>
            </a:r>
            <a:r>
              <a:rPr lang="ru-RU" sz="2800" b="1" dirty="0" smtClean="0">
                <a:solidFill>
                  <a:srgbClr val="FF0000"/>
                </a:solidFill>
                <a:latin typeface="Monotype Corsiva" pitchFamily="66" charset="0"/>
                <a:cs typeface="Times New Roman" pitchFamily="18" charset="0"/>
              </a:rPr>
              <a:t>Спасибо за внимание!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                                  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                                    </a:t>
            </a:r>
            <a:endParaRPr lang="ru-RU" sz="2000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</TotalTime>
  <Words>67</Words>
  <Application>Microsoft Office PowerPoint</Application>
  <PresentationFormat>Экран (4:3)</PresentationFormat>
  <Paragraphs>19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      Муниципальное общеобразовательное автономное учреждение                «Средняя общеобразовательная школа №24 г.Орска». </vt:lpstr>
      <vt:lpstr>                     Лэпбук «В гостях у сказки» разработан для детей                       среднего дошкольного возраста.                                                             Цель:            Формировать интерес к народным сказкам, сказкам, к произведениям            отечественных и зарубежных писателей.                                                 Задачи:                               - обогащать и расширять словарный запас детей;                                - развивать звуковую культуру речи детей, развитие                                   грамматического строя речи;                                                            - развивать  познавательные способности ребёнка,                                   любознательность, творческое воображение, память.                                   - воспитывать устойчивый интерес к театрализованной                                      игре.                                                                         </vt:lpstr>
      <vt:lpstr>              Лэпбук оформлен в виде папки с карманами:                 «Три медведя»,                    « Три поросёнка»,                          « Красная шапочка»,                              « Золушка»,                                   «Угадай сказку»,                                              « Загадки»,                                                           « Круги Луллия».                     </vt:lpstr>
      <vt:lpstr>             В кармашках находятся карточки с изображением сюжета сказки.                                Цель: Научить  детей составлять связный рассказ по картинкам из            знакомых сказок.                          Формировать речевые высказывания с опорой на наглядный материал.             </vt:lpstr>
      <vt:lpstr>                                                                                           «Угадай сказку».            Цель: Развивать внимание, речь, мышление, память; умение             отгадывать сказки по картинкам.</vt:lpstr>
      <vt:lpstr>                                                   «Круги Луллия».            Цель: Научить детей рассказывать сказки по круглым             картинкам, приобщать к художественной литературе,            развивать речь. </vt:lpstr>
      <vt:lpstr>                                                                        Варианты использования лэпбука:                      - наглядное пособие для занятий по художественной литературе,             как материал для закрепления;                                           - для индивидуальной работы по развитию речи;                                                            - для самостоятельной деятельности детей.                                              Спасибо за внимание!                                                                                   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Муниципальное общеобразовательное автономное учреждение                «Средняя общеобразовательная школа №24 г.Орска». </dc:title>
  <dc:creator>user</dc:creator>
  <cp:lastModifiedBy>user</cp:lastModifiedBy>
  <cp:revision>17</cp:revision>
  <dcterms:created xsi:type="dcterms:W3CDTF">2024-03-22T01:05:11Z</dcterms:created>
  <dcterms:modified xsi:type="dcterms:W3CDTF">2024-03-23T02:00:30Z</dcterms:modified>
</cp:coreProperties>
</file>