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66" autoAdjust="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автономное учреждение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№24 г.Орска».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060848"/>
            <a:ext cx="4824536" cy="576064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«Весёлая математика»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 дошкольников 5-6 лет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4559757" cy="284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92080" y="5013176"/>
            <a:ext cx="3419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Выполнила: воспитатель</a:t>
            </a:r>
          </a:p>
          <a:p>
            <a:pPr algn="r"/>
            <a:r>
              <a:rPr lang="en-US" dirty="0" smtClean="0"/>
              <a:t>I </a:t>
            </a:r>
            <a:r>
              <a:rPr lang="ru-RU" dirty="0" smtClean="0"/>
              <a:t>квалификационной категории</a:t>
            </a:r>
          </a:p>
          <a:p>
            <a:pPr algn="r"/>
            <a:r>
              <a:rPr lang="ru-RU" dirty="0" smtClean="0"/>
              <a:t>Игнатенко Елена Анатольевна.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Формирование у детей элементарных математических представлений (число и его состав, натуральный ряд чисел, порядок, операции над числами, ориентирование в пространстве) и логического мышления через реализацию системы работы с помощью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познавательный интерес, инициативу, творчество, коммуникативные навыки ребёнка.</a:t>
            </a:r>
          </a:p>
          <a:p>
            <a:pPr>
              <a:buNone/>
            </a:pP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это новейший способ организации учебной деятельности с дошкольниками. Это игра, творчество, познание нового, повторение и закрепление изученного, систематизация знаний, интересный вид совместной деятельности воспитателя и ребёнка.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Методическое пособие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«Весёлая математика» в старшей группе разработано с целью овладения детьми математическими способами познания, используя обучающие игры, с целью обеспечения активности мыслительной и практической деятельности в процессе самостоятельной и совместной деятельности дошкольников и взрослых.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836712"/>
            <a:ext cx="5832648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«Состав числа»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Закреплять состав числа в пределах 10; учить раскладывать число на два меньших и составлять из двух меньших большее.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3059832" cy="223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212976"/>
            <a:ext cx="30243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203848" y="3356992"/>
            <a:ext cx="583264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203848" y="3284984"/>
            <a:ext cx="583264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«Найди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соседа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Цель: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Упражнять детей в определении последующего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предыдущего числа к названному. Закреплять навыки прямого и обратного счёта в пределах 10.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203848" y="836712"/>
            <a:ext cx="5832648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«Сравни числа»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сравнивать числа в пределах 10. Познакомить с математическими знаками «больше», «меньше», «равно».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311352" y="3501008"/>
            <a:ext cx="583264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«Ориентировка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пространстве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Цель: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Развивать пространственные представления «слева», «справа», «около», «далеко», «близко».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2160240" cy="268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311352" y="3429000"/>
            <a:ext cx="583264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«Круги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Луллия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Цель: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Учить называть число обозначенное цифрой. Закрепить умение соотносить цифру и </a:t>
            </a:r>
            <a:r>
              <a:rPr kumimoji="0" lang="ru-RU" sz="2000" b="0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количество предметов.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131840" y="1052736"/>
            <a:ext cx="583264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«Умные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пазлы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Цель: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Систематизировать знания детей чисел от 1 до 10; закреплять навыки счёта в пределах 10; развивать память, внимание, логическое мышление, речь, творческие способности.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199229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32643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318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Муниципальное общеобразовательное автономное учреждение «Средняя общеобразовательная школа №24 г.Орска».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2021-04-03T10:08:10Z</dcterms:created>
  <dcterms:modified xsi:type="dcterms:W3CDTF">2021-04-08T00:39:19Z</dcterms:modified>
</cp:coreProperties>
</file>