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62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9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1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58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234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48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342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90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613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6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07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76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1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4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35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13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76164-24DE-408E-8D09-6EFFFC2AE9C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321530-C798-4CE4-9070-1B3D70468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13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050ED-9457-43D7-AD1E-14431863B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28651"/>
            <a:ext cx="9144000" cy="51435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31  комбинированного вида «Звездочка» г. Орска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9422AD-82F1-4F70-B314-5474D662F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14488"/>
            <a:ext cx="8305800" cy="1400175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</a:t>
            </a:r>
          </a:p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 пособий по экологии «Эко-мастерская»</a:t>
            </a:r>
          </a:p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: «Прогулка в волшебный лес»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A5AEDF-5CFF-4B57-AB47-BE9C17FA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3128962"/>
            <a:ext cx="3562351" cy="338613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4FB983-8327-4C34-BA4F-C5D83DE4BEFD}"/>
              </a:ext>
            </a:extLst>
          </p:cNvPr>
          <p:cNvSpPr/>
          <p:nvPr/>
        </p:nvSpPr>
        <p:spPr>
          <a:xfrm>
            <a:off x="5186364" y="3301484"/>
            <a:ext cx="43719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Авторская дидактическая игра по экологии.</a:t>
            </a: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Выполнила: Щербинина Н.В</a:t>
            </a: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 МДОАУ Детский сад № 31 «Звездочка» г. Орска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103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491B2-DACF-42F8-A789-AAACF440C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088" y="2786062"/>
            <a:ext cx="5144914" cy="202882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DCABE5-5DAE-419E-955E-B33FE9F95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73" y="1258887"/>
            <a:ext cx="2912215" cy="3881437"/>
          </a:xfrm>
        </p:spPr>
      </p:pic>
    </p:spTree>
    <p:extLst>
      <p:ext uri="{BB962C8B-B14F-4D97-AF65-F5344CB8AC3E}">
        <p14:creationId xmlns:p14="http://schemas.microsoft.com/office/powerpoint/2010/main" val="377657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28C49-BB8D-4E34-A40E-CD8E8F84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62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в игре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03D52-4EEE-4893-A4F6-B6F929014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8750"/>
            <a:ext cx="8596668" cy="481965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– это важное средство всестороннего развития ребенка-дошкольника, формирования системы знаний о природе и воспитания осознанного отношения к ней.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Дидактические игры экологического содержания помогают увидеть целостность отдельного организма и экосистемы, осознать уникальность каждого объекта природы, понять, что неразумное вмешательство человека может повлечь за собой необратимые процессы в природе.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доставляют детям много радости, и содействует их всестороннему развитию. В процессе игр формируются знания об окружающем мире, воспитываются познавательные интересы, любовь к природе, бережное и заботливое отношение к ней, а также эколого- целесообразное поведение в природе.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дидактических играх развиваются интеллектуальные умения: планировать действия, распределять их по времени и между участниками игры, оценивать результаты.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81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FB514-20FE-49DE-A481-47213C070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42939"/>
            <a:ext cx="8943974" cy="1028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игры «Прогулка в волшебный лес»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4CEE13-A545-422B-BBF8-64A0C8D17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71639"/>
            <a:ext cx="9423929" cy="428625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формирования у детей ответственного и бережного отношения к природе, лесным обитателям.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детей о правилах поведения в лесу, упражнять в распознавании предупреждающих и запрещающих экологических знаков. Продолжить формирование экологических знаний, обратить внимание на экологические проблемы.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развития экологической ориентации поведения детей, их потребности в экологически грамотных действиях и поступках по отношению к природным объектам. Развивать внимание, воображение, фантазию, творческие способности, умение находить оптимальные решения.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экологическую культуру, любовь к природе, желание беречь её, любовь к Родине и малой родине. Воспитывать навыки сотрудничества, коллективизма, умение работать в команде.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30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B2252-16F6-4D1B-9B21-D8D3801AE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00063"/>
            <a:ext cx="8596668" cy="47148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«Прогулка в волшебный лес»</a:t>
            </a:r>
            <a:b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Правила игры: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группа: старший дошкольный возраст (5-7 лет).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планшет с изображением лесной поляны с несколькими тропинками, на которых размещены предупреждающие знаки; набор запрещающих и разрешающих экологических знаков в конверте (например, не рвать цветы; не топтать грибы, ягоды; не ломать ветви деревьев; не разрушать муравейники; не разводить костры; не ловить бабочек; не кричать; не включать громкую музыку; не разорять птичьи гнезда и др.; волшебные персонажи баба-яга-хранительница леса и старичок-«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Лесовичок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890849C-271E-4B6F-A53A-24A536B99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4002" y="2057400"/>
            <a:ext cx="2756623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29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D4945-9923-4765-A718-C951E879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334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 Прогулка в волшебный лес»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11B74E-E734-4784-91FB-3FC522BFA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3062"/>
            <a:ext cx="8596668" cy="4886325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игре может участвовать группа детей, которые отправляются в лес на прогулку. На первом этапе следует провести ребят по тропинке, рассказать, что на ней находится, выставить соответствующие экологические знаки, помогающие соблюдать правила поведения в лесу.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втором этапе дети самостоятельно путешествуют по лесным тропинкам, где расставлены различные экологические знаки. Игроки встречают в волшебном лесу Бабу -Ягу и Старичка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которые являются хранителями леса. Дети должны объяснить по картинкам правила поведения в лесу и распределить знаки на полях «Можно в лесу» и «В лесу нельзя».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правильный ответ - фишка. Побеждает тот, кто наберет максимальное количество фишек. В игре 3 поля с картинками.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игры: можно играть с группой детей, а также индивидуально с одним ребенком.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B2450B-0C55-4ABC-8971-16E301D12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563" y="2460626"/>
            <a:ext cx="2900362" cy="31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0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DB131-BE8D-42CD-8DC8-121C339C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771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 Прогулка в волшебный лес»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70B70A5-0100-457D-9FB3-52AE2A70F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8" y="1357314"/>
            <a:ext cx="7543800" cy="4891086"/>
          </a:xfrm>
        </p:spPr>
      </p:pic>
    </p:spTree>
    <p:extLst>
      <p:ext uri="{BB962C8B-B14F-4D97-AF65-F5344CB8AC3E}">
        <p14:creationId xmlns:p14="http://schemas.microsoft.com/office/powerpoint/2010/main" val="5784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00227-BB28-445A-8A9C-1DC8F7ED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59" y="243723"/>
            <a:ext cx="8596668" cy="67151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 Прогулка в волшебный лес»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D2BBBE-2C42-4816-A091-D755F4F3C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81" y="3804780"/>
            <a:ext cx="3745995" cy="28094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5A9B65A-74F9-4BED-8545-3CEB767DD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3" y="1010406"/>
            <a:ext cx="6022163" cy="4892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362ADF-CE6D-4CA1-B063-85835B8FB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81" y="900112"/>
            <a:ext cx="3753817" cy="28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75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F559E-03BD-42FF-A78F-64FC8C18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8786812" cy="7334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 Прогулка в волшебный лес»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894657-9AF4-4EC0-9220-14E7949F0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5" y="1579962"/>
            <a:ext cx="4914128" cy="448780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13D4DE-68DB-409A-BC89-FF50BABDF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416" y="1579962"/>
            <a:ext cx="5849422" cy="448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2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273DC-0717-4295-9223-36C68BAD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вместе</a:t>
            </a:r>
            <a:r>
              <a:rPr lang="ru-RU" dirty="0">
                <a:solidFill>
                  <a:schemeClr val="tx2"/>
                </a:solidFill>
              </a:rPr>
              <a:t>…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5036A2-1C29-40C1-86DC-A5095BAA6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4" y="1571821"/>
            <a:ext cx="5407819" cy="40558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3533E8-4DBA-41B5-B1FF-F94F4825E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39" y="1803797"/>
            <a:ext cx="4333875" cy="32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0286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</TotalTime>
  <Words>603</Words>
  <Application>Microsoft Office PowerPoint</Application>
  <PresentationFormat>Широкоэкранный</PresentationFormat>
  <Paragraphs>31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Аспект</vt:lpstr>
      <vt:lpstr>МДОАУ «Детский сад № 31  комбинированного вида «Звездочка» г. Орска</vt:lpstr>
      <vt:lpstr>Экологическое воспитание в игре</vt:lpstr>
      <vt:lpstr>       Цели и задачи игры «Прогулка в волшебный лес»</vt:lpstr>
      <vt:lpstr>Дидактическая игра «Прогулка в волшебный лес»                                Правила игры:  Возрастная группа: старший дошкольный возраст (5-7 лет).  Материал: планшет с изображением лесной поляны с несколькими тропинками, на которых размещены предупреждающие знаки; набор запрещающих и разрешающих экологических знаков в конверте (например, не рвать цветы; не топтать грибы, ягоды; не ломать ветви деревьев; не разрушать муравейники; не разводить костры; не ловить бабочек; не кричать; не включать громкую музыку; не разорять птичьи гнезда и др.; волшебные персонажи баба-яга-хранительница леса и старичок-«Лесовичок»).   </vt:lpstr>
      <vt:lpstr>Дидактическая игра « Прогулка в волшебный лес» Правила игры: </vt:lpstr>
      <vt:lpstr>Дидактическая игра « Прогулка в волшебный лес»</vt:lpstr>
      <vt:lpstr>Дидактическая игра « Прогулка в волшебный лес»</vt:lpstr>
      <vt:lpstr>Дидактическая игра « Прогулка в волшебный лес»</vt:lpstr>
      <vt:lpstr>Играем вместе…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МДОАУ «Детский сад № 31  комбинированного вида «Звездочка» г. Орска</dc:title>
  <dc:creator>ПОЛИНА ЛИЗА МАМА</dc:creator>
  <cp:lastModifiedBy>ПОЛИНА ЛИЗА МАМА</cp:lastModifiedBy>
  <cp:revision>6</cp:revision>
  <dcterms:created xsi:type="dcterms:W3CDTF">2026-03-11T10:14:08Z</dcterms:created>
  <dcterms:modified xsi:type="dcterms:W3CDTF">2026-03-17T16:53:34Z</dcterms:modified>
</cp:coreProperties>
</file>