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96" r:id="rId3"/>
    <p:sldId id="257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95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77A3D-754E-45CA-A104-A816BB0D7DDE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FD03B1-86F9-473C-B7BD-1AFC8F46FA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620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BA2EDD-FA4F-4D19-92BD-EE9FD6712B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0848A3E-2EDE-4C91-BB04-B8AA85915C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31EA08-AB01-48D9-A3A0-8183E979D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AB9DBB-CCE6-4EA0-ADD9-551B02726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EB6C4F1-D969-4C93-A5F7-121DAC5E5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785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2EE7E9-7F98-4FB8-B340-8CC0B35164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B39FD9A-4422-4F8F-91EB-6D609CD14C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96EDF19-7C48-43FC-BA15-4657FEB5A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3E948AA-071C-4630-821F-2F999F3F0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8E3C2D-DD24-44A3-A952-C8249E060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625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9437D9E-1595-4330-A2D9-682C133DED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7C8BA6-7F9B-49E9-A238-80E17766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69B552-62A1-4C8E-AB70-DF060607B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CA20CCF-5B09-404F-BC4C-49E01B12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6D3382-E785-4186-A02B-53FB096D7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793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0C91DD-D4A5-4F8B-AD87-2836EE8CF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815B89-26D1-4AA6-80AF-27278999F8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D930B-CE8A-4C2A-9E28-EBB81898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9FAF12-F897-4A55-9A25-964B9A6E8F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9C345AA-4D1F-411D-947E-5E72797B6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459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88222D-BBC4-4CB4-A4B4-B28EFC3556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38B09FC-1EBC-413C-88E9-E29FAF503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06D986-8757-40C5-A865-AA65A070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414D0E-4DD1-4441-8FE1-202446A61C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610541-8220-4A8E-8CD8-4DF64EB5B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41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454817-B2C5-49EA-9D77-EEE3F5B74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F9735E-6E00-4DD9-BB1D-6FA30D1B54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BD9C63F-928E-4A9E-89B6-5CFD5F2A47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6ACFC77-1E1D-4EE0-8E7C-04999F36B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4A00317-721E-4958-9A18-67F44FA9D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74A98B-2CF1-4592-BEC0-697FBC0F7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638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12B44C-2EE9-492D-9140-E3F9F98E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F052E14-0C35-4D2D-AD7E-60B42C89A5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440FE2D-7CA4-491C-A41B-8510D3FBC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F92ED4A-16BD-4394-8BB7-342EDF9F68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F290E34-ED3C-455D-9163-79F2109BC1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D653503-46EB-4521-A9C5-375F6CF33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DB20AA0-0F9A-491F-9FF6-693437E76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DC24523-C79C-4199-BDE8-D717158AA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309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84D46-B039-4E32-A371-122157E1A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7A6FEC7-0711-4916-9B91-33082B9B5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ED3912A-D40C-44AD-BC1A-4C4CBE9F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7A65166-3E5A-44E6-AE5B-C88955AFB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4809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2768677-A60B-4382-9516-0E3E8463A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D765294-BE02-4BB0-8720-E4B298E5E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55E4E38-70F2-401C-A5C9-3854FA675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8389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4B933DC-4422-4963-9213-342C55699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6C8698-B9E9-43C6-8FDF-CAC3A094E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223ABD2-FD43-491F-ABEB-1330600E09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D8F7FF6-BC46-4CF7-9541-F463B24EE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40B6FBA-322F-4FB9-91B7-ABAE915B4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899925-C79A-4344-9092-F928A959C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1631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7E8DC4-FB25-4EBE-86C4-17BFC04B9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DE4438-1B2F-4457-8183-CF67A157D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4A32009-2ED3-4435-9C7D-1CE32067FA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18E7B94-93A0-485A-A72B-694EF9475E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2226E5C-CCBD-4C72-AEA2-E6C2A5E1C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F03DE36-202A-4CB8-9F39-634936276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891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44DCA5-9702-4F60-A205-03200C816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889CFD6-3EE7-4613-9E21-8A2FFDB27B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F50E196-EDAD-4C2B-AB18-F211E6ABF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2C5C-D122-45EF-93CD-01845661B6C3}" type="datetimeFigureOut">
              <a:rPr lang="ru-RU" smtClean="0"/>
              <a:t>пн.16.09.2024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C4CD9-C596-4204-8941-0A016EDD0F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BAC9A1-7FDD-4EC7-A8FD-8692C5A684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75C4B-B2B1-468A-B32E-15090DDC88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208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5AE3CE-8C84-449E-9441-A42A2CC6D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12938"/>
            <a:ext cx="9144000" cy="2387600"/>
          </a:xfrm>
        </p:spPr>
        <p:txBody>
          <a:bodyPr>
            <a:noAutofit/>
          </a:bodyPr>
          <a:lstStyle/>
          <a:p>
            <a:r>
              <a:rPr lang="ru-RU" sz="4400" dirty="0"/>
              <a:t>Действия над физическими величинами. Цена деления шкалы измерительного прибора.   Решение задач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1ACB664F-885E-42A6-AB6B-CDDEC7E7BA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105401"/>
            <a:ext cx="9144000" cy="884237"/>
          </a:xfrm>
        </p:spPr>
        <p:txBody>
          <a:bodyPr/>
          <a:lstStyle/>
          <a:p>
            <a:r>
              <a:rPr lang="ru-RU" dirty="0" err="1"/>
              <a:t>Здоронкова</a:t>
            </a:r>
            <a:r>
              <a:rPr lang="ru-RU" dirty="0"/>
              <a:t> Светлана Владимировна, учитель физики ГУО «Средняя школа № 34 г. Бобруйска»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401536F0-2E5B-421A-8873-660ACFA4BE12}"/>
              </a:ext>
            </a:extLst>
          </p:cNvPr>
          <p:cNvSpPr txBox="1">
            <a:spLocks/>
          </p:cNvSpPr>
          <p:nvPr/>
        </p:nvSpPr>
        <p:spPr>
          <a:xfrm>
            <a:off x="1524000" y="426243"/>
            <a:ext cx="9144000" cy="884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/>
              <a:t>7 класс</a:t>
            </a:r>
          </a:p>
        </p:txBody>
      </p:sp>
    </p:spTree>
    <p:extLst>
      <p:ext uri="{BB962C8B-B14F-4D97-AF65-F5344CB8AC3E}">
        <p14:creationId xmlns:p14="http://schemas.microsoft.com/office/powerpoint/2010/main" val="313907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00125" y="1957377"/>
            <a:ext cx="10191749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/>
              <a:t>Продолжите предложение:</a:t>
            </a:r>
          </a:p>
          <a:p>
            <a:r>
              <a:rPr lang="ru-RU" sz="4000" b="1" dirty="0"/>
              <a:t>Теперь я знаю…</a:t>
            </a:r>
          </a:p>
          <a:p>
            <a:r>
              <a:rPr lang="ru-RU" sz="4000" b="1" dirty="0"/>
              <a:t>И ещё я умею…</a:t>
            </a:r>
          </a:p>
          <a:p>
            <a:r>
              <a:rPr lang="ru-RU" sz="4000" b="1" dirty="0"/>
              <a:t>Интересно было бы ещё узнать …</a:t>
            </a:r>
          </a:p>
          <a:p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89FCD-A168-4B6C-A60C-3F7281791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6B9389-0BD5-40F8-86C4-F295F7ED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400" dirty="0"/>
              <a:t>§5,6, контрольные вопросы (устно)</a:t>
            </a:r>
          </a:p>
          <a:p>
            <a:pPr marL="0" indent="0">
              <a:buNone/>
            </a:pPr>
            <a:r>
              <a:rPr lang="ru-RU" sz="4400" dirty="0"/>
              <a:t>с. 20 Упр. 1 № 4, упр.2 № 5</a:t>
            </a:r>
          </a:p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723455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ини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Другая 1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</TotalTime>
  <Words>73</Words>
  <Application>Microsoft Office PowerPoint</Application>
  <PresentationFormat>Широкоэкранный</PresentationFormat>
  <Paragraphs>10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Georgia</vt:lpstr>
      <vt:lpstr>Тема Office</vt:lpstr>
      <vt:lpstr>Действия над физическими величинами. Цена деления шкалы измерительного прибора.   Решение задач </vt:lpstr>
      <vt:lpstr>Презентация PowerPoint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Физика – наука о природе. Связь физики с другими науками. Физика и техника</dc:title>
  <dc:creator>СВЕТЛАНА</dc:creator>
  <cp:lastModifiedBy>СВЕТЛАНА</cp:lastModifiedBy>
  <cp:revision>15</cp:revision>
  <dcterms:created xsi:type="dcterms:W3CDTF">2024-09-03T03:24:18Z</dcterms:created>
  <dcterms:modified xsi:type="dcterms:W3CDTF">2024-09-16T19:42:51Z</dcterms:modified>
</cp:coreProperties>
</file>