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69" r:id="rId4"/>
    <p:sldId id="257" r:id="rId5"/>
    <p:sldId id="267" r:id="rId6"/>
    <p:sldId id="258" r:id="rId7"/>
    <p:sldId id="259" r:id="rId8"/>
    <p:sldId id="260" r:id="rId9"/>
    <p:sldId id="261" r:id="rId10"/>
    <p:sldId id="264" r:id="rId11"/>
    <p:sldId id="265" r:id="rId12"/>
    <p:sldId id="262" r:id="rId13"/>
    <p:sldId id="266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66E51-5507-5438-3862-5A2A03A746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NON AU HARCÈLEMENT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806C2AA-6461-0590-37EC-4EC2C28A2E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Création d’affiches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975F05-156F-48AE-80F7-07699DC60AC9}"/>
              </a:ext>
            </a:extLst>
          </p:cNvPr>
          <p:cNvSpPr/>
          <p:nvPr/>
        </p:nvSpPr>
        <p:spPr>
          <a:xfrm>
            <a:off x="252838" y="6334047"/>
            <a:ext cx="446077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Mme G. ROBIN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Professeure documentaliste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115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F41119-3E80-2DDC-65E7-8BF2F465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1240"/>
            <a:ext cx="6096000" cy="1320800"/>
          </a:xfrm>
        </p:spPr>
        <p:txBody>
          <a:bodyPr/>
          <a:lstStyle/>
          <a:p>
            <a:pPr algn="ctr"/>
            <a:r>
              <a:rPr lang="fr-FR" u="sng" dirty="0"/>
              <a:t>Pour t’aider</a:t>
            </a:r>
            <a:r>
              <a:rPr lang="fr-FR" dirty="0"/>
              <a:t>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56028F-4B09-BD02-689C-1C9CD84ED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632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53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14B04C-C9A9-0FEA-8FB9-8B5BB53C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22" y="3066288"/>
            <a:ext cx="8596668" cy="725424"/>
          </a:xfrm>
        </p:spPr>
        <p:txBody>
          <a:bodyPr>
            <a:noAutofit/>
          </a:bodyPr>
          <a:lstStyle/>
          <a:p>
            <a:pPr algn="ctr"/>
            <a:r>
              <a:rPr lang="fr-FR" sz="4800" b="1" dirty="0"/>
              <a:t>À toi de jouer !</a:t>
            </a:r>
          </a:p>
        </p:txBody>
      </p:sp>
    </p:spTree>
    <p:extLst>
      <p:ext uri="{BB962C8B-B14F-4D97-AF65-F5344CB8AC3E}">
        <p14:creationId xmlns:p14="http://schemas.microsoft.com/office/powerpoint/2010/main" val="3143931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09B191F-D90C-BE7F-F2A2-627495D5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pPr algn="ctr"/>
            <a:r>
              <a:rPr lang="fr-FR" b="1" dirty="0"/>
              <a:t>LE MESSAGE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5049BB5-3F32-21A6-B248-EDFDA23646A9}"/>
              </a:ext>
            </a:extLst>
          </p:cNvPr>
          <p:cNvSpPr txBox="1">
            <a:spLocks/>
          </p:cNvSpPr>
          <p:nvPr/>
        </p:nvSpPr>
        <p:spPr>
          <a:xfrm>
            <a:off x="677334" y="143967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fois le message défini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DC332A3-54BB-4B95-D620-C927B1C959A3}"/>
              </a:ext>
            </a:extLst>
          </p:cNvPr>
          <p:cNvSpPr txBox="1">
            <a:spLocks/>
          </p:cNvSpPr>
          <p:nvPr/>
        </p:nvSpPr>
        <p:spPr>
          <a:xfrm>
            <a:off x="677334" y="210007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Trouve un slogan</a:t>
            </a:r>
            <a:endParaRPr lang="fr-FR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F81121C-0968-2D9C-88CC-140FB3360754}"/>
              </a:ext>
            </a:extLst>
          </p:cNvPr>
          <p:cNvSpPr txBox="1">
            <a:spLocks/>
          </p:cNvSpPr>
          <p:nvPr/>
        </p:nvSpPr>
        <p:spPr>
          <a:xfrm>
            <a:off x="750486" y="3590544"/>
            <a:ext cx="9033594" cy="28376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Les harceleurs font la pluie, nous, le beau temps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Face au harcèlement. Faites le bon choix !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Cela peut partir d’un délire mais ça reste un délit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9A98D1F-DA45-E622-FCE7-E571C1E0A3F7}"/>
              </a:ext>
            </a:extLst>
          </p:cNvPr>
          <p:cNvSpPr txBox="1">
            <a:spLocks/>
          </p:cNvSpPr>
          <p:nvPr/>
        </p:nvSpPr>
        <p:spPr>
          <a:xfrm>
            <a:off x="677334" y="276047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Exemples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3047725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44AA412-E01F-5247-5513-6C735E4A6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493" y="1593660"/>
            <a:ext cx="2745004" cy="3881437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71F61E-D1C1-4F36-AB74-F34489FA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22" y="2191808"/>
            <a:ext cx="3298754" cy="466619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9B084E-8C92-FFB2-3764-2F4973957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507" y="1201282"/>
            <a:ext cx="3296910" cy="4666192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D284A960-A2D5-BF13-7EA9-44BA374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pPr algn="ctr"/>
            <a:r>
              <a:rPr lang="fr-FR" b="1" dirty="0"/>
              <a:t>LAURÉATS DU CONCOURS</a:t>
            </a:r>
          </a:p>
        </p:txBody>
      </p:sp>
    </p:spTree>
    <p:extLst>
      <p:ext uri="{BB962C8B-B14F-4D97-AF65-F5344CB8AC3E}">
        <p14:creationId xmlns:p14="http://schemas.microsoft.com/office/powerpoint/2010/main" val="283777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814F0-98AB-9438-9659-109EF6A6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METTRE EN FORME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90662D6-9CB9-34BC-E6D5-EAD6B7FE7C35}"/>
              </a:ext>
            </a:extLst>
          </p:cNvPr>
          <p:cNvSpPr txBox="1">
            <a:spLocks/>
          </p:cNvSpPr>
          <p:nvPr/>
        </p:nvSpPr>
        <p:spPr>
          <a:xfrm>
            <a:off x="677334" y="2647696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Crée sur </a:t>
            </a:r>
            <a:r>
              <a:rPr lang="fr-FR" u="sng" dirty="0" err="1">
                <a:latin typeface="Arial" panose="020B0604020202020204" pitchFamily="34" charset="0"/>
                <a:cs typeface="Arial" panose="020B0604020202020204" pitchFamily="34" charset="0"/>
              </a:rPr>
              <a:t>Canva</a:t>
            </a: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 (avec l’IA) ton affiche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! </a:t>
            </a:r>
            <a:endParaRPr lang="fr-FR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738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84427A-7BED-19E6-DB24-4CD752D69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LE CONCOURS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6D128F0-87F1-ECE7-56EB-67971F1329D0}"/>
              </a:ext>
            </a:extLst>
          </p:cNvPr>
          <p:cNvSpPr txBox="1">
            <a:spLocks/>
          </p:cNvSpPr>
          <p:nvPr/>
        </p:nvSpPr>
        <p:spPr>
          <a:xfrm>
            <a:off x="585894" y="168148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prix «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Non au harcèlement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» récompense les projets collectifs proposant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des solutions pour lutter contre le harcèlement entre élèves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notamment </a:t>
            </a: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le cyberharcèlement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le harcèlement à caractère sexiste et sexuel et le harcèlement se fondant sur le handicap.</a:t>
            </a:r>
            <a:endParaRPr lang="fr-FR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3DDBE6E-FA61-54AE-97BB-A808CC3C9875}"/>
              </a:ext>
            </a:extLst>
          </p:cNvPr>
          <p:cNvSpPr txBox="1">
            <a:spLocks/>
          </p:cNvSpPr>
          <p:nvPr/>
        </p:nvSpPr>
        <p:spPr>
          <a:xfrm>
            <a:off x="585894" y="3095753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1- Réaliser une affiche par groupe de 2 ou 3.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B2670F9-388D-3508-D2F5-B849206043E3}"/>
              </a:ext>
            </a:extLst>
          </p:cNvPr>
          <p:cNvSpPr txBox="1">
            <a:spLocks/>
          </p:cNvSpPr>
          <p:nvPr/>
        </p:nvSpPr>
        <p:spPr>
          <a:xfrm>
            <a:off x="585894" y="4416553"/>
            <a:ext cx="8596668" cy="838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2- Exposition au sein de l’établissement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E067E68-222B-893D-9231-58E9355AD62E}"/>
              </a:ext>
            </a:extLst>
          </p:cNvPr>
          <p:cNvSpPr txBox="1">
            <a:spLocks/>
          </p:cNvSpPr>
          <p:nvPr/>
        </p:nvSpPr>
        <p:spPr>
          <a:xfrm>
            <a:off x="585894" y="5292344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3- 1 envoi = 1 affiche. Élection de celle qui te parle le plus. </a:t>
            </a:r>
          </a:p>
        </p:txBody>
      </p:sp>
    </p:spTree>
    <p:extLst>
      <p:ext uri="{BB962C8B-B14F-4D97-AF65-F5344CB8AC3E}">
        <p14:creationId xmlns:p14="http://schemas.microsoft.com/office/powerpoint/2010/main" val="3380048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20C90-0AF0-4F69-42AF-9CED418B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Clip de la campagne pour le prix </a:t>
            </a:r>
            <a:r>
              <a:rPr lang="fr-FR" b="1" i="1" dirty="0"/>
              <a:t>Non au Harcèlement </a:t>
            </a:r>
            <a:r>
              <a:rPr lang="fr-FR" b="1" dirty="0"/>
              <a:t>– Années 2023-2024</a:t>
            </a:r>
          </a:p>
        </p:txBody>
      </p:sp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FF627892-114D-3E91-ADBD-8DFC207FCF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2784" y="2958084"/>
            <a:ext cx="6096000" cy="3429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FF185C2-BD8D-962C-E225-8E5AB246E48B}"/>
              </a:ext>
            </a:extLst>
          </p:cNvPr>
          <p:cNvSpPr txBox="1">
            <a:spLocks/>
          </p:cNvSpPr>
          <p:nvPr/>
        </p:nvSpPr>
        <p:spPr>
          <a:xfrm>
            <a:off x="412158" y="203250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Vidéo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Si le jeu blesse, il faut que ça cesse</a:t>
            </a:r>
          </a:p>
        </p:txBody>
      </p:sp>
    </p:spTree>
    <p:extLst>
      <p:ext uri="{BB962C8B-B14F-4D97-AF65-F5344CB8AC3E}">
        <p14:creationId xmlns:p14="http://schemas.microsoft.com/office/powerpoint/2010/main" val="12557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5CBB60-1286-46B7-A7F0-606CFECE4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86" y="1697736"/>
            <a:ext cx="8596668" cy="1320800"/>
          </a:xfrm>
        </p:spPr>
        <p:txBody>
          <a:bodyPr/>
          <a:lstStyle/>
          <a:p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Le cyberharcèlement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DF77B3A-FA03-82E7-BAC4-629F38771402}"/>
              </a:ext>
            </a:extLst>
          </p:cNvPr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b="1" dirty="0"/>
              <a:t>THÈME</a:t>
            </a:r>
          </a:p>
        </p:txBody>
      </p:sp>
      <p:pic>
        <p:nvPicPr>
          <p:cNvPr id="7" name="Prix _Non au harcèlement 2022_ _ catégorie prix spécial cyberharcèlement">
            <a:hlinkClick r:id="" action="ppaction://media"/>
            <a:extLst>
              <a:ext uri="{FF2B5EF4-FFF2-40B4-BE49-F238E27FC236}">
                <a16:creationId xmlns:a16="http://schemas.microsoft.com/office/drawing/2014/main" id="{A780CD2B-5523-36A0-3498-963303F770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2784" y="2667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4C65B4E-B5AE-DB1D-990E-2F6A3F0296F2}"/>
              </a:ext>
            </a:extLst>
          </p:cNvPr>
          <p:cNvSpPr txBox="1">
            <a:spLocks/>
          </p:cNvSpPr>
          <p:nvPr/>
        </p:nvSpPr>
        <p:spPr>
          <a:xfrm>
            <a:off x="1134534" y="49072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b="1" dirty="0"/>
              <a:t>THÉMATIQUE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8E2BD80-6D24-6002-1CFB-538685347BD8}"/>
              </a:ext>
            </a:extLst>
          </p:cNvPr>
          <p:cNvSpPr txBox="1">
            <a:spLocks/>
          </p:cNvSpPr>
          <p:nvPr/>
        </p:nvSpPr>
        <p:spPr>
          <a:xfrm>
            <a:off x="2528847" y="3162808"/>
            <a:ext cx="713430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Définir une thématique</a:t>
            </a:r>
          </a:p>
        </p:txBody>
      </p:sp>
    </p:spTree>
    <p:extLst>
      <p:ext uri="{BB962C8B-B14F-4D97-AF65-F5344CB8AC3E}">
        <p14:creationId xmlns:p14="http://schemas.microsoft.com/office/powerpoint/2010/main" val="3714547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3E209-7618-3857-3500-155984646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•	</a:t>
            </a:r>
            <a:r>
              <a:rPr lang="fr-FR" i="1" dirty="0"/>
              <a:t>J’ai montré mon corps sur les réseaux sociaux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1ACD36D-0B69-1004-0FAB-56D6CFA06CA6}"/>
              </a:ext>
            </a:extLst>
          </p:cNvPr>
          <p:cNvSpPr txBox="1">
            <a:spLocks/>
          </p:cNvSpPr>
          <p:nvPr/>
        </p:nvSpPr>
        <p:spPr>
          <a:xfrm>
            <a:off x="814494" y="55372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Moqueries suite à un post</a:t>
            </a:r>
            <a:endParaRPr lang="fr-FR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J’ai montré mon corps sur les réseaux sociaux">
            <a:hlinkClick r:id="" action="ppaction://media"/>
            <a:extLst>
              <a:ext uri="{FF2B5EF4-FFF2-40B4-BE49-F238E27FC236}">
                <a16:creationId xmlns:a16="http://schemas.microsoft.com/office/drawing/2014/main" id="{56362B5C-4ADD-A082-FC85-FD9A03ED7B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7668" y="19304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3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5868A-CF6C-5B06-D824-52DF1CA1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•	</a:t>
            </a:r>
            <a:r>
              <a:rPr lang="fr-FR" i="1" dirty="0"/>
              <a:t>Le consentement : Qui a balancé cette photo de moi sur les réseaux sociaux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F26BCF4-6C82-7094-72B6-45A8AA145981}"/>
              </a:ext>
            </a:extLst>
          </p:cNvPr>
          <p:cNvSpPr txBox="1">
            <a:spLocks/>
          </p:cNvSpPr>
          <p:nvPr/>
        </p:nvSpPr>
        <p:spPr>
          <a:xfrm>
            <a:off x="814494" y="55372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Divulgation sur les réseaux sociaux de photos ou vidéos sans l’accord de la personne concernée.</a:t>
            </a:r>
            <a:endParaRPr lang="fr-FR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Qui a balancé cette photo de moi sur les réseaux !">
            <a:hlinkClick r:id="" action="ppaction://media"/>
            <a:extLst>
              <a:ext uri="{FF2B5EF4-FFF2-40B4-BE49-F238E27FC236}">
                <a16:creationId xmlns:a16="http://schemas.microsoft.com/office/drawing/2014/main" id="{9463642C-A593-7D8E-4551-67DADFA48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7668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8EE19F-7A99-E4FB-2AC4-0F2DAA0E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•	</a:t>
            </a:r>
            <a:r>
              <a:rPr lang="fr-FR" i="1" dirty="0"/>
              <a:t>Liker peut blesser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AEACD72-DB0C-A8FD-ADB9-33480B7CB52A}"/>
              </a:ext>
            </a:extLst>
          </p:cNvPr>
          <p:cNvSpPr txBox="1">
            <a:spLocks/>
          </p:cNvSpPr>
          <p:nvPr/>
        </p:nvSpPr>
        <p:spPr>
          <a:xfrm>
            <a:off x="814494" y="542747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Promotion des comportements responsables (ne pas liker, ne pas partager, signaler).</a:t>
            </a:r>
            <a:endParaRPr lang="fr-FR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Liker peut blesser !">
            <a:hlinkClick r:id="" action="ppaction://media"/>
            <a:extLst>
              <a:ext uri="{FF2B5EF4-FFF2-40B4-BE49-F238E27FC236}">
                <a16:creationId xmlns:a16="http://schemas.microsoft.com/office/drawing/2014/main" id="{0D222BA9-05BC-14B4-6A5A-5AC2BB118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4828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3281CA-E921-EE04-6DC2-9BDD6A1D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LE MESSAGE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E31E1F5-AAF4-1804-E665-11F0B14EE70C}"/>
              </a:ext>
            </a:extLst>
          </p:cNvPr>
          <p:cNvSpPr txBox="1">
            <a:spLocks/>
          </p:cNvSpPr>
          <p:nvPr/>
        </p:nvSpPr>
        <p:spPr>
          <a:xfrm>
            <a:off x="1381083" y="2995168"/>
            <a:ext cx="718917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fr-FR" u="sng" dirty="0">
                <a:latin typeface="Arial" panose="020B0604020202020204" pitchFamily="34" charset="0"/>
                <a:cs typeface="Arial" panose="020B0604020202020204" pitchFamily="34" charset="0"/>
              </a:rPr>
              <a:t>Trouve le message que tu veux transmettre dans ton affiche</a:t>
            </a:r>
          </a:p>
        </p:txBody>
      </p:sp>
    </p:spTree>
    <p:extLst>
      <p:ext uri="{BB962C8B-B14F-4D97-AF65-F5344CB8AC3E}">
        <p14:creationId xmlns:p14="http://schemas.microsoft.com/office/powerpoint/2010/main" val="45507016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</TotalTime>
  <Words>273</Words>
  <Application>Microsoft Office PowerPoint</Application>
  <PresentationFormat>Grand écran</PresentationFormat>
  <Paragraphs>34</Paragraphs>
  <Slides>14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</vt:lpstr>
      <vt:lpstr>Wingdings 3</vt:lpstr>
      <vt:lpstr>Facette</vt:lpstr>
      <vt:lpstr>NON AU HARCÈLEMENT</vt:lpstr>
      <vt:lpstr>LE CONCOURS</vt:lpstr>
      <vt:lpstr>Clip de la campagne pour le prix Non au Harcèlement – Années 2023-2024</vt:lpstr>
      <vt:lpstr>Le cyberharcèlement</vt:lpstr>
      <vt:lpstr>Présentation PowerPoint</vt:lpstr>
      <vt:lpstr>• J’ai montré mon corps sur les réseaux sociaux</vt:lpstr>
      <vt:lpstr>• Le consentement : Qui a balancé cette photo de moi sur les réseaux sociaux</vt:lpstr>
      <vt:lpstr>• Liker peut blesser</vt:lpstr>
      <vt:lpstr>LE MESSAGE</vt:lpstr>
      <vt:lpstr>Pour t’aider…</vt:lpstr>
      <vt:lpstr>À toi de jouer !</vt:lpstr>
      <vt:lpstr>LE MESSAGE</vt:lpstr>
      <vt:lpstr>LAURÉATS DU CONCOURS</vt:lpstr>
      <vt:lpstr>METTRE EN FORME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 AU HARCÈLEMENT</dc:title>
  <dc:creator>Gwen ROBIN</dc:creator>
  <cp:lastModifiedBy>Gwendoline ROBIN</cp:lastModifiedBy>
  <cp:revision>5</cp:revision>
  <dcterms:created xsi:type="dcterms:W3CDTF">2024-10-08T07:09:32Z</dcterms:created>
  <dcterms:modified xsi:type="dcterms:W3CDTF">2025-04-03T10:00:45Z</dcterms:modified>
</cp:coreProperties>
</file>