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3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1D24-D2BD-4068-B3FF-0CBF475881BF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B9EF-A378-4D41-BA32-F4627690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84421" y="2164612"/>
            <a:ext cx="8550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Профилактика плоскостопия и нарушения осанки.</a:t>
            </a:r>
            <a:endParaRPr lang="ru-RU" sz="36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4421" y="513346"/>
            <a:ext cx="8550442" cy="72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b="1" dirty="0" smtClean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116 г. Орска «</a:t>
            </a:r>
            <a:r>
              <a:rPr lang="ru-RU" b="1" dirty="0" err="1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b="1" dirty="0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095" y="4523874"/>
            <a:ext cx="4989093" cy="728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</a:t>
            </a:r>
            <a:endParaRPr lang="ru-RU" b="1" dirty="0" smtClean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Мустафина Галина </a:t>
            </a:r>
            <a:r>
              <a:rPr lang="ru-RU" b="1" dirty="0" err="1" smtClean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Наильевна</a:t>
            </a:r>
            <a:endParaRPr lang="ru-RU" b="1" dirty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357" y="433136"/>
            <a:ext cx="10443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коррекция осанки.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979" y="1725798"/>
            <a:ext cx="10587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осанкой ребенка понимается привычная поза, свойственная ему в непринужденном положении.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несколько видов осанки: правильную физиологическую и патологическую. Патологическая бывает нескольких видов: </a:t>
            </a:r>
            <a:r>
              <a:rPr lang="ru-RU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лордическая</a:t>
            </a: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кифотическая</a:t>
            </a: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сутуловатая и выпрямленная. </a:t>
            </a:r>
            <a:endParaRPr 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2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0863" y="593558"/>
            <a:ext cx="10250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правильной осанке изгибы позвоночника хорошо выражены, имеют равномерный, волнообразный вид, лопатки расположены параллельно и симметрично, плечи развернуты, плечи прямые. </a:t>
            </a:r>
            <a:endParaRPr lang="ru-RU" sz="32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f.ppt-online.org/files/slide/p/pMnrG1aJtmEgTqLQCKFW35Rzh4wfOyA7Vbdixj/slide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20483" r="15373" b="8674"/>
          <a:stretch/>
        </p:blipFill>
        <p:spPr bwMode="auto">
          <a:xfrm>
            <a:off x="3730948" y="2655661"/>
            <a:ext cx="4970734" cy="38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7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737" y="577516"/>
            <a:ext cx="10138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Сутуловатая осанка характеризуется уплощенной грудной клеткой, существенным увеличением шейного изгиба позвоночника, опущенной головой и плечами.</a:t>
            </a:r>
            <a:endParaRPr lang="ru-RU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ages.myshared.ru/26/1290978/slide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 t="6218" r="3959" b="10119"/>
          <a:stretch/>
        </p:blipFill>
        <p:spPr bwMode="auto">
          <a:xfrm>
            <a:off x="4343724" y="2106890"/>
            <a:ext cx="3370451" cy="46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0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357" y="545431"/>
            <a:ext cx="10443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лордической</a:t>
            </a:r>
            <a:r>
              <a:rPr lang="ru-RU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осанке шейный изгиб нормален, а поясничный превышает физиологические параметры. При этом верхняя часть туловища несколько откинуты назад.</a:t>
            </a:r>
            <a:endParaRPr lang="ru-RU" sz="28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images.myshared.ru/26/1290978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9" t="7065" r="5332" b="8907"/>
          <a:stretch/>
        </p:blipFill>
        <p:spPr bwMode="auto">
          <a:xfrm>
            <a:off x="4291797" y="2016137"/>
            <a:ext cx="365653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1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737" y="433138"/>
            <a:ext cx="10299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Кифотическая</a:t>
            </a: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осанка характеризуется увеличением глубины шейного и поясничного изгибов; спина круглая, плечи опущены, голова наклонена вперед, живот выпячен. Нередко встречаются асимметрия плечевого пояса (одно плечо выше другого) и боковые искривления позвоночника. </a:t>
            </a:r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resent5.com/presentation/3/-59875178_232802816.pdf-img/-59875178_232802816.pdf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r="50860"/>
          <a:stretch/>
        </p:blipFill>
        <p:spPr bwMode="auto">
          <a:xfrm>
            <a:off x="4176214" y="2158936"/>
            <a:ext cx="3502156" cy="44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6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148" y="545432"/>
            <a:ext cx="10523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</a:rPr>
              <a:t>Наиболее серьезным нарушением опорно-двигательного аппарата является сколиоз. Сколиоз – общее, длительное заболевание, вовлекающее в патологический процесс наиболее важные органы и системы человеческого организма. </a:t>
            </a:r>
            <a:endParaRPr lang="ru-RU" sz="2800" b="1" dirty="0" smtClean="0">
              <a:solidFill>
                <a:srgbClr val="6600CC"/>
              </a:solidFill>
            </a:endParaRPr>
          </a:p>
        </p:txBody>
      </p:sp>
      <p:pic>
        <p:nvPicPr>
          <p:cNvPr id="7" name="Picture 2" descr="https://spina-expert.ru/wp-content/uploads/2018/01/priznaki-skolioza-768x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2" y="2473609"/>
            <a:ext cx="6926895" cy="40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3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900igr.net/up/datas/178691/018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34" y="450599"/>
            <a:ext cx="9764331" cy="59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6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s02.infourok.ru/uploads/ex/0602/0006e3d1-24c7464e/img2.jpg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/>
          <a:stretch/>
        </p:blipFill>
        <p:spPr bwMode="auto">
          <a:xfrm>
            <a:off x="938412" y="488133"/>
            <a:ext cx="10299132" cy="58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7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2126" y="2158936"/>
            <a:ext cx="9400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2927" y="352926"/>
            <a:ext cx="11438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плоскостопие?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заболевание, которое характеризуется деформацией сводов стопы (их уплощением). При развитии плоскостопия свод стопы перестаёт выполнять свою главную функцию – равномерное распределение нагрузки. Происходит нарушение амортизирующих </a:t>
            </a:r>
            <a:r>
              <a:rPr lang="ru-RU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стопы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76" y="2564634"/>
            <a:ext cx="8558248" cy="38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11705" y="417094"/>
            <a:ext cx="9785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плоскостопия: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115" y="1331495"/>
            <a:ext cx="101706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Слабость мышц и связочного аппарата, принимающих участие в поддержании свода. 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Неправильно подобранная обувь, особенно с узким носом или высоким каблуком, с толстой подошвой, так как они лишают стопу ее естественной гибкости.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Рахит – при недостатке витамина 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кости становятся мягкими, слабеет костно-мышечный аппарат.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Наследственная предрасположенность.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Излишний вес.</a:t>
            </a:r>
            <a:endParaRPr 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49642" y="625641"/>
            <a:ext cx="8694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плоскостопия: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8168" y="1333527"/>
            <a:ext cx="9689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начинает жаловаться на боли в мышцах при ходьбе. Он быстро устает. Обувь, которую носит ребёнок, имеет особенности: ее внутренние края стапты­ваются, а пятка выступает сильно назад. Необходимо помнить, что у детей плоскостопие развивается медленно, и они не особенно жалуются на боли в стопах, поэтому рекомендуется периодически осматривать стопы детей и принимать меры профилактики.</a:t>
            </a:r>
            <a:endParaRPr 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9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родителям: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581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исключить возникновение плоскостопия нужно придерживаться некоторых правил: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гимнастика и упражнения для профилактики плоскостопия.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массаж: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предупреждением плоскостопия следует заниматься с первых дней жизни младенца, используя просто щекотание подошв ног: ребенок сгибает пальцы, включая в работу соответствующие мышцы, тем самым свод стоп углубляется.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обувь: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трехлетнего возраста ребенок должен ходить в обуви, фиксирующей голеностопный сустав, важен не высокий каблучок, а высокий задник у ботинка. Сменная обувь в детском саду должна быть с высоким задником, фиксирующим голеностопный сустав. Обувь не должна быть слишком тесной или просторной. Детям с плоской стопой не рекомендуется носить обувь без каблуков на тонкой или резиновой подошве. Высота каблука для детей раннего и дошкольного возраста должна быть 1,5 см, для подростков - 3-4 см.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неровной поверхности.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Бытующее мнение о пользе хождения босиком не всегда верно интерпретируется. Во-первых, на ногах не должны быть надеты ни носочки, ни колготки; во-вторых, ходить босиком надо по траве, гальке, песку, гравию, а не дома по коврам или паркету. Если ребенок до 2-3 лет ходит дома в шерстяных нос­ках или мягких тапочках, то у него обязательно разовьется плоскостопие.</a:t>
            </a:r>
          </a:p>
        </p:txBody>
      </p:sp>
    </p:spTree>
    <p:extLst>
      <p:ext uri="{BB962C8B-B14F-4D97-AF65-F5344CB8AC3E}">
        <p14:creationId xmlns:p14="http://schemas.microsoft.com/office/powerpoint/2010/main" val="175978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179" y="577516"/>
            <a:ext cx="1138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профилактики плоскостопия: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357" y="1472317"/>
            <a:ext cx="10411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Здравствуйте – до свидания. Совершать движения стопами от себя/ на себя.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Поклонились. Согнуть и разогнуть пальцы ног.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Пальчики поссорились, помирились. Развести носки ног в стороны, свести вместе.</a:t>
            </a:r>
          </a:p>
          <a:p>
            <a:pPr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Пяточки поссорились, помирились. Развести пятки в стороны, свести вместе. 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Ходьба на носках с разным положением рук (вверх, в стороны, на плечах).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Ходьба на пятках, руки в замке на затылке.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Мишка косолапый. Ходьба на внешней стороне стопы.</a:t>
            </a:r>
          </a:p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Ходьба по различным поверхностям, бревнам и т.п.</a:t>
            </a:r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980" y="433138"/>
            <a:ext cx="4283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"Художник"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6600CC"/>
                </a:solidFill>
              </a:rPr>
              <a:t>– ребёнок карандашом, зажатым пальцами ноги, рисует на листе бумаги различные фигуры, придерживая лист другой ногой. Упражнение выполняется сначала одной, затем другой ногой.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5179" y="433136"/>
            <a:ext cx="4796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"Барабанщик"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>
                <a:solidFill>
                  <a:srgbClr val="6600CC"/>
                </a:solidFill>
              </a:rPr>
              <a:t>– ребёнок, сидя на полу с согнутыми коленями, не касаясь пятками пола, двигает ступнями вверх и вниз, касается пола только пальцами ног. В процессе выполнения упражнения колени постепенно выпрямляются.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5" y="3784926"/>
            <a:ext cx="4046267" cy="2405259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9" y="3784926"/>
            <a:ext cx="3998659" cy="2356122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357" y="577516"/>
            <a:ext cx="4154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"Хождение на пятках"</a:t>
            </a: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6600CC"/>
                </a:solidFill>
              </a:rPr>
              <a:t>– ребёнок ходит на пятках, не касаясь пола пальцами и подошвами.</a:t>
            </a:r>
            <a:endParaRPr lang="ru-RU" sz="2800" b="1" dirty="0">
              <a:solidFill>
                <a:srgbClr val="66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6844" y="577517"/>
            <a:ext cx="4924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"Кораблик"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6600CC"/>
                </a:solidFill>
              </a:rPr>
              <a:t>– ребёнок, сидя на полу с согнутыми коленями и прижимая подошвы ног друг к другу, постепенно старается выпрямить колени до тех пор, пока пальцы и пятки ног могут быть прижаты друг к другу (старается придать ступням форму кораблика).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8" y="3993837"/>
            <a:ext cx="3753348" cy="2265711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95" y="4077097"/>
            <a:ext cx="3777916" cy="2182451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2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a775c046fc7fe48b0fd5cff3d4c8891d4a00942e-1080392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8357" y="433137"/>
            <a:ext cx="106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37" y="256675"/>
            <a:ext cx="848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79" y="894802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358" y="433138"/>
            <a:ext cx="4395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Каток"</a:t>
            </a:r>
            <a:r>
              <a:rPr lang="ru-RU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ребёнок катает вперёд-назад мяч, скалку или бутылку. Упражнение выполняется сначала одной, затем другой ногой.</a:t>
            </a:r>
            <a:endParaRPr lang="ru-RU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5158" y="433136"/>
            <a:ext cx="556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"Разбойник"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ребёнок сидит на полу с согнутыми ногами. Пятки плотно прижаты к полу и не отрываются от него в течение всего периода выполнения упражнения. Движениями пальцев ноги он старается подтащить под пятку разложенное на полу полотенце (или салфетку), на котором лежит какой-нибудь груз (например, камень). Упражнение выполняется сначала одной, затем другой ногой.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8" name="Объект 1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57" y="3603235"/>
            <a:ext cx="4073096" cy="2629874"/>
          </a:xfrm>
          <a:prstGeom prst="rect">
            <a:avLst/>
          </a:prstGeom>
        </p:spPr>
      </p:pic>
      <p:pic>
        <p:nvPicPr>
          <p:cNvPr id="9" name="Объект 1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084" y="3603235"/>
            <a:ext cx="4073796" cy="26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46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490</Words>
  <Application>Microsoft Office PowerPoint</Application>
  <PresentationFormat>Широкоэкранный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</cp:revision>
  <dcterms:created xsi:type="dcterms:W3CDTF">2024-12-19T19:24:10Z</dcterms:created>
  <dcterms:modified xsi:type="dcterms:W3CDTF">2024-12-19T20:24:12Z</dcterms:modified>
</cp:coreProperties>
</file>