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6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16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8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29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3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5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9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8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6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9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F38E-4EFA-4594-9568-90D7688D1C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2E8EDB-C075-48E2-AAF9-EF5F911C5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0"/>
            <a:ext cx="9545053" cy="6894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507067" y="975994"/>
            <a:ext cx="861550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Спортивный уголок дома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631" y="2072891"/>
            <a:ext cx="8165431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Информация для родителей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4674" y="5855368"/>
            <a:ext cx="524576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Инструктор по физической культуре: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Мустафина Галина </a:t>
            </a:r>
            <a:r>
              <a:rPr lang="ru-RU" sz="2000" b="1" dirty="0" err="1">
                <a:solidFill>
                  <a:srgbClr val="0000FF"/>
                </a:solidFill>
              </a:rPr>
              <a:t>Наильевна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116" y="192506"/>
            <a:ext cx="89354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endParaRPr lang="ru-RU" sz="1400" b="1" dirty="0" smtClean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116 г. Орска «</a:t>
            </a:r>
            <a:r>
              <a:rPr lang="ru-RU" b="1" dirty="0" err="1" smtClean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b="1" dirty="0" smtClean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00FF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6716" y="577516"/>
            <a:ext cx="9897980" cy="450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Наверное, ничто не заботит современных родителей более,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проблема развития их любимых чад. </a:t>
            </a: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Скупая целые кипы соответствующей литературы, целые полки всевозможных развивающих игрушек, отправляя малыша на всевозможные занятия, мы хотим одного: сделать все возможное для того, чтобы маленький человек рос гармонично развитым и счастливым. </a:t>
            </a: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древние греки, мы осознаем, что счастливым и гармоничным ребенок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стать не сможет, если не будет развивать свое тело и не будет осваивать разнообразные физические упражнения.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сами малыши, подсознательно чувствуя это, испытывают настоятельную потребность двигаться. </a:t>
            </a: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тогда родители должны задуматься над приобретением спортивного оборудования, которое смогло бы помочь их ребенку правильно и безопасно выполнять разнообразные физические упражнения в домашних условиях: лазать, качаться, карабкаться и прыгать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316" y="5005137"/>
            <a:ext cx="92883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 дошкольников - сложный процесс.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техники выполнения физических упражнений осуществляется на специально организованных физкультурных занятиях. В дальнейшем ребёнок использует эти движения в повседневной жизни, в самостоятельной деятельности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1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2126" y="1556084"/>
            <a:ext cx="625642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эффективный обучающий и развивающий процесс для ребенка – всегда игра.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0884" y="2711116"/>
            <a:ext cx="5967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спортивные тренировки для малышей должны проводиться именно в этой форме. 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способны не один раз в день обращать внимание на тот или иной спортивный снаряд и «между делом», в процессе игры или просто так выполнять полезные упражнения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2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3789" y="930442"/>
            <a:ext cx="816543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Оборудованный в детской комнате спортивный уголок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отнюдь не роскошь, а необходимость.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3790" y="1761439"/>
            <a:ext cx="6994357" cy="443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Основой любого спортивного уголка является,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шведская стенка, с турником, качелями, канатом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и т.п.- то есть, то что принято называть детским спортивным комплексом.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Все детские спортивные комплексы, в основном подобраны по принципам построения конструкции и исполнению, но различаются по конфигурации и комплектации.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Какую бы модель Вы не выбрали, одним из основных критериев для принятия основного решения должно служить качество и надежность крепления детского спортивного комплекса. Опоры конструкции должны выдерживать не только статическую, но и динамическую нагрузку (например, когда ребёнок резко повисает на турнике 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236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0252" y="609601"/>
            <a:ext cx="5406189" cy="84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Каким же может быть этот спортивный уголок? 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905" y="4716380"/>
            <a:ext cx="364155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Обычно особым вниманием детей всех возрастов пользуются кольца, трапеция,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тарзанка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сеть для лазания и качели.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2" y="1456641"/>
            <a:ext cx="2919664" cy="31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63" y="1456641"/>
            <a:ext cx="3753853" cy="465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60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0041" y="192505"/>
            <a:ext cx="938463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Если в семье растет один ребенок – ему вполне будет достаточно Г- или Т-образной конструкции – она не займет много места. Если площадь позволяет и, особенно, если в семье несколько детей, во избежание конфликтов лучше приобрести многоопорный комплекс. Вариантов множество – от небольших Т-образных конструкций до многоопорных моделей с несколькими шведскими стенками, </a:t>
            </a:r>
            <a:r>
              <a:rPr lang="ru-RU" sz="20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рукоходами</a:t>
            </a:r>
            <a:r>
              <a:rPr lang="ru-RU" sz="20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турниками.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16" y="2131497"/>
            <a:ext cx="2518609" cy="4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1497"/>
            <a:ext cx="5233988" cy="4381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33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11" y="866274"/>
            <a:ext cx="6882064" cy="5662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1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0"/>
            <a:ext cx="90477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0042" y="994611"/>
            <a:ext cx="9849853" cy="5618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Приобретая детский спортивный комплекс стоит особенно позаботиться о безопасности занятий. </a:t>
            </a:r>
          </a:p>
          <a:p>
            <a:endParaRPr lang="ru-RU" sz="400" dirty="0" smtClean="0"/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  <a:cs typeface="Times New Roman" pitchFamily="18" charset="0"/>
              </a:rPr>
              <a:t>Современные производители предлагают защитные маты из различных материалов различных размеров и расцветок. Так что целостность  любого интерьера не будет нарушена добавлением такого важного предмета. </a:t>
            </a:r>
          </a:p>
          <a:p>
            <a:endParaRPr lang="ru-RU" sz="1600" b="1" dirty="0" smtClean="0">
              <a:solidFill>
                <a:srgbClr val="0066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  <a:cs typeface="Times New Roman" pitchFamily="18" charset="0"/>
              </a:rPr>
              <a:t>К тому же, в зависимости от потребностей, предпочтений и целей тренировок можно подобрать и материал, из которого будет выполнен Ваш спорткомплекс. </a:t>
            </a:r>
          </a:p>
          <a:p>
            <a:pPr algn="ctr"/>
            <a:endParaRPr lang="ru-RU" sz="1600" b="1" dirty="0" smtClean="0">
              <a:solidFill>
                <a:srgbClr val="0066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  <a:cs typeface="Times New Roman" pitchFamily="18" charset="0"/>
              </a:rPr>
              <a:t>На современном рынке широко представлены детские спортивные комплексы, произведенные и из металла, и из дерева. </a:t>
            </a:r>
          </a:p>
          <a:p>
            <a:pPr algn="ctr"/>
            <a:endParaRPr lang="ru-RU" sz="1600" b="1" dirty="0" smtClean="0">
              <a:solidFill>
                <a:srgbClr val="0066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  <a:cs typeface="Times New Roman" pitchFamily="18" charset="0"/>
              </a:rPr>
              <a:t>Считается, что металлические спорткомплексы выдерживают большую нагрузку. Ступени таких комплексов достаточно тонки – за них удобно хвататься детским ладошкам. К тому же богатство цветовых решений позволят подобрать комплекс, гармонично сочетающийся интерьером именно Вашей детской комнаты. </a:t>
            </a:r>
          </a:p>
          <a:p>
            <a:pPr algn="ctr"/>
            <a:endParaRPr lang="ru-RU" sz="1600" b="1" dirty="0" smtClean="0">
              <a:solidFill>
                <a:srgbClr val="0066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  <a:cs typeface="Times New Roman" pitchFamily="18" charset="0"/>
              </a:rPr>
              <a:t>Для тех, кто предпочитает экологический стиль, предлагаются деревянные комплексы, которые дарят ребенку тепло и красоту натурального материала. Ступени деревянной шведской стенки более толстые – это полезно для выполнения упражнений по профилактики плоскостопия</a:t>
            </a:r>
          </a:p>
        </p:txBody>
      </p:sp>
    </p:spTree>
    <p:extLst>
      <p:ext uri="{BB962C8B-B14F-4D97-AF65-F5344CB8AC3E}">
        <p14:creationId xmlns:p14="http://schemas.microsoft.com/office/powerpoint/2010/main" val="13538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3" y="0"/>
            <a:ext cx="90477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6506" y="914400"/>
            <a:ext cx="5069306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Будьте здоровы,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Будьте бодры,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Будьте счастливы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 веселы!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43" y="3222724"/>
            <a:ext cx="5069306" cy="261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620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11</cp:revision>
  <dcterms:created xsi:type="dcterms:W3CDTF">2024-12-19T14:40:37Z</dcterms:created>
  <dcterms:modified xsi:type="dcterms:W3CDTF">2024-12-19T16:11:11Z</dcterms:modified>
</cp:coreProperties>
</file>