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60"/>
  </p:normalViewPr>
  <p:slideViewPr>
    <p:cSldViewPr snapToGrid="0">
      <p:cViewPr varScale="1">
        <p:scale>
          <a:sx n="56" d="100"/>
          <a:sy n="56" d="100"/>
        </p:scale>
        <p:origin x="8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79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8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8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87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84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692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780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69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01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34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58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AD112-7EB5-42DD-9FAC-4B4CEA1DB98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BC4E1-3262-4262-A7E2-65FAE5168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75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hyperlink" Target="https://yandex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1684" y="336885"/>
            <a:ext cx="6047874" cy="2342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0842" y="244810"/>
            <a:ext cx="6192253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дошкольное  образовательное автономное учреждение  «Центр развития ребенка – детский сад № 116 г. Орска «</a:t>
            </a:r>
            <a:r>
              <a:rPr lang="ru-RU" alt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Ералашка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dirty="0" smtClean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742" y="0"/>
            <a:ext cx="3431258" cy="2961662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19199" y="2679032"/>
            <a:ext cx="8855243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kumimoji="0" lang="ru-RU" alt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Патриотическое воспитание</a:t>
            </a:r>
          </a:p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«История возрождения спорта в городе Орске»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5021178" y="4398495"/>
            <a:ext cx="5759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alt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Инструктор физической культуры:</a:t>
            </a:r>
          </a:p>
          <a:p>
            <a:pPr algn="ctr"/>
            <a:r>
              <a:rPr kumimoji="0" lang="ru-RU" alt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Мустафина Галина </a:t>
            </a:r>
            <a:r>
              <a:rPr kumimoji="0" lang="ru-RU" alt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Наильевна</a:t>
            </a:r>
            <a:endParaRPr kumimoji="0" lang="ru-RU" altLang="ru-RU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5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114649"/>
            <a:ext cx="6124755" cy="173893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чемпион РСФСР по борьбе самбо в 1953-1954гг был наш земляк </a:t>
            </a:r>
            <a:r>
              <a:rPr lang="ru-RU" sz="2000" b="1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В.Авдеев</a:t>
            </a:r>
            <a:r>
              <a:rPr lang="ru-RU" sz="2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Николай Румянцев участник Олимпийских игр в Риме в 1960г. Ю.С Чернов серебряный призёр чемпионата РОССИИ 1967-1968гг. </a:t>
            </a:r>
            <a:endParaRPr lang="ru-RU" sz="2000" b="1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60" y="55089"/>
            <a:ext cx="2984740" cy="5059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84" y="55089"/>
            <a:ext cx="4112406" cy="61599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35638" y="5796951"/>
            <a:ext cx="525636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Николай Румянцев участник Олимпийских игр в Риме в 1960г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8" y="140656"/>
            <a:ext cx="3597976" cy="472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" y="12822"/>
            <a:ext cx="12181095" cy="7275825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55821" y="172529"/>
            <a:ext cx="6714711" cy="6370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6600CC"/>
                </a:solidFill>
                <a:latin typeface="Georgia" panose="02040502050405020303" pitchFamily="18" charset="0"/>
              </a:rPr>
              <a:t>Иван Осипович </a:t>
            </a:r>
            <a:r>
              <a:rPr lang="ru-RU" sz="2400" b="1" dirty="0" err="1">
                <a:solidFill>
                  <a:srgbClr val="6600CC"/>
                </a:solidFill>
                <a:latin typeface="Georgia" panose="02040502050405020303" pitchFamily="18" charset="0"/>
              </a:rPr>
              <a:t>Ламерт</a:t>
            </a:r>
            <a:r>
              <a:rPr lang="ru-RU" sz="2400" dirty="0">
                <a:solidFill>
                  <a:srgbClr val="6600CC"/>
                </a:solidFill>
                <a:latin typeface="Georgia" panose="02040502050405020303" pitchFamily="18" charset="0"/>
              </a:rPr>
              <a:t>, человек-легенда, Мастер спорта по тяжелой атлетике, тренер первой </a:t>
            </a:r>
            <a:r>
              <a:rPr lang="ru-RU" sz="2400" dirty="0" err="1">
                <a:solidFill>
                  <a:srgbClr val="6600CC"/>
                </a:solidFill>
                <a:latin typeface="Georgia" panose="02040502050405020303" pitchFamily="18" charset="0"/>
              </a:rPr>
              <a:t>квaлификационной</a:t>
            </a:r>
            <a:r>
              <a:rPr lang="ru-RU" sz="2400" dirty="0">
                <a:solidFill>
                  <a:srgbClr val="6600CC"/>
                </a:solidFill>
                <a:latin typeface="Georgia" panose="02040502050405020303" pitchFamily="18" charset="0"/>
              </a:rPr>
              <a:t> категории, Заслуженный работник Физической культуры и спорта Орска. У него была </a:t>
            </a:r>
            <a:r>
              <a:rPr lang="ru-RU" sz="2400" b="1" dirty="0">
                <a:solidFill>
                  <a:srgbClr val="6600CC"/>
                </a:solidFill>
                <a:latin typeface="Georgia" panose="02040502050405020303" pitchFamily="18" charset="0"/>
              </a:rPr>
              <a:t>международная квалификация</a:t>
            </a:r>
            <a:r>
              <a:rPr lang="ru-RU" sz="2400" dirty="0">
                <a:solidFill>
                  <a:srgbClr val="6600CC"/>
                </a:solidFill>
                <a:latin typeface="Georgia" panose="02040502050405020303" pitchFamily="18" charset="0"/>
              </a:rPr>
              <a:t>, которая позволяла осуществлять технический контроль и судить европейские соревнования. В 1999 году награжден</a:t>
            </a:r>
            <a:r>
              <a:rPr lang="ru-RU" sz="2400" b="1" dirty="0">
                <a:solidFill>
                  <a:srgbClr val="6600CC"/>
                </a:solidFill>
                <a:latin typeface="Georgia" panose="02040502050405020303" pitchFamily="18" charset="0"/>
              </a:rPr>
              <a:t> </a:t>
            </a:r>
            <a:r>
              <a:rPr lang="ru-RU" sz="2400" dirty="0">
                <a:solidFill>
                  <a:srgbClr val="6600CC"/>
                </a:solidFill>
                <a:latin typeface="Georgia" panose="02040502050405020303" pitchFamily="18" charset="0"/>
              </a:rPr>
              <a:t>Нагрудным знаком</a:t>
            </a:r>
            <a:r>
              <a:rPr lang="ru-RU" sz="2400" b="1" dirty="0">
                <a:solidFill>
                  <a:srgbClr val="6600CC"/>
                </a:solidFill>
                <a:latin typeface="Georgia" panose="02040502050405020303" pitchFamily="18" charset="0"/>
              </a:rPr>
              <a:t> «Отличник физической культуры и спорта».</a:t>
            </a:r>
            <a:r>
              <a:rPr lang="ru-RU" sz="2400" dirty="0">
                <a:solidFill>
                  <a:srgbClr val="6600CC"/>
                </a:solidFill>
                <a:latin typeface="Georgia" panose="02040502050405020303" pitchFamily="18" charset="0"/>
              </a:rPr>
              <a:t> В 2021 году кандидатура Ивана Осиповича </a:t>
            </a:r>
            <a:r>
              <a:rPr lang="ru-RU" sz="2400" dirty="0" err="1">
                <a:solidFill>
                  <a:srgbClr val="6600CC"/>
                </a:solidFill>
                <a:latin typeface="Georgia" panose="02040502050405020303" pitchFamily="18" charset="0"/>
              </a:rPr>
              <a:t>Ламерт</a:t>
            </a:r>
            <a:r>
              <a:rPr lang="ru-RU" sz="2400" dirty="0">
                <a:solidFill>
                  <a:srgbClr val="6600CC"/>
                </a:solidFill>
                <a:latin typeface="Georgia" panose="02040502050405020303" pitchFamily="18" charset="0"/>
              </a:rPr>
              <a:t> была рекомендована к награждению ведомственной наградой Министерства спорта Российской Федерации Почетным знаком </a:t>
            </a:r>
            <a:r>
              <a:rPr lang="ru-RU" sz="2400" b="1" dirty="0">
                <a:solidFill>
                  <a:srgbClr val="6600CC"/>
                </a:solidFill>
                <a:latin typeface="Georgia" panose="02040502050405020303" pitchFamily="18" charset="0"/>
              </a:rPr>
              <a:t>«За заслуги в развитии физической культуры и спорта».</a:t>
            </a:r>
            <a:endParaRPr lang="ru-RU" sz="2400" dirty="0">
              <a:solidFill>
                <a:srgbClr val="6600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" y="365125"/>
            <a:ext cx="5434353" cy="57510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469" y="5745193"/>
            <a:ext cx="540232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И.О.Ламерт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один лучших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тренеров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города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58" y="157566"/>
            <a:ext cx="6093582" cy="6183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7260" y="6142009"/>
            <a:ext cx="924751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орского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спортсмена – штангиста на соревнованиях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5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3" y="121646"/>
            <a:ext cx="5135664" cy="60634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8793" y="5986732"/>
            <a:ext cx="5135665" cy="750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Ю.С Чернов серебряный призёр чемпионата РОССИИ 1967-1968гг. </a:t>
            </a:r>
            <a:endParaRPr lang="ru-RU" sz="2000" b="1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75" y="216504"/>
            <a:ext cx="4797725" cy="58737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48708" y="5745192"/>
            <a:ext cx="6124755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Мастер спорта международного класса четырёх кратная победительница по борьбе самбо Задорнова Елена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8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" y="-1151"/>
            <a:ext cx="12526109" cy="6931137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" y="1969484"/>
            <a:ext cx="3334114" cy="49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879" y="139973"/>
            <a:ext cx="3882736" cy="582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136" y="365125"/>
            <a:ext cx="6145728" cy="453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37631" y="5095928"/>
            <a:ext cx="5878897" cy="1277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b="1" kern="1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астер</a:t>
            </a:r>
            <a:r>
              <a:rPr lang="ru-RU" sz="24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спорта международного класса пятикратная победительница по борьбе самбо Кузина Юлия.</a:t>
            </a:r>
            <a:endParaRPr lang="ru-RU" sz="2400" b="1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4" y="365125"/>
            <a:ext cx="5246031" cy="4802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275" y="5167312"/>
            <a:ext cx="6730465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/>
              <a:t> </a:t>
            </a:r>
            <a:r>
              <a:rPr lang="ru-R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Моисиев</a:t>
            </a: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серебряный призёр чемпионата РОССИИ по бегу в легкой 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атлетике и сборная </a:t>
            </a:r>
            <a:r>
              <a:rPr lang="ru-RU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60" y="442852"/>
            <a:ext cx="6014025" cy="2847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40" y="3408730"/>
            <a:ext cx="4136063" cy="33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66" y="-86010"/>
            <a:ext cx="12258937" cy="6891327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" y="62743"/>
            <a:ext cx="4287515" cy="6051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02" y="94114"/>
            <a:ext cx="3912881" cy="6051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22" y="5796951"/>
            <a:ext cx="11704962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Марафонец, неоднократный участник чемпионатов мира, Европы, России по сверхмарафону, проходивших в Греции, Бельгии, Франции и др. Бронзовый призер чемпионата России (2000), бронзовый призер Кубка мира (Чехословакия, 2000). Председатель клуба «</a:t>
            </a:r>
            <a:r>
              <a:rPr lang="ru-RU" sz="2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Орские</a:t>
            </a:r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моржи» с 2002.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884" y="97739"/>
            <a:ext cx="3700394" cy="56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" y="138023"/>
            <a:ext cx="2738254" cy="4615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26" y="138023"/>
            <a:ext cx="2998194" cy="46033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20" y="149778"/>
            <a:ext cx="3201637" cy="46033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753155"/>
            <a:ext cx="288563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Двуреченский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Василий</a:t>
            </a:r>
            <a:endParaRPr lang="ru-RU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5636" y="4741399"/>
            <a:ext cx="290318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Колбинцев</a:t>
            </a:r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1212" y="4741399"/>
            <a:ext cx="286423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Шабанов Михаил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457" y="138023"/>
            <a:ext cx="3172431" cy="46151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61345" y="4741399"/>
            <a:ext cx="302730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Бережной Иван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55078" y="5379752"/>
            <a:ext cx="6504317" cy="95410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Футболисты из команды «Авангард» участники первенства РОССИИ 1950г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4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13" y="-34506"/>
            <a:ext cx="9427547" cy="6676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6385" y="5779698"/>
            <a:ext cx="688387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шашки. Юноши. Первенство РСФСР. Финал. </a:t>
            </a:r>
            <a:r>
              <a:rPr lang="ru-RU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.Орск</a:t>
            </a:r>
            <a:endParaRPr lang="ru-RU" sz="2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7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                                 В шахматном клубе. Мочаров Г.Н. держит речь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8" y="234369"/>
            <a:ext cx="5400136" cy="3906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                                    Фото взято из архива шахматно-шашечной школы 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90" y="234368"/>
            <a:ext cx="6473076" cy="414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69" y="4065626"/>
            <a:ext cx="3426338" cy="2628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875" y="4045848"/>
            <a:ext cx="3771357" cy="26396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298" y="4375047"/>
            <a:ext cx="4097937" cy="221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Пребывание В. И. Севастьянова и А. Е. Карпова в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Орске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1979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</a:p>
          <a:p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шахматном клубе. </a:t>
            </a:r>
            <a:r>
              <a:rPr lang="ru-RU" sz="2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Мочаров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Г.Н. держит речь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71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98"/>
            <a:ext cx="12192000" cy="6853699"/>
          </a:xfrm>
        </p:spPr>
      </p:pic>
      <p:sp>
        <p:nvSpPr>
          <p:cNvPr id="3" name="TextBox 2"/>
          <p:cNvSpPr txBox="1"/>
          <p:nvPr/>
        </p:nvSpPr>
        <p:spPr>
          <a:xfrm>
            <a:off x="689811" y="641684"/>
            <a:ext cx="10663989" cy="150810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Народ, забывший свое 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прошлое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имеет 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</a:t>
            </a:r>
            <a:r>
              <a:rPr lang="ru-RU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не помнит своей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тот не имеет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</a:t>
            </a:r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великого мыслителя древности </a:t>
            </a:r>
            <a:r>
              <a:rPr 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Платона</a:t>
            </a:r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9811" y="2614863"/>
            <a:ext cx="10663989" cy="306357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нашем городе работал инструктором физической культуры профтехучилища № 21</a:t>
            </a:r>
            <a:r>
              <a:rPr lang="ru-RU" sz="2800" b="1" kern="1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Гейдар Павел </a:t>
            </a:r>
            <a:r>
              <a:rPr lang="ru-RU" sz="2800" b="1" kern="1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Вильгельмович</a:t>
            </a:r>
            <a:r>
              <a:rPr lang="ru-RU" sz="2800" b="1" kern="1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ru-RU" sz="2800" b="1" kern="1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 </a:t>
            </a:r>
            <a:r>
              <a:rPr lang="ru-RU" sz="28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настоящих патриотов своей родины</a:t>
            </a:r>
            <a:r>
              <a:rPr lang="ru-RU" sz="2800" b="1" kern="1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 внёс огромный вклад в сохранении истории спорта родного города, области и России.</a:t>
            </a:r>
            <a:endParaRPr lang="ru-RU" sz="2800" b="1" kern="100" dirty="0">
              <a:solidFill>
                <a:srgbClr val="6600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99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2" y="180411"/>
            <a:ext cx="11214176" cy="6492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6003985"/>
            <a:ext cx="683212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Орчане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ветераны спорта. Орск 1977г</a:t>
            </a:r>
          </a:p>
        </p:txBody>
      </p:sp>
    </p:spTree>
    <p:extLst>
      <p:ext uri="{BB962C8B-B14F-4D97-AF65-F5344CB8AC3E}">
        <p14:creationId xmlns:p14="http://schemas.microsoft.com/office/powerpoint/2010/main" val="2304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" y="870839"/>
            <a:ext cx="5725775" cy="5910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27" y="136704"/>
            <a:ext cx="6378950" cy="4228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11683" y="4672701"/>
            <a:ext cx="379562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боксеры 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68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9343" y="365125"/>
            <a:ext cx="10784457" cy="53473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</a:t>
            </a:r>
            <a:r>
              <a:rPr lang="ru-RU" sz="2400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упоминании возрождения спорта были названы не все спортсмены, которые внесли свой вклад в развитии большого спорта и в настоящее время не мало </a:t>
            </a:r>
            <a:r>
              <a:rPr lang="ru-RU" sz="2400" kern="100" dirty="0" err="1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Орских</a:t>
            </a:r>
            <a:r>
              <a:rPr lang="ru-RU" sz="2400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спортсменов продолжают занимать почетные места мирового масштаба.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Справка</a:t>
            </a:r>
            <a:r>
              <a:rPr lang="ru-RU" sz="24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первых проведений Олимпийских игр в них участвовали не профессионалы спортсмены, а любители.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Виды </a:t>
            </a:r>
            <a:r>
              <a:rPr lang="ru-RU" sz="24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спорта принадлежащие РОССИИ: </a:t>
            </a:r>
            <a:endParaRPr lang="ru-RU" sz="2400" kern="1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Русская лапта;                                    - Самбо, самозащита без оружия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Русский хоккей с мячом, возник в Индии и Скандинавии, но правила принадлежат России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 информации:</a:t>
            </a:r>
            <a:r>
              <a:rPr lang="ru-RU" sz="2400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</a:t>
            </a:r>
            <a:r>
              <a:rPr lang="ru-RU" sz="2400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личного общения с </a:t>
            </a:r>
            <a:r>
              <a:rPr lang="ru-RU" sz="24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Гейдаром Павлом </a:t>
            </a:r>
            <a:r>
              <a:rPr lang="ru-RU" sz="2400" b="1" kern="100" dirty="0" err="1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Вильгельмовичом</a:t>
            </a:r>
            <a:r>
              <a:rPr lang="ru-RU" sz="24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2400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организатором первого в городе Орска музея спорта.</a:t>
            </a:r>
            <a:endParaRPr lang="ru-RU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flipV="1">
            <a:off x="11162581" y="733880"/>
            <a:ext cx="191220" cy="388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4196" y="365125"/>
            <a:ext cx="7800804" cy="23083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 их родители нашего муниципального дошкольного образовательного автономного учреждения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развития-детский сад № 116 г. Орска «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Ералашка</a:t>
            </a:r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педагогический коллектив поддерживают традиции большого спорта и занятия физической культуры.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0" y="0"/>
            <a:ext cx="3950196" cy="6646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50" y="2769825"/>
            <a:ext cx="5592431" cy="38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6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98"/>
            <a:ext cx="12192000" cy="6853699"/>
          </a:xfrm>
        </p:spPr>
      </p:pic>
      <p:pic>
        <p:nvPicPr>
          <p:cNvPr id="5" name="Рисунок 4" descr="21 училище. 21 Училище Орск. Проф тех училище 7 Орск. Первое училище Орск. Пту 21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47" y="577516"/>
            <a:ext cx="8341896" cy="47158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32547" y="4780547"/>
            <a:ext cx="8341896" cy="12778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профтехучилища № 21 здесь работал </a:t>
            </a:r>
            <a:r>
              <a:rPr lang="ru-RU" sz="2400" b="1" kern="1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Гейдар </a:t>
            </a:r>
            <a:r>
              <a:rPr lang="ru-RU" sz="24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Павел </a:t>
            </a:r>
            <a:r>
              <a:rPr lang="ru-RU" sz="2400" b="1" kern="1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Вильгельмович</a:t>
            </a:r>
            <a:r>
              <a:rPr lang="ru-RU" sz="2400" b="1" kern="1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ru-RU" sz="2400" b="1" kern="1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 </a:t>
            </a:r>
            <a:r>
              <a:rPr lang="ru-RU" sz="24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первого в городе Орска музея спорта.</a:t>
            </a:r>
            <a:endParaRPr lang="ru-RU" sz="2400" kern="100" dirty="0">
              <a:solidFill>
                <a:srgbClr val="6600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11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98"/>
            <a:ext cx="12192000" cy="6853699"/>
          </a:xfrm>
        </p:spPr>
      </p:pic>
      <p:sp>
        <p:nvSpPr>
          <p:cNvPr id="3" name="Прямоугольник 2"/>
          <p:cNvSpPr/>
          <p:nvPr/>
        </p:nvSpPr>
        <p:spPr>
          <a:xfrm>
            <a:off x="593558" y="705853"/>
            <a:ext cx="11085094" cy="51635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Гейдар Павел </a:t>
            </a:r>
            <a:r>
              <a:rPr lang="ru-RU" sz="2800" b="1" kern="1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Вильгельмович</a:t>
            </a:r>
            <a:r>
              <a:rPr lang="ru-RU" sz="2800" b="1" kern="1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 первого в городе Орска </a:t>
            </a:r>
            <a:r>
              <a:rPr lang="ru-RU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спорта</a:t>
            </a:r>
            <a:r>
              <a:rPr lang="ru-RU" sz="28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расположенного ПУ-21, отличник </a:t>
            </a:r>
            <a:r>
              <a:rPr lang="ru-RU" sz="2800" b="1" kern="100" dirty="0" err="1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профтехобразования</a:t>
            </a:r>
            <a:r>
              <a:rPr lang="ru-RU" sz="28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награжден </a:t>
            </a:r>
            <a:r>
              <a:rPr lang="ru-RU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3мя медалями </a:t>
            </a:r>
            <a:r>
              <a:rPr lang="ru-RU" sz="28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развитие физической культуры и спорта в Оренбургской области. Особое внимание педагог уделял таким видам спорта, как легкая атлетика и гимнастика. Созданный им музей был награждён: </a:t>
            </a:r>
            <a:r>
              <a:rPr lang="ru-RU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Дипломом Олимпийского комитета РСФСР </a:t>
            </a:r>
            <a:r>
              <a:rPr lang="ru-RU" sz="28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участи в смотре в смотре конкурса спортивных музеев РОССИИ, </a:t>
            </a:r>
            <a:r>
              <a:rPr lang="ru-RU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грамотой за участие в выставке к 50летию победы в Великой Отечественной войны</a:t>
            </a:r>
            <a:r>
              <a:rPr lang="ru-RU" sz="28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Также Павел </a:t>
            </a:r>
            <a:r>
              <a:rPr lang="ru-RU" sz="2800" b="1" kern="100" dirty="0" err="1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Вильгельмович</a:t>
            </a:r>
            <a:r>
              <a:rPr lang="ru-RU" sz="2800" b="1" kern="100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kern="100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готовил выставку и к 60летию в Великой Отечественной войны.</a:t>
            </a:r>
            <a:endParaRPr lang="ru-RU" sz="2800" b="1" kern="100" dirty="0">
              <a:solidFill>
                <a:srgbClr val="6600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20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1"/>
            <a:ext cx="12192000" cy="6853699"/>
          </a:xfrm>
        </p:spPr>
      </p:pic>
      <p:sp>
        <p:nvSpPr>
          <p:cNvPr id="3" name="Прямоугольник 2"/>
          <p:cNvSpPr/>
          <p:nvPr/>
        </p:nvSpPr>
        <p:spPr>
          <a:xfrm>
            <a:off x="625642" y="365125"/>
            <a:ext cx="1092467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возрождении спортивной жизни в городе основное участи приняли: </a:t>
            </a:r>
            <a:r>
              <a:rPr lang="ru-RU" sz="2400" b="1" dirty="0" err="1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Грохальский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Виктор Константинович, </a:t>
            </a:r>
            <a:r>
              <a:rPr lang="ru-RU" sz="2400" b="1" dirty="0" err="1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Надбинов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Борис </a:t>
            </a:r>
            <a:r>
              <a:rPr lang="ru-RU" sz="2400" b="1" dirty="0" err="1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Тавинович</a:t>
            </a:r>
            <a:r>
              <a: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/калмык/, участник всех соревнований в городе, Бурханов приехал в Орск и был основателем спорта в 1930 - 1940 годах.</a:t>
            </a:r>
            <a:endParaRPr lang="ru-RU" sz="2400" b="1" dirty="0">
              <a:solidFill>
                <a:srgbClr val="6600CC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3" y="2180563"/>
            <a:ext cx="3549060" cy="44316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53" y="5694947"/>
            <a:ext cx="354906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Надбинов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Борис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Тавинович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2218" y="2984740"/>
            <a:ext cx="7344559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фицер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Советской армии прошёл всю Великую Отечественную войну с 1941 по 1945гг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 учителем физкультуры, инструктором по футболу машиностроительного завода в городе Орске. В период ссылке занимаясь легкой атлетикой, был удостоен звания чемпиона по прыжкам в высоту Чкаловской (Оренбургской области). С 1959-1960гг, 1963-1966гг. избирался председателем ДСО «Спартак» и «Урожай», назначался председателем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Ресспортсоюза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КАССР (Калмыцкой автономной советской социалистической республики). Как судья республиканской (РСФСР), категории по футболу, много раз привлекался к обслуживанию матчей всесоюзного уровня.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75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12" y="-32244"/>
            <a:ext cx="12329212" cy="6828630"/>
          </a:xfrm>
        </p:spPr>
      </p:pic>
      <p:sp>
        <p:nvSpPr>
          <p:cNvPr id="3" name="Прямоугольник 2"/>
          <p:cNvSpPr/>
          <p:nvPr/>
        </p:nvSpPr>
        <p:spPr>
          <a:xfrm>
            <a:off x="320841" y="365125"/>
            <a:ext cx="1134176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Первые места тренировок и соревнований были на территории воинской части «Парус»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раннее это был женский монастырь). С 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1935 года </a:t>
            </a:r>
            <a:r>
              <a:rPr lang="ru-RU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главным </a:t>
            </a: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спортивным объектом нашего города был стадион «Динамо». Располагался он на месте нынешней школы №49. </a:t>
            </a:r>
            <a:endParaRPr lang="ru-RU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images.orsk.ru/images/stories/2021/11_november/image_27112021151029_1638007829685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4" y="1454292"/>
            <a:ext cx="5566612" cy="39494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80735" y="5406642"/>
            <a:ext cx="5566612" cy="12413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Красным на </a:t>
            </a:r>
            <a:r>
              <a:rPr lang="ru-RU" sz="2800" b="1" u="sng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Яндекс-карте</a:t>
            </a:r>
            <a:r>
              <a:rPr lang="ru-RU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выделено место, где в 20-30-х годах располагался городской </a:t>
            </a:r>
            <a:r>
              <a:rPr lang="ru-RU" sz="28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стадион</a:t>
            </a:r>
            <a:r>
              <a:rPr lang="ru-RU" sz="2800" dirty="0"/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«Динамо»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25" y="1265484"/>
            <a:ext cx="3434112" cy="2395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256" y="1151041"/>
            <a:ext cx="2133600" cy="31211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91726" y="3661297"/>
            <a:ext cx="3594530" cy="800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воинской части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«Парус»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07_oc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25" y="4537002"/>
            <a:ext cx="5079014" cy="218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57473" y="6242801"/>
            <a:ext cx="203734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№49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52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pic>
        <p:nvPicPr>
          <p:cNvPr id="5" name="Рисунок 4" descr="http://images.orsk.ru/images/stories/2021/11_november/image_27112021151340_1638008020651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65" y="206325"/>
            <a:ext cx="5415213" cy="32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616367" y="365125"/>
            <a:ext cx="4737434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0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Красным на </a:t>
            </a:r>
            <a:r>
              <a:rPr lang="ru-RU" sz="3000" b="1" u="sng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Яндекс-карте</a:t>
            </a:r>
            <a:r>
              <a:rPr lang="ru-RU" sz="3000" b="1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выделено </a:t>
            </a:r>
            <a:r>
              <a:rPr lang="ru-RU" sz="30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место, где в 1935 году </a:t>
            </a:r>
            <a:r>
              <a:rPr lang="ru-RU" sz="3000" b="1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был </a:t>
            </a:r>
          </a:p>
          <a:p>
            <a:r>
              <a:rPr lang="ru-RU" sz="3000" b="1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основан физкультурный </a:t>
            </a:r>
            <a:r>
              <a:rPr lang="ru-RU" sz="30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городок</a:t>
            </a:r>
            <a:endParaRPr lang="ru-RU" sz="3000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http://images.orsk.ru/images/stories/2021/11_november/image_27112021150721_163800764198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4" y="206325"/>
            <a:ext cx="6334627" cy="45887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33614" y="4443662"/>
            <a:ext cx="424213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1928 год. </a:t>
            </a:r>
            <a:r>
              <a:rPr lang="ru-RU" sz="2800" b="1" baseline="30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Орские</a:t>
            </a:r>
            <a:r>
              <a:rPr lang="ru-RU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физкультурники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://images.orsk.ru/images/stories/2021/11_november/image_27112021151843_1638008323488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65" y="3320716"/>
            <a:ext cx="5415214" cy="3486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684422" y="6192253"/>
            <a:ext cx="4883820" cy="5381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b="1" baseline="30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Орские</a:t>
            </a:r>
            <a:r>
              <a:rPr lang="ru-RU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физкультурники, 1928-1930 годы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pic>
        <p:nvPicPr>
          <p:cNvPr id="5" name="Рисунок 4" descr="http://images.orsk.ru/images/stories/2021/11_november/image_27112021151550_1638008150683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3" y="218859"/>
            <a:ext cx="5416250" cy="36793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66404" y="365125"/>
            <a:ext cx="5416250" cy="8104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1934 год, воспитанники </a:t>
            </a:r>
            <a:r>
              <a:rPr lang="ru-RU" sz="2800" b="1" baseline="30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орского</a:t>
            </a:r>
            <a:r>
              <a:rPr lang="ru-RU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пионерлагеря играют в волейбол в </a:t>
            </a:r>
            <a:r>
              <a:rPr lang="ru-RU" sz="2800" b="1" baseline="30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Зауральной</a:t>
            </a:r>
            <a:r>
              <a:rPr lang="ru-RU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роще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6" name="Рисунок 5" descr="http://images.orsk.ru/images/stories/2021/11_november/image_27112021151715_1638008235072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27" y="173156"/>
            <a:ext cx="6442944" cy="3820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983337" y="365125"/>
            <a:ext cx="4379863" cy="810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1946 год, команда </a:t>
            </a:r>
            <a:r>
              <a:rPr lang="ru-RU" sz="2800" b="1" baseline="30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орского</a:t>
            </a:r>
            <a:r>
              <a:rPr lang="ru-RU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«Спартака» в </a:t>
            </a:r>
            <a:r>
              <a:rPr lang="ru-RU" sz="2800" b="1" baseline="30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Зауральной</a:t>
            </a:r>
            <a:r>
              <a:rPr lang="ru-RU" sz="28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роще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http://images.orsk.ru/images/stories/2021/11_november/image_27112021152307_1638008587693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253" y="3569945"/>
            <a:ext cx="4636168" cy="3174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8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699"/>
          </a:xfrm>
        </p:spPr>
      </p:pic>
      <p:sp>
        <p:nvSpPr>
          <p:cNvPr id="7" name="Прямоугольник 6"/>
          <p:cNvSpPr/>
          <p:nvPr/>
        </p:nvSpPr>
        <p:spPr>
          <a:xfrm flipH="1" flipV="1">
            <a:off x="10271470" y="672860"/>
            <a:ext cx="45719" cy="103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Архивный хронограф: 75 лет назад в городе Орске Чкаловской области состоялось открытие первого спортивного зала, изображение №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62729"/>
            <a:ext cx="10743481" cy="60620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" y="6124756"/>
            <a:ext cx="12192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 января 1948 года в Орске Чкаловской области (сейчас Оренбургская область) состоялось открытие первого в городе спортивного зала, располагавшегося по адресу: улица Советская, дом 67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802</Words>
  <Application>Microsoft Office PowerPoint</Application>
  <PresentationFormat>Широкоэкранный</PresentationFormat>
  <Paragraphs>54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Галина</cp:lastModifiedBy>
  <cp:revision>42</cp:revision>
  <dcterms:created xsi:type="dcterms:W3CDTF">2024-12-02T14:16:19Z</dcterms:created>
  <dcterms:modified xsi:type="dcterms:W3CDTF">2024-12-08T19:28:34Z</dcterms:modified>
</cp:coreProperties>
</file>