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6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3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3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5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39D0-7AA7-4AAB-9F2B-4F54D60A089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5433-9EA7-4C87-A41F-29D28A7D6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83832" y="1732547"/>
            <a:ext cx="6256421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 детей </a:t>
            </a: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домашних условиях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8588" y="208548"/>
            <a:ext cx="8630653" cy="7540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116 г. Орска «</a:t>
            </a:r>
            <a:r>
              <a:rPr lang="ru-RU" sz="20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6758" y="4283241"/>
            <a:ext cx="545431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</a:t>
            </a:r>
            <a:endParaRPr lang="ru-RU" sz="24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Мустафина Галина </a:t>
            </a:r>
            <a:r>
              <a:rPr lang="ru-RU" sz="24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Наильевна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72" y="3883892"/>
            <a:ext cx="3176337" cy="268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" y="3883892"/>
            <a:ext cx="3112167" cy="269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2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06" y="-96252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26105" y="352925"/>
            <a:ext cx="7475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 водой</a:t>
            </a:r>
            <a:endParaRPr lang="ru-RU" sz="5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5" y="1276255"/>
            <a:ext cx="8742946" cy="5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4189" y="352925"/>
            <a:ext cx="10539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Физкультура и Массаж </a:t>
            </a: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47" y="1773559"/>
            <a:ext cx="4989095" cy="424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" y="1773558"/>
            <a:ext cx="5197641" cy="428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8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1" y="268517"/>
            <a:ext cx="9609221" cy="63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355264"/>
            <a:ext cx="10427368" cy="61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80" y="349096"/>
            <a:ext cx="8454188" cy="61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01516" y="753979"/>
            <a:ext cx="8261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СПАСИБО ЗА ВНИМАНИЕ</a:t>
            </a:r>
            <a:endParaRPr lang="ru-RU" sz="5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9" y="2640506"/>
            <a:ext cx="6079958" cy="404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1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336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76336" y="577515"/>
            <a:ext cx="5967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Цель: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463" y="1459833"/>
            <a:ext cx="9416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Ознакомление с приемами закаливания детей в домашних условиях, в условиях детского сада, рекомендациями по проведению процедур закаливания, - формирование основ</a:t>
            </a:r>
          </a:p>
          <a:p>
            <a:pPr algn="ctr">
              <a:buFontTx/>
              <a:buNone/>
            </a:pPr>
            <a:r>
              <a:rPr lang="ru-RU" altLang="ru-RU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здорового образа жизни.</a:t>
            </a:r>
            <a:endParaRPr lang="ru-RU" altLang="ru-RU" sz="3200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11" y="4188810"/>
            <a:ext cx="3974431" cy="256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4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8567" y="529389"/>
            <a:ext cx="101706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</a:t>
            </a:r>
            <a:r>
              <a:rPr lang="ru-RU" alt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– </a:t>
            </a:r>
            <a:r>
              <a:rPr lang="ru-RU" altLang="ru-RU" sz="36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это система мероприятий, направленных на повышение устойчивости механизмов защиты и приспособления организма ребенка ко многим факторам внешней среды.</a:t>
            </a:r>
            <a:endParaRPr lang="ru-RU" sz="3600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85" y="3449053"/>
            <a:ext cx="4928102" cy="302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0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22947" y="465221"/>
            <a:ext cx="9833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Правила закаливания детей дома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8533" y="2048933"/>
            <a:ext cx="91270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1. Закаливающие процедуры следует проводить только в том случае, если ребенок здоров.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2. Непрерывность.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3. Постепенность.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4. Нужно считаться с индивидуальными особенностями ребенка.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5. Постоянно следить за реакцией ребенка на закаливающие процедуры. </a:t>
            </a:r>
            <a:endParaRPr lang="ru-RU" altLang="ru-RU" sz="32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98232" y="737937"/>
            <a:ext cx="3096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467" y="389467"/>
            <a:ext cx="102277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6. Нужно стремиться к тому, чтобы закаливание нравилось детям, воспринималось ими как забава.</a:t>
            </a:r>
            <a:b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7. При повышении температуры, насморке, кашле, жидком стуле - необходимо приостановить закаливание или проводить на щадящем уровне. Гипотрофия, анемия, рахит не являются противопоказаниями к закаливанию.</a:t>
            </a:r>
            <a:b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8. Приступая к закаливанию, создайте ребенку здоровые условия быта, нормальную психологическую атмосферу в семье, достаточный сон. Необходимо сквозное проветривание комнаты не реже 4-5 раз в день, каждый раз не менее 10-15 минут.</a:t>
            </a:r>
            <a:b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9. Прогулка.</a:t>
            </a:r>
            <a:br>
              <a:rPr lang="ru-RU" alt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3" y="4250266"/>
            <a:ext cx="3725334" cy="245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250267"/>
            <a:ext cx="3810000" cy="245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6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169333"/>
            <a:ext cx="1066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</a:rPr>
              <a:t>Методы закаливания детей в домашних условиях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5868" y="1492772"/>
            <a:ext cx="5672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Закаливание воздухом.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00FF"/>
                </a:solidFill>
              </a:rPr>
              <a:t> Закаливание водой.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Закаливание солнцем.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369733"/>
            <a:ext cx="5249333" cy="28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38989" y="481263"/>
            <a:ext cx="9336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 воздухом </a:t>
            </a: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505"/>
            <a:ext cx="2236554" cy="206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76" y="1404593"/>
            <a:ext cx="8078520" cy="512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863"/>
            <a:ext cx="2060089" cy="202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1716505"/>
            <a:ext cx="2277979" cy="206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icture backgroun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96" y="3898233"/>
            <a:ext cx="2032676" cy="23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2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3558" y="481263"/>
            <a:ext cx="10956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 солнечными лучами  </a:t>
            </a:r>
            <a:endParaRPr lang="ru-RU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Солнце. Польза и вре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32" y="2919663"/>
            <a:ext cx="5502441" cy="359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47" y="4094131"/>
            <a:ext cx="3224462" cy="240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31" y="4106780"/>
            <a:ext cx="3176337" cy="238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6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-144378"/>
            <a:ext cx="12721389" cy="7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71074" y="336884"/>
            <a:ext cx="9849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Закаливание ротоглотки</a:t>
            </a:r>
            <a:endParaRPr lang="ru-RU" sz="4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https://avatars.mds.yandex.net/i?id=81ff89538c0b387fc0ddaed3e7556d90_l-525829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21" y="1167881"/>
            <a:ext cx="9176084" cy="553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180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13</cp:revision>
  <dcterms:created xsi:type="dcterms:W3CDTF">2024-12-19T17:06:24Z</dcterms:created>
  <dcterms:modified xsi:type="dcterms:W3CDTF">2024-12-19T18:58:46Z</dcterms:modified>
</cp:coreProperties>
</file>