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1" r:id="rId13"/>
    <p:sldId id="269" r:id="rId14"/>
    <p:sldId id="270" r:id="rId15"/>
    <p:sldId id="271" r:id="rId16"/>
    <p:sldId id="272" r:id="rId17"/>
    <p:sldId id="273" r:id="rId18"/>
    <p:sldId id="282" r:id="rId19"/>
    <p:sldId id="274" r:id="rId20"/>
    <p:sldId id="275" r:id="rId21"/>
    <p:sldId id="283" r:id="rId22"/>
    <p:sldId id="276" r:id="rId23"/>
    <p:sldId id="277" r:id="rId24"/>
    <p:sldId id="284" r:id="rId25"/>
    <p:sldId id="278" r:id="rId26"/>
    <p:sldId id="285" r:id="rId27"/>
    <p:sldId id="279" r:id="rId28"/>
    <p:sldId id="286" r:id="rId29"/>
    <p:sldId id="28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66FF"/>
    <a:srgbClr val="99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0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7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2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1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7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1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9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72B4-4EB7-4580-BE5B-794E993FC322}" type="datetimeFigureOut">
              <a:rPr lang="ru-RU" smtClean="0"/>
              <a:t>05.01.2025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CDE2-C350-473F-AB06-6E80E2EB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5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66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864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275" y="1315453"/>
            <a:ext cx="3801978" cy="3139321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Угадай вид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СПОРТА!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326" y="1925053"/>
            <a:ext cx="6144127" cy="255454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Дидактическая </a:t>
            </a:r>
            <a:r>
              <a:rPr lang="ru-RU" sz="4000" b="1" dirty="0">
                <a:solidFill>
                  <a:srgbClr val="FFFF00"/>
                </a:solidFill>
                <a:latin typeface="Georgia" panose="02040502050405020303" pitchFamily="18" charset="0"/>
              </a:rPr>
              <a:t>и</a:t>
            </a:r>
            <a:r>
              <a:rPr lang="ru-RU" sz="40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гра для детей старшей и подготовительной группы</a:t>
            </a:r>
            <a:endParaRPr lang="ru-RU" sz="40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5789" y="5342021"/>
            <a:ext cx="5614737" cy="830997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физической культуры</a:t>
            </a:r>
          </a:p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Мустафина Галина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Наильевна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9326" y="385011"/>
            <a:ext cx="6031832" cy="128342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 116 г. Орска «Ералашка»</a:t>
            </a:r>
            <a:endPara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24462" y="481264"/>
            <a:ext cx="8422106" cy="264694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Волейбол – это командная игра, которая принадлежит к числу игр на отбивание мяча. В ходе игры он перебрасывается через сетку таким образом, чтобы при соблюдении правил его не могла бы отбить через сетку команда противника.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91326" cy="279132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5" y="3088398"/>
            <a:ext cx="5229725" cy="368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0" y="3088398"/>
            <a:ext cx="6240379" cy="364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7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2379" y="297072"/>
            <a:ext cx="8518358" cy="310385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. Соберем команду в школе</a:t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И найдем большое поле</a:t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Пробиваем угловой –</a:t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Забиваем головой.</a:t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И в воротах пятый гол!</a:t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Очень любим мы . . ..</a:t>
            </a:r>
            <a:endParaRPr lang="ru-RU" sz="32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47" y="3400924"/>
            <a:ext cx="5871411" cy="3320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" y="3400924"/>
            <a:ext cx="5101389" cy="3320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1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8" name="Рисунок 7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84" y="545431"/>
            <a:ext cx="8582527" cy="582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32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2378" y="297072"/>
            <a:ext cx="8630653" cy="36332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Футбол - вид спорта, который требует большой физической силы, выносливости и ловкости. Цель игры «забить мяч в ворота противника».. В этом виде спорта игрокам не разрешается использовать руки при движении мяча вверх и вниз по полю. При игре в футбол футболисты должны использовать ноги, уметь давать точные пасы в разные части футбольного поля.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50" y="3753853"/>
            <a:ext cx="5383781" cy="310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6" y="3753854"/>
            <a:ext cx="5197645" cy="307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44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2379" y="297072"/>
            <a:ext cx="8518358" cy="310385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. Вот сошлись они на ринге в схватке.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На руках у каждого перчатки.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Гонг веселый прозвучал,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К началу боя дал сигнал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3400926"/>
            <a:ext cx="3850105" cy="317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3" y="3424989"/>
            <a:ext cx="3649579" cy="312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ture backgrou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9053"/>
            <a:ext cx="4038747" cy="312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3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2379" y="297072"/>
            <a:ext cx="8518358" cy="310385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Бокс — контактный вид спорта, единоборство, в котором спортсмены наносят друг другу удары кулаками в специальных перчатках. Победа присваивается в случае, если соперник сбит с ног и не может подняться в течение десяти секунд или если он получил травму, не позволяющую продолжать бой.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89" y="3400926"/>
            <a:ext cx="5390147" cy="345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" y="3400926"/>
            <a:ext cx="5454317" cy="334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6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297071"/>
            <a:ext cx="8662737" cy="387387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6. Очень трудно быть, не спорьте,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Самым метким в этом спорте.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Просто мчаться по лыжне,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То под силу даже мне.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Сам попробуй бегать день,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А потом попасть в мишень,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Лежа навзничь, из винтовки.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Тут нельзя без тренировки!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А мишень тебе не слон.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Спорт зовётся. .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53" y="4170946"/>
            <a:ext cx="4010526" cy="255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74" y="4331368"/>
            <a:ext cx="3801979" cy="2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5" y="3031958"/>
            <a:ext cx="4106779" cy="382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9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4884" y="449180"/>
            <a:ext cx="8325853" cy="247048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Биатлон — зимний олимпийский вид спорта, сочетающий лыжную гонку со стрельбой из винтовки.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594811"/>
            <a:ext cx="2743200" cy="385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59" y="3208422"/>
            <a:ext cx="3078809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309" y="2497557"/>
            <a:ext cx="4215702" cy="240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579"/>
            <a:ext cx="4324475" cy="244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10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7" y="297072"/>
            <a:ext cx="2734886" cy="2734886"/>
          </a:xfrm>
          <a:prstGeom prst="rect">
            <a:avLst/>
          </a:prstGeom>
        </p:spPr>
      </p:pic>
      <p:pic>
        <p:nvPicPr>
          <p:cNvPr id="11" name="Рисунок 10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52" y="112295"/>
            <a:ext cx="6609348" cy="413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" y="3031958"/>
            <a:ext cx="6006245" cy="382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8842" y="449180"/>
            <a:ext cx="8341895" cy="32244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. В этом спорте игроки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Все ловки и высоки.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Любят в мяч они играть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И в кольцо его кидать.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Мячик звонко бьет об пол,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Значит, это. . .</a:t>
            </a:r>
          </a:p>
          <a:p>
            <a:endParaRPr lang="ru-RU" sz="36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" y="3384888"/>
            <a:ext cx="4588042" cy="337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44" y="3529261"/>
            <a:ext cx="4771711" cy="331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0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71823" y="449180"/>
            <a:ext cx="8220177" cy="497305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Баскетбол — спортивная командная игра с мячом.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В баскетбол играют две команды, каждая из которых состоит из пяти полевых игроков. Цель каждой команды — забросить руками мяч в корзину соперника и помешать другой команде завладеть мячом и забросить его в свою корзину. Корзина находится на высоте 3,05 м от пола.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endParaRPr lang="ru-RU" sz="32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739"/>
            <a:ext cx="3971824" cy="312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8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22" y="1026695"/>
            <a:ext cx="9023978" cy="555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4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8842" y="449179"/>
            <a:ext cx="8341895" cy="31121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8. По водным дорожкам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Плывут наши ассы,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То баттерфляем,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То кролем, то брассом.</a:t>
            </a:r>
          </a:p>
          <a:p>
            <a:endParaRPr lang="ru-RU" sz="36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50" y="3169368"/>
            <a:ext cx="5649727" cy="355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7" y="3039978"/>
            <a:ext cx="6300391" cy="381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20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01158" y="449179"/>
            <a:ext cx="8109579" cy="450783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Плавание представляет собой вид спорта, в ходе которого участникам соревнования предстоит максимально быстро преодолеть вплавь некое расстояние. Современные правила запрещают плавание более, чем на 15 метров по прямой линии.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3642"/>
            <a:ext cx="3962400" cy="306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16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7" name="Рисунок 6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49" y="297072"/>
            <a:ext cx="4648056" cy="313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8" y="297073"/>
            <a:ext cx="4094891" cy="313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ture backgroun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79" y="3561348"/>
            <a:ext cx="4580021" cy="317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9" y="3561348"/>
            <a:ext cx="4427620" cy="317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Picture backgroun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336"/>
            <a:ext cx="3433010" cy="329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72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2800" y="449179"/>
            <a:ext cx="8357937" cy="359343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. Турнир идёт.                                     Турнир в разгаре.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Играем мы с Андреем в паре.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На корт выходим мы вдвоём.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Ракетками мы мячик бьём.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А против нас — </a:t>
            </a:r>
            <a:r>
              <a:rPr lang="ru-RU" sz="3600" b="1" dirty="0" err="1" smtClean="0">
                <a:solidFill>
                  <a:srgbClr val="FFFF00"/>
                </a:solidFill>
                <a:latin typeface="Georgia" panose="02040502050405020303" pitchFamily="18" charset="0"/>
              </a:rPr>
              <a:t>Андрэ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 и </a:t>
            </a:r>
            <a:r>
              <a:rPr lang="ru-RU" sz="3600" b="1" dirty="0" err="1" smtClean="0">
                <a:solidFill>
                  <a:srgbClr val="FFFF00"/>
                </a:solidFill>
                <a:latin typeface="Georgia" panose="02040502050405020303" pitchFamily="18" charset="0"/>
              </a:rPr>
              <a:t>Дэнис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.</a:t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Во что играем с ними?</a:t>
            </a:r>
          </a:p>
          <a:p>
            <a:endParaRPr lang="ru-RU" sz="36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3031958"/>
            <a:ext cx="4010526" cy="382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83" y="3914274"/>
            <a:ext cx="6112042" cy="294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38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8" y="297072"/>
            <a:ext cx="2734886" cy="2734886"/>
          </a:xfrm>
          <a:prstGeom prst="rect">
            <a:avLst/>
          </a:prstGeom>
        </p:spPr>
      </p:pic>
      <p:pic>
        <p:nvPicPr>
          <p:cNvPr id="8" name="Рисунок 7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58" y="0"/>
            <a:ext cx="7026441" cy="412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3329030"/>
            <a:ext cx="6256421" cy="352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9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4884" y="449179"/>
            <a:ext cx="8325853" cy="349717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Теннис - спортивная игра с мячом и ракетками на площадке - корте с сеткой (высота 91 см) посредине. Игроки стремятся послать мяч через сетку так, чтобы соперник не смог правильно отразить его.</a:t>
            </a:r>
          </a:p>
          <a:p>
            <a:endParaRPr lang="ru-RU" sz="36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" y="3946358"/>
            <a:ext cx="5161694" cy="291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80" y="3946358"/>
            <a:ext cx="6120357" cy="291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8" name="Рисунок 7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30" y="537728"/>
            <a:ext cx="8724161" cy="6167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33011" y="513347"/>
            <a:ext cx="8277725" cy="1957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Ребята, 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Вы 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ОТЛИЧНО 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справились </a:t>
            </a: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с моим заданием!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2" y="2823410"/>
            <a:ext cx="8598568" cy="391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031"/>
            <a:ext cx="3304674" cy="336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86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2358" y="297072"/>
            <a:ext cx="8309809" cy="4242844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rgbClr val="FFFF00"/>
                </a:solidFill>
                <a:latin typeface="Georgia" panose="02040502050405020303" pitchFamily="18" charset="0"/>
              </a:rPr>
              <a:t>Цель:</a:t>
            </a: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 познакомить детей с видами спорта; спортивным инвентарем; формировать интерес у детей к физической культуре и спорту.</a:t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2800" b="1" u="sng" dirty="0" smtClean="0">
                <a:solidFill>
                  <a:srgbClr val="FFFF00"/>
                </a:solidFill>
                <a:latin typeface="Georgia" panose="02040502050405020303" pitchFamily="18" charset="0"/>
              </a:rPr>
              <a:t>Задачи:</a:t>
            </a: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- знакомить детей с разными видами спорта;</a:t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- формировать знания в области физической культуры и спорта;</a:t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- обогатить и систематизировать знания детей о видах спорта;</a:t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- формировать потребность в здоровом образе жизни.</a:t>
            </a:r>
            <a:br>
              <a:rPr lang="ru-RU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endParaRPr lang="ru-RU" b="1" dirty="0" smtClean="0">
              <a:solidFill>
                <a:srgbClr val="FFFF0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1989222" cy="1989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32" y="3635835"/>
            <a:ext cx="3112168" cy="3112168"/>
          </a:xfrm>
          <a:prstGeom prst="rect">
            <a:avLst/>
          </a:prstGeom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3" y="3898231"/>
            <a:ext cx="4924926" cy="284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8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80" y="16096"/>
            <a:ext cx="12169719" cy="6841903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5326" y="465221"/>
            <a:ext cx="7347285" cy="237423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Ход игры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Поможем Крошу при помощи загадок, узнать к какому виду спорта относится изображенный на картинках спортивный инвентарь.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5" y="297071"/>
            <a:ext cx="3352802" cy="3352802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3" y="2886455"/>
            <a:ext cx="3821608" cy="39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0926" y="786064"/>
            <a:ext cx="7908758" cy="322446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dirty="0">
                <a:solidFill>
                  <a:srgbClr val="FFFF00"/>
                </a:solidFill>
                <a:latin typeface="Georgia" panose="02040502050405020303" pitchFamily="18" charset="0"/>
              </a:rPr>
              <a:t>. Во дворе с утра игра,</a:t>
            </a:r>
            <a: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Georgia" panose="02040502050405020303" pitchFamily="18" charset="0"/>
              </a:rPr>
              <a:t>Разыгралась детвора.</a:t>
            </a:r>
            <a: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Georgia" panose="02040502050405020303" pitchFamily="18" charset="0"/>
              </a:rPr>
              <a:t>Крики: «шайбу! », </a:t>
            </a:r>
            <a: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  <a:t>                     «</a:t>
            </a:r>
            <a:r>
              <a:rPr lang="ru-RU" sz="4400" dirty="0">
                <a:solidFill>
                  <a:srgbClr val="FFFF00"/>
                </a:solidFill>
                <a:latin typeface="Georgia" panose="02040502050405020303" pitchFamily="18" charset="0"/>
              </a:rPr>
              <a:t>мимо! », «бей! » -</a:t>
            </a:r>
            <a: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4400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Georgia" panose="02040502050405020303" pitchFamily="18" charset="0"/>
              </a:rPr>
              <a:t>Там идёт игра . .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5" y="297071"/>
            <a:ext cx="3368844" cy="3368844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5" y="3876123"/>
            <a:ext cx="4981076" cy="286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/>
          <a:stretch/>
        </p:blipFill>
        <p:spPr bwMode="auto">
          <a:xfrm>
            <a:off x="5678905" y="3943323"/>
            <a:ext cx="5895473" cy="2794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64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04673" y="297072"/>
            <a:ext cx="8502316" cy="35690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Хоккей с шайбой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– командная спортивная игра на льду, заключающаяся в противоборстве двух команд на коньках, которые, передавая шайбу клюшками, стремятся Забросить ее наибольшее количество раз в ворота соперника и не пропустить в свои. Побеждает команда, забросившая наибольшее количество шайб в ворота соперника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83012" cy="2783012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4399" r="2111" b="3812"/>
          <a:stretch/>
        </p:blipFill>
        <p:spPr bwMode="auto">
          <a:xfrm>
            <a:off x="224590" y="3613951"/>
            <a:ext cx="3641558" cy="2610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48" y="3978442"/>
            <a:ext cx="4973051" cy="277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3978442"/>
            <a:ext cx="3192380" cy="277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8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3831" y="417095"/>
            <a:ext cx="7860631" cy="218172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. На квадратиках доски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Короли свели полки.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Нет для боя у полков</a:t>
            </a:r>
            <a: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Ни патронов, ни штыков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5" y="297071"/>
            <a:ext cx="2831139" cy="2831139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4" y="2598821"/>
            <a:ext cx="7074570" cy="404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5" y="3425282"/>
            <a:ext cx="3048001" cy="321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672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7388" y="297072"/>
            <a:ext cx="8085223" cy="339261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Шахматы — настольная логическая игра со специальными фигурами на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-клеточной доске для двух соперников, сочетающая в себе элементы искусства (в части шахматной композиции), науки и спорта.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991560" cy="2991560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" y="3689684"/>
            <a:ext cx="3689685" cy="290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5" y="3465096"/>
            <a:ext cx="6885928" cy="339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54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5494" y="297072"/>
            <a:ext cx="7812506" cy="377762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. Здесь команда побеждает,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Если мячик не роняет.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Он летит с подачи метко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Не в ворота - через сетку.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И площадка, а не поле</a:t>
            </a:r>
            <a: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У спортсменов в. .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297072"/>
            <a:ext cx="2734886" cy="2734886"/>
          </a:xfrm>
          <a:prstGeom prst="rect">
            <a:avLst/>
          </a:prstGeom>
        </p:spPr>
      </p:pic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60441"/>
            <a:ext cx="5293895" cy="346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7" y="3160442"/>
            <a:ext cx="4940968" cy="346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4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438</Words>
  <Application>Microsoft Office PowerPoint</Application>
  <PresentationFormat>Широкоэкранный</PresentationFormat>
  <Paragraphs>31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30</cp:revision>
  <dcterms:created xsi:type="dcterms:W3CDTF">2024-12-22T08:42:46Z</dcterms:created>
  <dcterms:modified xsi:type="dcterms:W3CDTF">2025-01-05T12:25:59Z</dcterms:modified>
</cp:coreProperties>
</file>