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8" r:id="rId2"/>
  </p:sldIdLst>
  <p:sldSz cx="29130625" cy="18157825"/>
  <p:notesSz cx="6858000" cy="9144000"/>
  <p:embeddedFontLst>
    <p:embeddedFont>
      <p:font typeface="Calibri" panose="020F0502020204030204" pitchFamily="34" charset="0"/>
      <p:regular r:id="rId3"/>
      <p:bold r:id="rId4"/>
      <p:italic r:id="rId5"/>
      <p:boldItalic r:id="rId6"/>
    </p:embeddedFont>
    <p:embeddedFont>
      <p:font typeface="Noto Sans Bold" panose="020B0802040504020204" pitchFamily="34" charset="0"/>
      <p:bold r:id="rId7"/>
    </p:embeddedFont>
  </p:embeddedFontLst>
  <p:defaultTextStyle>
    <a:defPPr>
      <a:defRPr lang="en-US"/>
    </a:defPPr>
    <a:lvl1pPr marL="0" algn="l" defTabSz="562905" rtl="0" eaLnBrk="1" latinLnBrk="0" hangingPunct="1">
      <a:defRPr sz="1108" kern="1200">
        <a:solidFill>
          <a:schemeClr val="tx1"/>
        </a:solidFill>
        <a:latin typeface="+mn-lt"/>
        <a:ea typeface="+mn-ea"/>
        <a:cs typeface="+mn-cs"/>
      </a:defRPr>
    </a:lvl1pPr>
    <a:lvl2pPr marL="281452" algn="l" defTabSz="562905" rtl="0" eaLnBrk="1" latinLnBrk="0" hangingPunct="1">
      <a:defRPr sz="1108" kern="1200">
        <a:solidFill>
          <a:schemeClr val="tx1"/>
        </a:solidFill>
        <a:latin typeface="+mn-lt"/>
        <a:ea typeface="+mn-ea"/>
        <a:cs typeface="+mn-cs"/>
      </a:defRPr>
    </a:lvl2pPr>
    <a:lvl3pPr marL="562905" algn="l" defTabSz="562905" rtl="0" eaLnBrk="1" latinLnBrk="0" hangingPunct="1">
      <a:defRPr sz="1108" kern="1200">
        <a:solidFill>
          <a:schemeClr val="tx1"/>
        </a:solidFill>
        <a:latin typeface="+mn-lt"/>
        <a:ea typeface="+mn-ea"/>
        <a:cs typeface="+mn-cs"/>
      </a:defRPr>
    </a:lvl3pPr>
    <a:lvl4pPr marL="844357" algn="l" defTabSz="562905" rtl="0" eaLnBrk="1" latinLnBrk="0" hangingPunct="1">
      <a:defRPr sz="1108" kern="1200">
        <a:solidFill>
          <a:schemeClr val="tx1"/>
        </a:solidFill>
        <a:latin typeface="+mn-lt"/>
        <a:ea typeface="+mn-ea"/>
        <a:cs typeface="+mn-cs"/>
      </a:defRPr>
    </a:lvl4pPr>
    <a:lvl5pPr marL="1125809" algn="l" defTabSz="562905" rtl="0" eaLnBrk="1" latinLnBrk="0" hangingPunct="1">
      <a:defRPr sz="1108" kern="1200">
        <a:solidFill>
          <a:schemeClr val="tx1"/>
        </a:solidFill>
        <a:latin typeface="+mn-lt"/>
        <a:ea typeface="+mn-ea"/>
        <a:cs typeface="+mn-cs"/>
      </a:defRPr>
    </a:lvl5pPr>
    <a:lvl6pPr marL="1407262" algn="l" defTabSz="562905" rtl="0" eaLnBrk="1" latinLnBrk="0" hangingPunct="1">
      <a:defRPr sz="1108" kern="1200">
        <a:solidFill>
          <a:schemeClr val="tx1"/>
        </a:solidFill>
        <a:latin typeface="+mn-lt"/>
        <a:ea typeface="+mn-ea"/>
        <a:cs typeface="+mn-cs"/>
      </a:defRPr>
    </a:lvl6pPr>
    <a:lvl7pPr marL="1688714" algn="l" defTabSz="562905" rtl="0" eaLnBrk="1" latinLnBrk="0" hangingPunct="1">
      <a:defRPr sz="1108" kern="1200">
        <a:solidFill>
          <a:schemeClr val="tx1"/>
        </a:solidFill>
        <a:latin typeface="+mn-lt"/>
        <a:ea typeface="+mn-ea"/>
        <a:cs typeface="+mn-cs"/>
      </a:defRPr>
    </a:lvl7pPr>
    <a:lvl8pPr marL="1970166" algn="l" defTabSz="562905" rtl="0" eaLnBrk="1" latinLnBrk="0" hangingPunct="1">
      <a:defRPr sz="1108" kern="1200">
        <a:solidFill>
          <a:schemeClr val="tx1"/>
        </a:solidFill>
        <a:latin typeface="+mn-lt"/>
        <a:ea typeface="+mn-ea"/>
        <a:cs typeface="+mn-cs"/>
      </a:defRPr>
    </a:lvl8pPr>
    <a:lvl9pPr marL="2251619" algn="l" defTabSz="562905" rtl="0" eaLnBrk="1" latinLnBrk="0" hangingPunct="1">
      <a:defRPr sz="110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1" userDrawn="1">
          <p15:clr>
            <a:srgbClr val="A4A3A4"/>
          </p15:clr>
        </p15:guide>
        <p15:guide id="2" pos="19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9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5" autoAdjust="0"/>
    <p:restoredTop sz="94618" autoAdjust="0"/>
  </p:normalViewPr>
  <p:slideViewPr>
    <p:cSldViewPr>
      <p:cViewPr>
        <p:scale>
          <a:sx n="49" d="100"/>
          <a:sy n="49" d="100"/>
        </p:scale>
        <p:origin x="1248" y="488"/>
      </p:cViewPr>
      <p:guideLst>
        <p:guide orient="horz" pos="1191"/>
        <p:guide pos="191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ableStyles" Target="tableStyles.xml"/><Relationship Id="rId5" Type="http://schemas.openxmlformats.org/officeDocument/2006/relationships/font" Target="fonts/font3.fntdata"/><Relationship Id="rId10" Type="http://schemas.openxmlformats.org/officeDocument/2006/relationships/theme" Target="theme/theme1.xml"/><Relationship Id="rId4" Type="http://schemas.openxmlformats.org/officeDocument/2006/relationships/font" Target="fonts/font2.fntdata"/><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5166" y="1175145"/>
            <a:ext cx="5158548" cy="810867"/>
          </a:xfrm>
        </p:spPr>
        <p:txBody>
          <a:bodyPr/>
          <a:lstStyle/>
          <a:p>
            <a:r>
              <a:rPr lang="en-US"/>
              <a:t>Click to edit Master title style</a:t>
            </a:r>
          </a:p>
        </p:txBody>
      </p:sp>
      <p:sp>
        <p:nvSpPr>
          <p:cNvPr id="3" name="Subtitle 2"/>
          <p:cNvSpPr>
            <a:spLocks noGrp="1"/>
          </p:cNvSpPr>
          <p:nvPr>
            <p:ph type="subTitle" idx="1"/>
          </p:nvPr>
        </p:nvSpPr>
        <p:spPr>
          <a:xfrm>
            <a:off x="910332" y="2143632"/>
            <a:ext cx="4248216" cy="966736"/>
          </a:xfrm>
        </p:spPr>
        <p:txBody>
          <a:bodyPr/>
          <a:lstStyle>
            <a:lvl1pPr marL="0" indent="0" algn="ctr">
              <a:buNone/>
              <a:defRPr>
                <a:solidFill>
                  <a:schemeClr val="tx1">
                    <a:tint val="75000"/>
                  </a:schemeClr>
                </a:solidFill>
              </a:defRPr>
            </a:lvl1pPr>
            <a:lvl2pPr marL="252192" indent="0" algn="ctr">
              <a:buNone/>
              <a:defRPr>
                <a:solidFill>
                  <a:schemeClr val="tx1">
                    <a:tint val="75000"/>
                  </a:schemeClr>
                </a:solidFill>
              </a:defRPr>
            </a:lvl2pPr>
            <a:lvl3pPr marL="504383" indent="0" algn="ctr">
              <a:buNone/>
              <a:defRPr>
                <a:solidFill>
                  <a:schemeClr val="tx1">
                    <a:tint val="75000"/>
                  </a:schemeClr>
                </a:solidFill>
              </a:defRPr>
            </a:lvl3pPr>
            <a:lvl4pPr marL="756575" indent="0" algn="ctr">
              <a:buNone/>
              <a:defRPr>
                <a:solidFill>
                  <a:schemeClr val="tx1">
                    <a:tint val="75000"/>
                  </a:schemeClr>
                </a:solidFill>
              </a:defRPr>
            </a:lvl4pPr>
            <a:lvl5pPr marL="1008766" indent="0" algn="ctr">
              <a:buNone/>
              <a:defRPr>
                <a:solidFill>
                  <a:schemeClr val="tx1">
                    <a:tint val="75000"/>
                  </a:schemeClr>
                </a:solidFill>
              </a:defRPr>
            </a:lvl5pPr>
            <a:lvl6pPr marL="1260958" indent="0" algn="ctr">
              <a:buNone/>
              <a:defRPr>
                <a:solidFill>
                  <a:schemeClr val="tx1">
                    <a:tint val="75000"/>
                  </a:schemeClr>
                </a:solidFill>
              </a:defRPr>
            </a:lvl6pPr>
            <a:lvl7pPr marL="1513149" indent="0" algn="ctr">
              <a:buNone/>
              <a:defRPr>
                <a:solidFill>
                  <a:schemeClr val="tx1">
                    <a:tint val="75000"/>
                  </a:schemeClr>
                </a:solidFill>
              </a:defRPr>
            </a:lvl7pPr>
            <a:lvl8pPr marL="1765341" indent="0" algn="ctr">
              <a:buNone/>
              <a:defRPr>
                <a:solidFill>
                  <a:schemeClr val="tx1">
                    <a:tint val="75000"/>
                  </a:schemeClr>
                </a:solidFill>
              </a:defRPr>
            </a:lvl8pPr>
            <a:lvl9pPr marL="20175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99938" y="151491"/>
            <a:ext cx="1365498" cy="3227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3444" y="151491"/>
            <a:ext cx="3995346" cy="3227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79400" y="2430851"/>
            <a:ext cx="5158548" cy="751322"/>
          </a:xfrm>
        </p:spPr>
        <p:txBody>
          <a:bodyPr anchor="t"/>
          <a:lstStyle>
            <a:lvl1pPr algn="l">
              <a:defRPr sz="2206" b="1" cap="all"/>
            </a:lvl1pPr>
          </a:lstStyle>
          <a:p>
            <a:r>
              <a:rPr lang="en-US"/>
              <a:t>Click to edit Master title style</a:t>
            </a:r>
          </a:p>
        </p:txBody>
      </p:sp>
      <p:sp>
        <p:nvSpPr>
          <p:cNvPr id="3" name="Text Placeholder 2"/>
          <p:cNvSpPr>
            <a:spLocks noGrp="1"/>
          </p:cNvSpPr>
          <p:nvPr>
            <p:ph type="body" idx="1"/>
          </p:nvPr>
        </p:nvSpPr>
        <p:spPr>
          <a:xfrm>
            <a:off x="479400" y="1603346"/>
            <a:ext cx="5158548" cy="827505"/>
          </a:xfrm>
        </p:spPr>
        <p:txBody>
          <a:bodyPr anchor="b"/>
          <a:lstStyle>
            <a:lvl1pPr marL="0" indent="0">
              <a:buNone/>
              <a:defRPr sz="1103">
                <a:solidFill>
                  <a:schemeClr val="tx1">
                    <a:tint val="75000"/>
                  </a:schemeClr>
                </a:solidFill>
              </a:defRPr>
            </a:lvl1pPr>
            <a:lvl2pPr marL="252192" indent="0">
              <a:buNone/>
              <a:defRPr sz="993">
                <a:solidFill>
                  <a:schemeClr val="tx1">
                    <a:tint val="75000"/>
                  </a:schemeClr>
                </a:solidFill>
              </a:defRPr>
            </a:lvl2pPr>
            <a:lvl3pPr marL="504383" indent="0">
              <a:buNone/>
              <a:defRPr sz="883">
                <a:solidFill>
                  <a:schemeClr val="tx1">
                    <a:tint val="75000"/>
                  </a:schemeClr>
                </a:solidFill>
              </a:defRPr>
            </a:lvl3pPr>
            <a:lvl4pPr marL="756575" indent="0">
              <a:buNone/>
              <a:defRPr sz="772">
                <a:solidFill>
                  <a:schemeClr val="tx1">
                    <a:tint val="75000"/>
                  </a:schemeClr>
                </a:solidFill>
              </a:defRPr>
            </a:lvl4pPr>
            <a:lvl5pPr marL="1008766" indent="0">
              <a:buNone/>
              <a:defRPr sz="772">
                <a:solidFill>
                  <a:schemeClr val="tx1">
                    <a:tint val="75000"/>
                  </a:schemeClr>
                </a:solidFill>
              </a:defRPr>
            </a:lvl5pPr>
            <a:lvl6pPr marL="1260958" indent="0">
              <a:buNone/>
              <a:defRPr sz="772">
                <a:solidFill>
                  <a:schemeClr val="tx1">
                    <a:tint val="75000"/>
                  </a:schemeClr>
                </a:solidFill>
              </a:defRPr>
            </a:lvl6pPr>
            <a:lvl7pPr marL="1513149" indent="0">
              <a:buNone/>
              <a:defRPr sz="772">
                <a:solidFill>
                  <a:schemeClr val="tx1">
                    <a:tint val="75000"/>
                  </a:schemeClr>
                </a:solidFill>
              </a:defRPr>
            </a:lvl7pPr>
            <a:lvl8pPr marL="1765341" indent="0">
              <a:buNone/>
              <a:defRPr sz="772">
                <a:solidFill>
                  <a:schemeClr val="tx1">
                    <a:tint val="75000"/>
                  </a:schemeClr>
                </a:solidFill>
              </a:defRPr>
            </a:lvl8pPr>
            <a:lvl9pPr marL="2017532" indent="0">
              <a:buNone/>
              <a:defRPr sz="77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3444" y="882672"/>
            <a:ext cx="2680422" cy="2496526"/>
          </a:xfrm>
        </p:spPr>
        <p:txBody>
          <a:bodyPr/>
          <a:lstStyle>
            <a:lvl1pPr>
              <a:defRPr sz="1544"/>
            </a:lvl1pPr>
            <a:lvl2pPr>
              <a:defRPr sz="1324"/>
            </a:lvl2pPr>
            <a:lvl3pPr>
              <a:defRPr sz="1103"/>
            </a:lvl3pPr>
            <a:lvl4pPr>
              <a:defRPr sz="993"/>
            </a:lvl4pPr>
            <a:lvl5pPr>
              <a:defRPr sz="993"/>
            </a:lvl5pPr>
            <a:lvl6pPr>
              <a:defRPr sz="993"/>
            </a:lvl6pPr>
            <a:lvl7pPr>
              <a:defRPr sz="993"/>
            </a:lvl7pPr>
            <a:lvl8pPr>
              <a:defRPr sz="993"/>
            </a:lvl8pPr>
            <a:lvl9pPr>
              <a:defRPr sz="9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85014" y="882672"/>
            <a:ext cx="2680422" cy="2496526"/>
          </a:xfrm>
        </p:spPr>
        <p:txBody>
          <a:bodyPr/>
          <a:lstStyle>
            <a:lvl1pPr>
              <a:defRPr sz="1544"/>
            </a:lvl1pPr>
            <a:lvl2pPr>
              <a:defRPr sz="1324"/>
            </a:lvl2pPr>
            <a:lvl3pPr>
              <a:defRPr sz="1103"/>
            </a:lvl3pPr>
            <a:lvl4pPr>
              <a:defRPr sz="993"/>
            </a:lvl4pPr>
            <a:lvl5pPr>
              <a:defRPr sz="993"/>
            </a:lvl5pPr>
            <a:lvl6pPr>
              <a:defRPr sz="993"/>
            </a:lvl6pPr>
            <a:lvl7pPr>
              <a:defRPr sz="993"/>
            </a:lvl7pPr>
            <a:lvl8pPr>
              <a:defRPr sz="993"/>
            </a:lvl8pPr>
            <a:lvl9pPr>
              <a:defRPr sz="9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3444" y="846770"/>
            <a:ext cx="2681476" cy="352893"/>
          </a:xfrm>
        </p:spPr>
        <p:txBody>
          <a:bodyPr anchor="b"/>
          <a:lstStyle>
            <a:lvl1pPr marL="0" indent="0">
              <a:buNone/>
              <a:defRPr sz="1324" b="1"/>
            </a:lvl1pPr>
            <a:lvl2pPr marL="252192" indent="0">
              <a:buNone/>
              <a:defRPr sz="1103" b="1"/>
            </a:lvl2pPr>
            <a:lvl3pPr marL="504383" indent="0">
              <a:buNone/>
              <a:defRPr sz="993" b="1"/>
            </a:lvl3pPr>
            <a:lvl4pPr marL="756575" indent="0">
              <a:buNone/>
              <a:defRPr sz="883" b="1"/>
            </a:lvl4pPr>
            <a:lvl5pPr marL="1008766" indent="0">
              <a:buNone/>
              <a:defRPr sz="883" b="1"/>
            </a:lvl5pPr>
            <a:lvl6pPr marL="1260958" indent="0">
              <a:buNone/>
              <a:defRPr sz="883" b="1"/>
            </a:lvl6pPr>
            <a:lvl7pPr marL="1513149" indent="0">
              <a:buNone/>
              <a:defRPr sz="883" b="1"/>
            </a:lvl7pPr>
            <a:lvl8pPr marL="1765341" indent="0">
              <a:buNone/>
              <a:defRPr sz="883" b="1"/>
            </a:lvl8pPr>
            <a:lvl9pPr marL="2017532" indent="0">
              <a:buNone/>
              <a:defRPr sz="883" b="1"/>
            </a:lvl9pPr>
          </a:lstStyle>
          <a:p>
            <a:pPr lvl="0"/>
            <a:r>
              <a:rPr lang="en-US"/>
              <a:t>Click to edit Master text styles</a:t>
            </a:r>
          </a:p>
        </p:txBody>
      </p:sp>
      <p:sp>
        <p:nvSpPr>
          <p:cNvPr id="4" name="Content Placeholder 3"/>
          <p:cNvSpPr>
            <a:spLocks noGrp="1"/>
          </p:cNvSpPr>
          <p:nvPr>
            <p:ph sz="half" idx="2"/>
          </p:nvPr>
        </p:nvSpPr>
        <p:spPr>
          <a:xfrm>
            <a:off x="303444" y="1199663"/>
            <a:ext cx="2681476" cy="2179535"/>
          </a:xfrm>
        </p:spPr>
        <p:txBody>
          <a:bodyPr/>
          <a:lstStyle>
            <a:lvl1pPr>
              <a:defRPr sz="1324"/>
            </a:lvl1pPr>
            <a:lvl2pPr>
              <a:defRPr sz="1103"/>
            </a:lvl2pPr>
            <a:lvl3pPr>
              <a:defRPr sz="993"/>
            </a:lvl3pPr>
            <a:lvl4pPr>
              <a:defRPr sz="883"/>
            </a:lvl4pPr>
            <a:lvl5pPr>
              <a:defRPr sz="883"/>
            </a:lvl5pPr>
            <a:lvl6pPr>
              <a:defRPr sz="883"/>
            </a:lvl6pPr>
            <a:lvl7pPr>
              <a:defRPr sz="883"/>
            </a:lvl7pPr>
            <a:lvl8pPr>
              <a:defRPr sz="883"/>
            </a:lvl8pPr>
            <a:lvl9pPr>
              <a:defRPr sz="8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82907" y="846770"/>
            <a:ext cx="2682529" cy="352893"/>
          </a:xfrm>
        </p:spPr>
        <p:txBody>
          <a:bodyPr anchor="b"/>
          <a:lstStyle>
            <a:lvl1pPr marL="0" indent="0">
              <a:buNone/>
              <a:defRPr sz="1324" b="1"/>
            </a:lvl1pPr>
            <a:lvl2pPr marL="252192" indent="0">
              <a:buNone/>
              <a:defRPr sz="1103" b="1"/>
            </a:lvl2pPr>
            <a:lvl3pPr marL="504383" indent="0">
              <a:buNone/>
              <a:defRPr sz="993" b="1"/>
            </a:lvl3pPr>
            <a:lvl4pPr marL="756575" indent="0">
              <a:buNone/>
              <a:defRPr sz="883" b="1"/>
            </a:lvl4pPr>
            <a:lvl5pPr marL="1008766" indent="0">
              <a:buNone/>
              <a:defRPr sz="883" b="1"/>
            </a:lvl5pPr>
            <a:lvl6pPr marL="1260958" indent="0">
              <a:buNone/>
              <a:defRPr sz="883" b="1"/>
            </a:lvl6pPr>
            <a:lvl7pPr marL="1513149" indent="0">
              <a:buNone/>
              <a:defRPr sz="883" b="1"/>
            </a:lvl7pPr>
            <a:lvl8pPr marL="1765341" indent="0">
              <a:buNone/>
              <a:defRPr sz="883" b="1"/>
            </a:lvl8pPr>
            <a:lvl9pPr marL="2017532" indent="0">
              <a:buNone/>
              <a:defRPr sz="883" b="1"/>
            </a:lvl9pPr>
          </a:lstStyle>
          <a:p>
            <a:pPr lvl="0"/>
            <a:r>
              <a:rPr lang="en-US"/>
              <a:t>Click to edit Master text styles</a:t>
            </a:r>
          </a:p>
        </p:txBody>
      </p:sp>
      <p:sp>
        <p:nvSpPr>
          <p:cNvPr id="6" name="Content Placeholder 5"/>
          <p:cNvSpPr>
            <a:spLocks noGrp="1"/>
          </p:cNvSpPr>
          <p:nvPr>
            <p:ph sz="quarter" idx="4"/>
          </p:nvPr>
        </p:nvSpPr>
        <p:spPr>
          <a:xfrm>
            <a:off x="3082907" y="1199663"/>
            <a:ext cx="2682529" cy="2179535"/>
          </a:xfrm>
        </p:spPr>
        <p:txBody>
          <a:bodyPr/>
          <a:lstStyle>
            <a:lvl1pPr>
              <a:defRPr sz="1324"/>
            </a:lvl1pPr>
            <a:lvl2pPr>
              <a:defRPr sz="1103"/>
            </a:lvl2pPr>
            <a:lvl3pPr>
              <a:defRPr sz="993"/>
            </a:lvl3pPr>
            <a:lvl4pPr>
              <a:defRPr sz="883"/>
            </a:lvl4pPr>
            <a:lvl5pPr>
              <a:defRPr sz="883"/>
            </a:lvl5pPr>
            <a:lvl6pPr>
              <a:defRPr sz="883"/>
            </a:lvl6pPr>
            <a:lvl7pPr>
              <a:defRPr sz="883"/>
            </a:lvl7pPr>
            <a:lvl8pPr>
              <a:defRPr sz="883"/>
            </a:lvl8pPr>
            <a:lvl9pPr>
              <a:defRPr sz="8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3444" y="150615"/>
            <a:ext cx="1996620" cy="640988"/>
          </a:xfrm>
        </p:spPr>
        <p:txBody>
          <a:bodyPr anchor="b"/>
          <a:lstStyle>
            <a:lvl1pPr algn="l">
              <a:defRPr sz="1103" b="1"/>
            </a:lvl1pPr>
          </a:lstStyle>
          <a:p>
            <a:r>
              <a:rPr lang="en-US"/>
              <a:t>Click to edit Master title style</a:t>
            </a:r>
          </a:p>
        </p:txBody>
      </p:sp>
      <p:sp>
        <p:nvSpPr>
          <p:cNvPr id="3" name="Content Placeholder 2"/>
          <p:cNvSpPr>
            <a:spLocks noGrp="1"/>
          </p:cNvSpPr>
          <p:nvPr>
            <p:ph idx="1"/>
          </p:nvPr>
        </p:nvSpPr>
        <p:spPr>
          <a:xfrm>
            <a:off x="2372763" y="150615"/>
            <a:ext cx="3392673" cy="3228583"/>
          </a:xfrm>
        </p:spPr>
        <p:txBody>
          <a:bodyPr/>
          <a:lstStyle>
            <a:lvl1pPr>
              <a:defRPr sz="1765"/>
            </a:lvl1pPr>
            <a:lvl2pPr>
              <a:defRPr sz="1544"/>
            </a:lvl2pPr>
            <a:lvl3pPr>
              <a:defRPr sz="1324"/>
            </a:lvl3pPr>
            <a:lvl4pPr>
              <a:defRPr sz="1103"/>
            </a:lvl4pPr>
            <a:lvl5pPr>
              <a:defRPr sz="1103"/>
            </a:lvl5pPr>
            <a:lvl6pPr>
              <a:defRPr sz="1103"/>
            </a:lvl6pPr>
            <a:lvl7pPr>
              <a:defRPr sz="1103"/>
            </a:lvl7pPr>
            <a:lvl8pPr>
              <a:defRPr sz="1103"/>
            </a:lvl8pPr>
            <a:lvl9pPr>
              <a:defRPr sz="11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3444" y="791603"/>
            <a:ext cx="1996620" cy="2587595"/>
          </a:xfrm>
        </p:spPr>
        <p:txBody>
          <a:bodyPr/>
          <a:lstStyle>
            <a:lvl1pPr marL="0" indent="0">
              <a:buNone/>
              <a:defRPr sz="772"/>
            </a:lvl1pPr>
            <a:lvl2pPr marL="252192" indent="0">
              <a:buNone/>
              <a:defRPr sz="662"/>
            </a:lvl2pPr>
            <a:lvl3pPr marL="504383" indent="0">
              <a:buNone/>
              <a:defRPr sz="552"/>
            </a:lvl3pPr>
            <a:lvl4pPr marL="756575" indent="0">
              <a:buNone/>
              <a:defRPr sz="496"/>
            </a:lvl4pPr>
            <a:lvl5pPr marL="1008766" indent="0">
              <a:buNone/>
              <a:defRPr sz="496"/>
            </a:lvl5pPr>
            <a:lvl6pPr marL="1260958" indent="0">
              <a:buNone/>
              <a:defRPr sz="496"/>
            </a:lvl6pPr>
            <a:lvl7pPr marL="1513149" indent="0">
              <a:buNone/>
              <a:defRPr sz="496"/>
            </a:lvl7pPr>
            <a:lvl8pPr marL="1765341" indent="0">
              <a:buNone/>
              <a:defRPr sz="496"/>
            </a:lvl8pPr>
            <a:lvl9pPr marL="2017532" indent="0">
              <a:buNone/>
              <a:defRPr sz="49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9543" y="2648016"/>
            <a:ext cx="3641328" cy="312613"/>
          </a:xfrm>
        </p:spPr>
        <p:txBody>
          <a:bodyPr anchor="b"/>
          <a:lstStyle>
            <a:lvl1pPr algn="l">
              <a:defRPr sz="1103" b="1"/>
            </a:lvl1pPr>
          </a:lstStyle>
          <a:p>
            <a:r>
              <a:rPr lang="en-US"/>
              <a:t>Click to edit Master title style</a:t>
            </a:r>
          </a:p>
        </p:txBody>
      </p:sp>
      <p:sp>
        <p:nvSpPr>
          <p:cNvPr id="3" name="Picture Placeholder 2"/>
          <p:cNvSpPr>
            <a:spLocks noGrp="1"/>
          </p:cNvSpPr>
          <p:nvPr>
            <p:ph type="pic" idx="1"/>
          </p:nvPr>
        </p:nvSpPr>
        <p:spPr>
          <a:xfrm>
            <a:off x="1189543" y="338007"/>
            <a:ext cx="3641328" cy="2269728"/>
          </a:xfrm>
        </p:spPr>
        <p:txBody>
          <a:bodyPr/>
          <a:lstStyle>
            <a:lvl1pPr marL="0" indent="0">
              <a:buNone/>
              <a:defRPr sz="1765"/>
            </a:lvl1pPr>
            <a:lvl2pPr marL="252192" indent="0">
              <a:buNone/>
              <a:defRPr sz="1544"/>
            </a:lvl2pPr>
            <a:lvl3pPr marL="504383" indent="0">
              <a:buNone/>
              <a:defRPr sz="1324"/>
            </a:lvl3pPr>
            <a:lvl4pPr marL="756575" indent="0">
              <a:buNone/>
              <a:defRPr sz="1103"/>
            </a:lvl4pPr>
            <a:lvl5pPr marL="1008766" indent="0">
              <a:buNone/>
              <a:defRPr sz="1103"/>
            </a:lvl5pPr>
            <a:lvl6pPr marL="1260958" indent="0">
              <a:buNone/>
              <a:defRPr sz="1103"/>
            </a:lvl6pPr>
            <a:lvl7pPr marL="1513149" indent="0">
              <a:buNone/>
              <a:defRPr sz="1103"/>
            </a:lvl7pPr>
            <a:lvl8pPr marL="1765341" indent="0">
              <a:buNone/>
              <a:defRPr sz="1103"/>
            </a:lvl8pPr>
            <a:lvl9pPr marL="2017532" indent="0">
              <a:buNone/>
              <a:defRPr sz="1103"/>
            </a:lvl9pPr>
          </a:lstStyle>
          <a:p>
            <a:endParaRPr lang="en-US"/>
          </a:p>
        </p:txBody>
      </p:sp>
      <p:sp>
        <p:nvSpPr>
          <p:cNvPr id="4" name="Text Placeholder 3"/>
          <p:cNvSpPr>
            <a:spLocks noGrp="1"/>
          </p:cNvSpPr>
          <p:nvPr>
            <p:ph type="body" sz="half" idx="2"/>
          </p:nvPr>
        </p:nvSpPr>
        <p:spPr>
          <a:xfrm>
            <a:off x="1189543" y="2960629"/>
            <a:ext cx="3641328" cy="443963"/>
          </a:xfrm>
        </p:spPr>
        <p:txBody>
          <a:bodyPr/>
          <a:lstStyle>
            <a:lvl1pPr marL="0" indent="0">
              <a:buNone/>
              <a:defRPr sz="772"/>
            </a:lvl1pPr>
            <a:lvl2pPr marL="252192" indent="0">
              <a:buNone/>
              <a:defRPr sz="662"/>
            </a:lvl2pPr>
            <a:lvl3pPr marL="504383" indent="0">
              <a:buNone/>
              <a:defRPr sz="552"/>
            </a:lvl3pPr>
            <a:lvl4pPr marL="756575" indent="0">
              <a:buNone/>
              <a:defRPr sz="496"/>
            </a:lvl4pPr>
            <a:lvl5pPr marL="1008766" indent="0">
              <a:buNone/>
              <a:defRPr sz="496"/>
            </a:lvl5pPr>
            <a:lvl6pPr marL="1260958" indent="0">
              <a:buNone/>
              <a:defRPr sz="496"/>
            </a:lvl6pPr>
            <a:lvl7pPr marL="1513149" indent="0">
              <a:buNone/>
              <a:defRPr sz="496"/>
            </a:lvl7pPr>
            <a:lvl8pPr marL="1765341" indent="0">
              <a:buNone/>
              <a:defRPr sz="496"/>
            </a:lvl8pPr>
            <a:lvl9pPr marL="2017532" indent="0">
              <a:buNone/>
              <a:defRPr sz="49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444" y="151491"/>
            <a:ext cx="5461992" cy="6304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3444" y="882672"/>
            <a:ext cx="5461992" cy="24965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3444" y="3506170"/>
            <a:ext cx="1416072" cy="201403"/>
          </a:xfrm>
          <a:prstGeom prst="rect">
            <a:avLst/>
          </a:prstGeom>
        </p:spPr>
        <p:txBody>
          <a:bodyPr vert="horz" lIns="91440" tIns="45720" rIns="91440" bIns="45720" rtlCol="0" anchor="ctr"/>
          <a:lstStyle>
            <a:lvl1pPr algn="l">
              <a:defRPr sz="662">
                <a:solidFill>
                  <a:schemeClr val="tx1">
                    <a:tint val="75000"/>
                  </a:schemeClr>
                </a:solidFill>
              </a:defRPr>
            </a:lvl1pPr>
          </a:lstStyle>
          <a:p>
            <a:fld id="{1D8BD707-D9CF-40AE-B4C6-C98DA3205C09}" type="datetimeFigureOut">
              <a:rPr lang="en-US" smtClean="0"/>
              <a:pPr/>
              <a:t>12/15/24</a:t>
            </a:fld>
            <a:endParaRPr lang="en-US"/>
          </a:p>
        </p:txBody>
      </p:sp>
      <p:sp>
        <p:nvSpPr>
          <p:cNvPr id="5" name="Footer Placeholder 4"/>
          <p:cNvSpPr>
            <a:spLocks noGrp="1"/>
          </p:cNvSpPr>
          <p:nvPr>
            <p:ph type="ftr" sz="quarter" idx="3"/>
          </p:nvPr>
        </p:nvSpPr>
        <p:spPr>
          <a:xfrm>
            <a:off x="2073534" y="3506170"/>
            <a:ext cx="1921812" cy="201403"/>
          </a:xfrm>
          <a:prstGeom prst="rect">
            <a:avLst/>
          </a:prstGeom>
        </p:spPr>
        <p:txBody>
          <a:bodyPr vert="horz" lIns="91440" tIns="45720" rIns="91440" bIns="45720" rtlCol="0" anchor="ctr"/>
          <a:lstStyle>
            <a:lvl1pPr algn="ctr">
              <a:defRPr sz="66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49364" y="3506170"/>
            <a:ext cx="1416072" cy="201403"/>
          </a:xfrm>
          <a:prstGeom prst="rect">
            <a:avLst/>
          </a:prstGeom>
        </p:spPr>
        <p:txBody>
          <a:bodyPr vert="horz" lIns="91440" tIns="45720" rIns="91440" bIns="45720" rtlCol="0" anchor="ctr"/>
          <a:lstStyle>
            <a:lvl1pPr algn="r">
              <a:defRPr sz="66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4383" rtl="0" eaLnBrk="1" latinLnBrk="0" hangingPunct="1">
        <a:spcBef>
          <a:spcPct val="0"/>
        </a:spcBef>
        <a:buNone/>
        <a:defRPr sz="2427" kern="1200">
          <a:solidFill>
            <a:schemeClr val="tx1"/>
          </a:solidFill>
          <a:latin typeface="+mj-lt"/>
          <a:ea typeface="+mj-ea"/>
          <a:cs typeface="+mj-cs"/>
        </a:defRPr>
      </a:lvl1pPr>
    </p:titleStyle>
    <p:bodyStyle>
      <a:lvl1pPr marL="189144" indent="-189144" algn="l" defTabSz="504383" rtl="0" eaLnBrk="1" latinLnBrk="0" hangingPunct="1">
        <a:spcBef>
          <a:spcPct val="20000"/>
        </a:spcBef>
        <a:buFont typeface="Arial" pitchFamily="34" charset="0"/>
        <a:buChar char="•"/>
        <a:defRPr sz="1765" kern="1200">
          <a:solidFill>
            <a:schemeClr val="tx1"/>
          </a:solidFill>
          <a:latin typeface="+mn-lt"/>
          <a:ea typeface="+mn-ea"/>
          <a:cs typeface="+mn-cs"/>
        </a:defRPr>
      </a:lvl1pPr>
      <a:lvl2pPr marL="409811" indent="-157620" algn="l" defTabSz="504383" rtl="0" eaLnBrk="1" latinLnBrk="0" hangingPunct="1">
        <a:spcBef>
          <a:spcPct val="20000"/>
        </a:spcBef>
        <a:buFont typeface="Arial" pitchFamily="34" charset="0"/>
        <a:buChar char="–"/>
        <a:defRPr sz="1544" kern="1200">
          <a:solidFill>
            <a:schemeClr val="tx1"/>
          </a:solidFill>
          <a:latin typeface="+mn-lt"/>
          <a:ea typeface="+mn-ea"/>
          <a:cs typeface="+mn-cs"/>
        </a:defRPr>
      </a:lvl2pPr>
      <a:lvl3pPr marL="630479" indent="-126096" algn="l" defTabSz="504383" rtl="0" eaLnBrk="1" latinLnBrk="0" hangingPunct="1">
        <a:spcBef>
          <a:spcPct val="20000"/>
        </a:spcBef>
        <a:buFont typeface="Arial" pitchFamily="34" charset="0"/>
        <a:buChar char="•"/>
        <a:defRPr sz="1324" kern="1200">
          <a:solidFill>
            <a:schemeClr val="tx1"/>
          </a:solidFill>
          <a:latin typeface="+mn-lt"/>
          <a:ea typeface="+mn-ea"/>
          <a:cs typeface="+mn-cs"/>
        </a:defRPr>
      </a:lvl3pPr>
      <a:lvl4pPr marL="882670" indent="-126096" algn="l" defTabSz="504383" rtl="0" eaLnBrk="1" latinLnBrk="0" hangingPunct="1">
        <a:spcBef>
          <a:spcPct val="20000"/>
        </a:spcBef>
        <a:buFont typeface="Arial" pitchFamily="34" charset="0"/>
        <a:buChar char="–"/>
        <a:defRPr sz="1103" kern="1200">
          <a:solidFill>
            <a:schemeClr val="tx1"/>
          </a:solidFill>
          <a:latin typeface="+mn-lt"/>
          <a:ea typeface="+mn-ea"/>
          <a:cs typeface="+mn-cs"/>
        </a:defRPr>
      </a:lvl4pPr>
      <a:lvl5pPr marL="1134862" indent="-126096" algn="l" defTabSz="504383" rtl="0" eaLnBrk="1" latinLnBrk="0" hangingPunct="1">
        <a:spcBef>
          <a:spcPct val="20000"/>
        </a:spcBef>
        <a:buFont typeface="Arial" pitchFamily="34" charset="0"/>
        <a:buChar char="»"/>
        <a:defRPr sz="1103" kern="1200">
          <a:solidFill>
            <a:schemeClr val="tx1"/>
          </a:solidFill>
          <a:latin typeface="+mn-lt"/>
          <a:ea typeface="+mn-ea"/>
          <a:cs typeface="+mn-cs"/>
        </a:defRPr>
      </a:lvl5pPr>
      <a:lvl6pPr marL="1387053" indent="-126096" algn="l" defTabSz="504383" rtl="0" eaLnBrk="1" latinLnBrk="0" hangingPunct="1">
        <a:spcBef>
          <a:spcPct val="20000"/>
        </a:spcBef>
        <a:buFont typeface="Arial" pitchFamily="34" charset="0"/>
        <a:buChar char="•"/>
        <a:defRPr sz="1103" kern="1200">
          <a:solidFill>
            <a:schemeClr val="tx1"/>
          </a:solidFill>
          <a:latin typeface="+mn-lt"/>
          <a:ea typeface="+mn-ea"/>
          <a:cs typeface="+mn-cs"/>
        </a:defRPr>
      </a:lvl6pPr>
      <a:lvl7pPr marL="1639245" indent="-126096" algn="l" defTabSz="504383" rtl="0" eaLnBrk="1" latinLnBrk="0" hangingPunct="1">
        <a:spcBef>
          <a:spcPct val="20000"/>
        </a:spcBef>
        <a:buFont typeface="Arial" pitchFamily="34" charset="0"/>
        <a:buChar char="•"/>
        <a:defRPr sz="1103" kern="1200">
          <a:solidFill>
            <a:schemeClr val="tx1"/>
          </a:solidFill>
          <a:latin typeface="+mn-lt"/>
          <a:ea typeface="+mn-ea"/>
          <a:cs typeface="+mn-cs"/>
        </a:defRPr>
      </a:lvl7pPr>
      <a:lvl8pPr marL="1891436" indent="-126096" algn="l" defTabSz="504383" rtl="0" eaLnBrk="1" latinLnBrk="0" hangingPunct="1">
        <a:spcBef>
          <a:spcPct val="20000"/>
        </a:spcBef>
        <a:buFont typeface="Arial" pitchFamily="34" charset="0"/>
        <a:buChar char="•"/>
        <a:defRPr sz="1103" kern="1200">
          <a:solidFill>
            <a:schemeClr val="tx1"/>
          </a:solidFill>
          <a:latin typeface="+mn-lt"/>
          <a:ea typeface="+mn-ea"/>
          <a:cs typeface="+mn-cs"/>
        </a:defRPr>
      </a:lvl8pPr>
      <a:lvl9pPr marL="2143628" indent="-126096" algn="l" defTabSz="504383" rtl="0" eaLnBrk="1" latinLnBrk="0" hangingPunct="1">
        <a:spcBef>
          <a:spcPct val="20000"/>
        </a:spcBef>
        <a:buFont typeface="Arial" pitchFamily="34" charset="0"/>
        <a:buChar char="•"/>
        <a:defRPr sz="1103" kern="1200">
          <a:solidFill>
            <a:schemeClr val="tx1"/>
          </a:solidFill>
          <a:latin typeface="+mn-lt"/>
          <a:ea typeface="+mn-ea"/>
          <a:cs typeface="+mn-cs"/>
        </a:defRPr>
      </a:lvl9pPr>
    </p:bodyStyle>
    <p:otherStyle>
      <a:defPPr>
        <a:defRPr lang="en-US"/>
      </a:defPPr>
      <a:lvl1pPr marL="0" algn="l" defTabSz="504383" rtl="0" eaLnBrk="1" latinLnBrk="0" hangingPunct="1">
        <a:defRPr sz="993" kern="1200">
          <a:solidFill>
            <a:schemeClr val="tx1"/>
          </a:solidFill>
          <a:latin typeface="+mn-lt"/>
          <a:ea typeface="+mn-ea"/>
          <a:cs typeface="+mn-cs"/>
        </a:defRPr>
      </a:lvl1pPr>
      <a:lvl2pPr marL="252192" algn="l" defTabSz="504383" rtl="0" eaLnBrk="1" latinLnBrk="0" hangingPunct="1">
        <a:defRPr sz="993" kern="1200">
          <a:solidFill>
            <a:schemeClr val="tx1"/>
          </a:solidFill>
          <a:latin typeface="+mn-lt"/>
          <a:ea typeface="+mn-ea"/>
          <a:cs typeface="+mn-cs"/>
        </a:defRPr>
      </a:lvl2pPr>
      <a:lvl3pPr marL="504383" algn="l" defTabSz="504383" rtl="0" eaLnBrk="1" latinLnBrk="0" hangingPunct="1">
        <a:defRPr sz="993" kern="1200">
          <a:solidFill>
            <a:schemeClr val="tx1"/>
          </a:solidFill>
          <a:latin typeface="+mn-lt"/>
          <a:ea typeface="+mn-ea"/>
          <a:cs typeface="+mn-cs"/>
        </a:defRPr>
      </a:lvl3pPr>
      <a:lvl4pPr marL="756575" algn="l" defTabSz="504383" rtl="0" eaLnBrk="1" latinLnBrk="0" hangingPunct="1">
        <a:defRPr sz="993" kern="1200">
          <a:solidFill>
            <a:schemeClr val="tx1"/>
          </a:solidFill>
          <a:latin typeface="+mn-lt"/>
          <a:ea typeface="+mn-ea"/>
          <a:cs typeface="+mn-cs"/>
        </a:defRPr>
      </a:lvl4pPr>
      <a:lvl5pPr marL="1008766" algn="l" defTabSz="504383" rtl="0" eaLnBrk="1" latinLnBrk="0" hangingPunct="1">
        <a:defRPr sz="993" kern="1200">
          <a:solidFill>
            <a:schemeClr val="tx1"/>
          </a:solidFill>
          <a:latin typeface="+mn-lt"/>
          <a:ea typeface="+mn-ea"/>
          <a:cs typeface="+mn-cs"/>
        </a:defRPr>
      </a:lvl5pPr>
      <a:lvl6pPr marL="1260958" algn="l" defTabSz="504383" rtl="0" eaLnBrk="1" latinLnBrk="0" hangingPunct="1">
        <a:defRPr sz="993" kern="1200">
          <a:solidFill>
            <a:schemeClr val="tx1"/>
          </a:solidFill>
          <a:latin typeface="+mn-lt"/>
          <a:ea typeface="+mn-ea"/>
          <a:cs typeface="+mn-cs"/>
        </a:defRPr>
      </a:lvl6pPr>
      <a:lvl7pPr marL="1513149" algn="l" defTabSz="504383" rtl="0" eaLnBrk="1" latinLnBrk="0" hangingPunct="1">
        <a:defRPr sz="993" kern="1200">
          <a:solidFill>
            <a:schemeClr val="tx1"/>
          </a:solidFill>
          <a:latin typeface="+mn-lt"/>
          <a:ea typeface="+mn-ea"/>
          <a:cs typeface="+mn-cs"/>
        </a:defRPr>
      </a:lvl7pPr>
      <a:lvl8pPr marL="1765341" algn="l" defTabSz="504383" rtl="0" eaLnBrk="1" latinLnBrk="0" hangingPunct="1">
        <a:defRPr sz="993" kern="1200">
          <a:solidFill>
            <a:schemeClr val="tx1"/>
          </a:solidFill>
          <a:latin typeface="+mn-lt"/>
          <a:ea typeface="+mn-ea"/>
          <a:cs typeface="+mn-cs"/>
        </a:defRPr>
      </a:lvl8pPr>
      <a:lvl9pPr marL="2017532" algn="l" defTabSz="504383" rtl="0" eaLnBrk="1" latinLnBrk="0" hangingPunct="1">
        <a:defRPr sz="9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9DD"/>
        </a:solidFill>
        <a:effectLst/>
      </p:bgPr>
    </p:bg>
    <p:spTree>
      <p:nvGrpSpPr>
        <p:cNvPr id="1" name=""/>
        <p:cNvGrpSpPr/>
        <p:nvPr/>
      </p:nvGrpSpPr>
      <p:grpSpPr>
        <a:xfrm>
          <a:off x="0" y="0"/>
          <a:ext cx="0" cy="0"/>
          <a:chOff x="0" y="0"/>
          <a:chExt cx="0" cy="0"/>
        </a:xfrm>
      </p:grpSpPr>
      <p:sp>
        <p:nvSpPr>
          <p:cNvPr id="2" name="AutoShape 2"/>
          <p:cNvSpPr/>
          <p:nvPr/>
        </p:nvSpPr>
        <p:spPr>
          <a:xfrm>
            <a:off x="31506" y="57115"/>
            <a:ext cx="29099119" cy="5097383"/>
          </a:xfrm>
          <a:prstGeom prst="rect">
            <a:avLst/>
          </a:prstGeom>
          <a:solidFill>
            <a:srgbClr val="FFFFFF"/>
          </a:solidFill>
        </p:spPr>
        <p:txBody>
          <a:bodyPr/>
          <a:lstStyle/>
          <a:p>
            <a:endParaRPr lang="ru-RU" dirty="0"/>
          </a:p>
        </p:txBody>
      </p:sp>
      <p:sp>
        <p:nvSpPr>
          <p:cNvPr id="3" name="AutoShape 3"/>
          <p:cNvSpPr/>
          <p:nvPr/>
        </p:nvSpPr>
        <p:spPr>
          <a:xfrm>
            <a:off x="0" y="5145968"/>
            <a:ext cx="29130625" cy="19038"/>
          </a:xfrm>
          <a:prstGeom prst="line">
            <a:avLst/>
          </a:prstGeom>
          <a:ln w="38100" cap="flat">
            <a:solidFill>
              <a:srgbClr val="AFADAB"/>
            </a:solidFill>
            <a:prstDash val="solid"/>
            <a:headEnd type="none" w="sm" len="sm"/>
            <a:tailEnd type="none" w="sm" len="sm"/>
          </a:ln>
        </p:spPr>
      </p:sp>
      <p:sp>
        <p:nvSpPr>
          <p:cNvPr id="4" name="AutoShape 4"/>
          <p:cNvSpPr/>
          <p:nvPr/>
        </p:nvSpPr>
        <p:spPr>
          <a:xfrm rot="5400000">
            <a:off x="2247334" y="11690483"/>
            <a:ext cx="12980448" cy="0"/>
          </a:xfrm>
          <a:prstGeom prst="line">
            <a:avLst/>
          </a:prstGeom>
          <a:ln w="38100" cap="flat">
            <a:solidFill>
              <a:srgbClr val="AFADAB"/>
            </a:solidFill>
            <a:prstDash val="solid"/>
            <a:headEnd type="none" w="sm" len="sm"/>
            <a:tailEnd type="none" w="sm" len="sm"/>
          </a:ln>
        </p:spPr>
      </p:sp>
      <p:sp>
        <p:nvSpPr>
          <p:cNvPr id="5" name="AutoShape 5"/>
          <p:cNvSpPr/>
          <p:nvPr/>
        </p:nvSpPr>
        <p:spPr>
          <a:xfrm rot="5400000">
            <a:off x="12686115" y="8446994"/>
            <a:ext cx="6518215" cy="0"/>
          </a:xfrm>
          <a:prstGeom prst="line">
            <a:avLst/>
          </a:prstGeom>
          <a:ln w="38100" cap="flat">
            <a:solidFill>
              <a:srgbClr val="AFADAB"/>
            </a:solidFill>
            <a:prstDash val="solid"/>
            <a:headEnd type="none" w="sm" len="sm"/>
            <a:tailEnd type="none" w="sm" len="sm"/>
          </a:ln>
        </p:spPr>
      </p:sp>
      <p:sp>
        <p:nvSpPr>
          <p:cNvPr id="6" name="AutoShape 6"/>
          <p:cNvSpPr/>
          <p:nvPr/>
        </p:nvSpPr>
        <p:spPr>
          <a:xfrm rot="5400000">
            <a:off x="16228488" y="11706102"/>
            <a:ext cx="12980448" cy="0"/>
          </a:xfrm>
          <a:prstGeom prst="line">
            <a:avLst/>
          </a:prstGeom>
          <a:ln w="38100" cap="flat">
            <a:solidFill>
              <a:srgbClr val="AFADAB"/>
            </a:solidFill>
            <a:prstDash val="solid"/>
            <a:headEnd type="none" w="sm" len="sm"/>
            <a:tailEnd type="none" w="sm" len="sm"/>
          </a:ln>
        </p:spPr>
      </p:sp>
      <p:sp>
        <p:nvSpPr>
          <p:cNvPr id="7" name="AutoShape 7"/>
          <p:cNvSpPr/>
          <p:nvPr/>
        </p:nvSpPr>
        <p:spPr>
          <a:xfrm>
            <a:off x="1" y="10588818"/>
            <a:ext cx="8737558" cy="0"/>
          </a:xfrm>
          <a:prstGeom prst="line">
            <a:avLst/>
          </a:prstGeom>
          <a:ln w="38100" cap="flat">
            <a:solidFill>
              <a:srgbClr val="AFADAB"/>
            </a:solidFill>
            <a:prstDash val="solid"/>
            <a:headEnd type="none" w="sm" len="sm"/>
            <a:tailEnd type="none" w="sm" len="sm"/>
          </a:ln>
        </p:spPr>
      </p:sp>
      <p:sp>
        <p:nvSpPr>
          <p:cNvPr id="8" name="AutoShape 8"/>
          <p:cNvSpPr/>
          <p:nvPr/>
        </p:nvSpPr>
        <p:spPr>
          <a:xfrm>
            <a:off x="8769056" y="11690482"/>
            <a:ext cx="20361561" cy="6761"/>
          </a:xfrm>
          <a:prstGeom prst="line">
            <a:avLst/>
          </a:prstGeom>
          <a:ln w="38100" cap="flat">
            <a:solidFill>
              <a:srgbClr val="AFADAB"/>
            </a:solidFill>
            <a:prstDash val="solid"/>
            <a:headEnd type="none" w="sm" len="sm"/>
            <a:tailEnd type="none" w="sm" len="sm"/>
          </a:ln>
        </p:spPr>
        <p:txBody>
          <a:bodyPr/>
          <a:lstStyle/>
          <a:p>
            <a:endParaRPr lang="ru-RU" dirty="0"/>
          </a:p>
        </p:txBody>
      </p:sp>
      <p:sp>
        <p:nvSpPr>
          <p:cNvPr id="10" name="AutoShape 10"/>
          <p:cNvSpPr/>
          <p:nvPr/>
        </p:nvSpPr>
        <p:spPr>
          <a:xfrm>
            <a:off x="3195055" y="1103117"/>
            <a:ext cx="3547874" cy="0"/>
          </a:xfrm>
          <a:prstGeom prst="line">
            <a:avLst/>
          </a:prstGeom>
          <a:ln w="50800" cap="flat">
            <a:solidFill>
              <a:srgbClr val="AFADAB"/>
            </a:solidFill>
            <a:prstDash val="solid"/>
            <a:headEnd type="none" w="sm" len="sm"/>
            <a:tailEnd type="none" w="sm" len="sm"/>
          </a:ln>
        </p:spPr>
      </p:sp>
      <p:sp>
        <p:nvSpPr>
          <p:cNvPr id="12" name="AutoShape 12"/>
          <p:cNvSpPr/>
          <p:nvPr/>
        </p:nvSpPr>
        <p:spPr>
          <a:xfrm>
            <a:off x="3202936" y="3460103"/>
            <a:ext cx="3547874" cy="0"/>
          </a:xfrm>
          <a:prstGeom prst="line">
            <a:avLst/>
          </a:prstGeom>
          <a:ln w="50800" cap="flat">
            <a:solidFill>
              <a:srgbClr val="AFADAB"/>
            </a:solidFill>
            <a:prstDash val="solid"/>
            <a:headEnd type="none" w="sm" len="sm"/>
            <a:tailEnd type="none" w="sm" len="sm"/>
          </a:ln>
        </p:spPr>
      </p:sp>
      <p:sp>
        <p:nvSpPr>
          <p:cNvPr id="16" name="AutoShape 16"/>
          <p:cNvSpPr/>
          <p:nvPr/>
        </p:nvSpPr>
        <p:spPr>
          <a:xfrm>
            <a:off x="22111370" y="1132807"/>
            <a:ext cx="3547874" cy="1"/>
          </a:xfrm>
          <a:prstGeom prst="line">
            <a:avLst/>
          </a:prstGeom>
          <a:ln w="50800" cap="flat">
            <a:solidFill>
              <a:srgbClr val="AFADAB"/>
            </a:solidFill>
            <a:prstDash val="solid"/>
            <a:headEnd type="none" w="sm" len="sm"/>
            <a:tailEnd type="none" w="sm" len="sm"/>
          </a:ln>
        </p:spPr>
      </p:sp>
      <p:sp>
        <p:nvSpPr>
          <p:cNvPr id="18" name="AutoShape 18"/>
          <p:cNvSpPr/>
          <p:nvPr/>
        </p:nvSpPr>
        <p:spPr>
          <a:xfrm>
            <a:off x="22150518" y="3460103"/>
            <a:ext cx="3547874" cy="0"/>
          </a:xfrm>
          <a:prstGeom prst="line">
            <a:avLst/>
          </a:prstGeom>
          <a:ln w="50800" cap="flat">
            <a:solidFill>
              <a:srgbClr val="AFADAB"/>
            </a:solidFill>
            <a:prstDash val="solid"/>
            <a:headEnd type="none" w="sm" len="sm"/>
            <a:tailEnd type="none" w="sm" len="sm"/>
          </a:ln>
        </p:spPr>
      </p:sp>
      <p:sp>
        <p:nvSpPr>
          <p:cNvPr id="28" name="TextBox 28"/>
          <p:cNvSpPr txBox="1"/>
          <p:nvPr/>
        </p:nvSpPr>
        <p:spPr>
          <a:xfrm>
            <a:off x="16025334" y="15519849"/>
            <a:ext cx="116519" cy="180755"/>
          </a:xfrm>
          <a:prstGeom prst="rect">
            <a:avLst/>
          </a:prstGeom>
        </p:spPr>
        <p:txBody>
          <a:bodyPr lIns="0" tIns="0" rIns="0" bIns="0" rtlCol="0" anchor="t">
            <a:spAutoFit/>
          </a:bodyPr>
          <a:lstStyle/>
          <a:p>
            <a:pPr algn="r">
              <a:lnSpc>
                <a:spcPts val="1544"/>
              </a:lnSpc>
            </a:pPr>
            <a:r>
              <a:rPr lang="en-US" sz="1103" dirty="0">
                <a:solidFill>
                  <a:srgbClr val="3D3934"/>
                </a:solidFill>
                <a:latin typeface="Noto Sans Bold"/>
              </a:rPr>
              <a:t> </a:t>
            </a:r>
          </a:p>
        </p:txBody>
      </p:sp>
      <p:sp>
        <p:nvSpPr>
          <p:cNvPr id="41" name="TextBox 41"/>
          <p:cNvSpPr txBox="1"/>
          <p:nvPr/>
        </p:nvSpPr>
        <p:spPr>
          <a:xfrm>
            <a:off x="7884498" y="1103117"/>
            <a:ext cx="13340611" cy="2077492"/>
          </a:xfrm>
          <a:prstGeom prst="rect">
            <a:avLst/>
          </a:prstGeom>
        </p:spPr>
        <p:txBody>
          <a:bodyPr lIns="0" tIns="0" rIns="0" bIns="0" rtlCol="0" anchor="t">
            <a:spAutoFit/>
          </a:bodyPr>
          <a:lstStyle/>
          <a:p>
            <a:pPr algn="ctr"/>
            <a:r>
              <a:rPr lang="ru-RU" altLang="ru-RU" sz="4500" b="1" dirty="0">
                <a:latin typeface="Times New Roman" panose="02020603050405020304" pitchFamily="18" charset="0"/>
                <a:cs typeface="Times New Roman" panose="02020603050405020304" pitchFamily="18" charset="0"/>
              </a:rPr>
              <a:t>Лингвистическое конструирование «внутреннего человека» в портретном и пейзажном художественном описании 19-21 вв.</a:t>
            </a:r>
          </a:p>
        </p:txBody>
      </p:sp>
      <p:sp>
        <p:nvSpPr>
          <p:cNvPr id="44" name="TextBox 44"/>
          <p:cNvSpPr txBox="1"/>
          <p:nvPr/>
        </p:nvSpPr>
        <p:spPr>
          <a:xfrm>
            <a:off x="1350171" y="5645414"/>
            <a:ext cx="6500894" cy="294953"/>
          </a:xfrm>
          <a:prstGeom prst="rect">
            <a:avLst/>
          </a:prstGeom>
        </p:spPr>
        <p:txBody>
          <a:bodyPr lIns="0" tIns="0" rIns="0" bIns="0" rtlCol="0" anchor="t">
            <a:spAutoFit/>
          </a:bodyPr>
          <a:lstStyle/>
          <a:p>
            <a:pPr algn="ctr">
              <a:lnSpc>
                <a:spcPts val="2317"/>
              </a:lnSpc>
              <a:spcBef>
                <a:spcPct val="0"/>
              </a:spcBef>
            </a:pPr>
            <a:r>
              <a:rPr lang="ru-RU" sz="2500" b="1" spc="88" dirty="0">
                <a:solidFill>
                  <a:srgbClr val="3D3934"/>
                </a:solidFill>
                <a:latin typeface="Times New Roman" panose="02020603050405020304" pitchFamily="18" charset="0"/>
                <a:cs typeface="Times New Roman" panose="02020603050405020304" pitchFamily="18" charset="0"/>
              </a:rPr>
              <a:t>Актуальность и цель исследования</a:t>
            </a:r>
            <a:endParaRPr lang="en-US" sz="2500" b="1" spc="88" dirty="0">
              <a:solidFill>
                <a:srgbClr val="3D3934"/>
              </a:solidFill>
              <a:latin typeface="Times New Roman" panose="02020603050405020304" pitchFamily="18" charset="0"/>
              <a:cs typeface="Times New Roman" panose="02020603050405020304" pitchFamily="18" charset="0"/>
            </a:endParaRPr>
          </a:p>
        </p:txBody>
      </p:sp>
      <p:sp>
        <p:nvSpPr>
          <p:cNvPr id="45" name="TextBox 45"/>
          <p:cNvSpPr txBox="1"/>
          <p:nvPr/>
        </p:nvSpPr>
        <p:spPr>
          <a:xfrm>
            <a:off x="920808" y="6196564"/>
            <a:ext cx="7422806" cy="4062651"/>
          </a:xfrm>
          <a:prstGeom prst="rect">
            <a:avLst/>
          </a:prstGeom>
        </p:spPr>
        <p:txBody>
          <a:bodyPr wrap="square" lIns="0" tIns="0" rIns="0" bIns="0" rtlCol="0" anchor="t">
            <a:spAutoFit/>
          </a:bodyPr>
          <a:lstStyle/>
          <a:p>
            <a:pPr algn="just"/>
            <a:r>
              <a:rPr lang="ru-RU" sz="2200" spc="13" dirty="0">
                <a:solidFill>
                  <a:srgbClr val="3D3934"/>
                </a:solidFill>
                <a:latin typeface="Times New Roman" panose="02020603050405020304" pitchFamily="18" charset="0"/>
                <a:cs typeface="Times New Roman" panose="02020603050405020304" pitchFamily="18" charset="0"/>
              </a:rPr>
              <a:t>Актуальность исследования: литературные произведения, особенно описания, являются важным источником информации о человеческом опыте и психологическом состоянии. Изучение лингвистического конструирования «внутреннего человека» в художественном описании помогает лучше понять человеческую природу и её эволюцию во времени.</a:t>
            </a:r>
          </a:p>
          <a:p>
            <a:pPr algn="just"/>
            <a:endParaRPr lang="ru-RU" sz="2200" spc="13" dirty="0">
              <a:solidFill>
                <a:srgbClr val="3D3934"/>
              </a:solidFill>
              <a:latin typeface="Times New Roman" panose="02020603050405020304" pitchFamily="18" charset="0"/>
              <a:cs typeface="Times New Roman" panose="02020603050405020304" pitchFamily="18" charset="0"/>
            </a:endParaRPr>
          </a:p>
          <a:p>
            <a:pPr algn="just"/>
            <a:r>
              <a:rPr lang="ru-RU" sz="2200" spc="13" dirty="0">
                <a:solidFill>
                  <a:srgbClr val="3D3934"/>
                </a:solidFill>
                <a:latin typeface="Times New Roman" panose="02020603050405020304" pitchFamily="18" charset="0"/>
                <a:cs typeface="Times New Roman" panose="02020603050405020304" pitchFamily="18" charset="0"/>
              </a:rPr>
              <a:t>Цель исследования: анализ языковых средств, используемых в литературе </a:t>
            </a:r>
            <a:r>
              <a:rPr lang="en-US" sz="2200" spc="13" dirty="0">
                <a:solidFill>
                  <a:srgbClr val="3D3934"/>
                </a:solidFill>
                <a:latin typeface="Times New Roman" panose="02020603050405020304" pitchFamily="18" charset="0"/>
                <a:cs typeface="Times New Roman" panose="02020603050405020304" pitchFamily="18" charset="0"/>
              </a:rPr>
              <a:t>XIX-XXI </a:t>
            </a:r>
            <a:r>
              <a:rPr lang="ru-RU" sz="2200" spc="13" dirty="0">
                <a:solidFill>
                  <a:srgbClr val="3D3934"/>
                </a:solidFill>
                <a:latin typeface="Times New Roman" panose="02020603050405020304" pitchFamily="18" charset="0"/>
                <a:cs typeface="Times New Roman" panose="02020603050405020304" pitchFamily="18" charset="0"/>
              </a:rPr>
              <a:t>веков для создания образов «внутреннего человека» в портретном и пейзажном описании.</a:t>
            </a:r>
          </a:p>
        </p:txBody>
      </p:sp>
      <p:sp>
        <p:nvSpPr>
          <p:cNvPr id="47" name="TextBox 47"/>
          <p:cNvSpPr txBox="1"/>
          <p:nvPr/>
        </p:nvSpPr>
        <p:spPr>
          <a:xfrm>
            <a:off x="1070940" y="10830607"/>
            <a:ext cx="6320915" cy="301429"/>
          </a:xfrm>
          <a:prstGeom prst="rect">
            <a:avLst/>
          </a:prstGeom>
        </p:spPr>
        <p:txBody>
          <a:bodyPr lIns="0" tIns="0" rIns="0" bIns="0" rtlCol="0" anchor="t">
            <a:spAutoFit/>
          </a:bodyPr>
          <a:lstStyle/>
          <a:p>
            <a:pPr algn="ctr">
              <a:lnSpc>
                <a:spcPts val="2317"/>
              </a:lnSpc>
              <a:spcBef>
                <a:spcPct val="0"/>
              </a:spcBef>
            </a:pPr>
            <a:r>
              <a:rPr lang="ru-RU" sz="2500" b="1" spc="88" dirty="0">
                <a:solidFill>
                  <a:srgbClr val="3D3934"/>
                </a:solidFill>
                <a:latin typeface="Times New Roman" panose="02020603050405020304" pitchFamily="18" charset="0"/>
                <a:cs typeface="Times New Roman" panose="02020603050405020304" pitchFamily="18" charset="0"/>
              </a:rPr>
              <a:t>Материал исследования</a:t>
            </a:r>
            <a:endParaRPr lang="en-US" sz="2500" b="1" spc="88" dirty="0">
              <a:solidFill>
                <a:srgbClr val="3D3934"/>
              </a:solidFill>
              <a:latin typeface="Times New Roman" panose="02020603050405020304" pitchFamily="18" charset="0"/>
              <a:cs typeface="Times New Roman" panose="02020603050405020304" pitchFamily="18" charset="0"/>
            </a:endParaRPr>
          </a:p>
        </p:txBody>
      </p:sp>
      <p:sp>
        <p:nvSpPr>
          <p:cNvPr id="48" name="TextBox 48"/>
          <p:cNvSpPr txBox="1"/>
          <p:nvPr/>
        </p:nvSpPr>
        <p:spPr>
          <a:xfrm>
            <a:off x="925441" y="11489350"/>
            <a:ext cx="7363891" cy="1354217"/>
          </a:xfrm>
          <a:prstGeom prst="rect">
            <a:avLst/>
          </a:prstGeom>
        </p:spPr>
        <p:txBody>
          <a:bodyPr wrap="square" lIns="0" tIns="0" rIns="0" bIns="0" rtlCol="0" anchor="t">
            <a:spAutoFit/>
          </a:bodyPr>
          <a:lstStyle/>
          <a:p>
            <a:pPr algn="just">
              <a:spcBef>
                <a:spcPct val="0"/>
              </a:spcBef>
            </a:pPr>
            <a:r>
              <a:rPr lang="ru-RU" sz="2200" spc="13" dirty="0">
                <a:solidFill>
                  <a:srgbClr val="3D3934"/>
                </a:solidFill>
                <a:latin typeface="Times New Roman" panose="02020603050405020304" pitchFamily="18" charset="0"/>
                <a:cs typeface="Times New Roman" panose="02020603050405020304" pitchFamily="18" charset="0"/>
              </a:rPr>
              <a:t>Материал исследования:  англоязычная художественная литература </a:t>
            </a:r>
            <a:r>
              <a:rPr lang="en-US" sz="2200" spc="13" dirty="0">
                <a:solidFill>
                  <a:srgbClr val="3D3934"/>
                </a:solidFill>
                <a:latin typeface="Times New Roman" panose="02020603050405020304" pitchFamily="18" charset="0"/>
                <a:cs typeface="Times New Roman" panose="02020603050405020304" pitchFamily="18" charset="0"/>
              </a:rPr>
              <a:t>XIX-XXI </a:t>
            </a:r>
            <a:r>
              <a:rPr lang="ru-RU" sz="2200" spc="13" dirty="0">
                <a:solidFill>
                  <a:srgbClr val="3D3934"/>
                </a:solidFill>
                <a:latin typeface="Times New Roman" panose="02020603050405020304" pitchFamily="18" charset="0"/>
                <a:cs typeface="Times New Roman" panose="02020603050405020304" pitchFamily="18" charset="0"/>
              </a:rPr>
              <a:t>века: тексты произведений </a:t>
            </a:r>
            <a:r>
              <a:rPr lang="en-US" sz="2200" spc="13" dirty="0">
                <a:solidFill>
                  <a:srgbClr val="3D3934"/>
                </a:solidFill>
                <a:latin typeface="Times New Roman" panose="02020603050405020304" pitchFamily="18" charset="0"/>
                <a:cs typeface="Times New Roman" panose="02020603050405020304" pitchFamily="18" charset="0"/>
              </a:rPr>
              <a:t>The Great Gatsby </a:t>
            </a:r>
            <a:r>
              <a:rPr lang="ru-RU" sz="2200" spc="13" dirty="0">
                <a:solidFill>
                  <a:srgbClr val="3D3934"/>
                </a:solidFill>
                <a:latin typeface="Times New Roman" panose="02020603050405020304" pitchFamily="18" charset="0"/>
                <a:cs typeface="Times New Roman" panose="02020603050405020304" pitchFamily="18" charset="0"/>
              </a:rPr>
              <a:t>Ф. С. Фицджеральда, </a:t>
            </a:r>
            <a:r>
              <a:rPr lang="en-US" sz="2200" spc="13" dirty="0">
                <a:solidFill>
                  <a:srgbClr val="3D3934"/>
                </a:solidFill>
                <a:latin typeface="Times New Roman" panose="02020603050405020304" pitchFamily="18" charset="0"/>
                <a:cs typeface="Times New Roman" panose="02020603050405020304" pitchFamily="18" charset="0"/>
              </a:rPr>
              <a:t>An American Tragedy </a:t>
            </a:r>
            <a:r>
              <a:rPr lang="ru-RU" sz="2200" spc="13" dirty="0">
                <a:solidFill>
                  <a:srgbClr val="3D3934"/>
                </a:solidFill>
                <a:latin typeface="Times New Roman" panose="02020603050405020304" pitchFamily="18" charset="0"/>
                <a:cs typeface="Times New Roman" panose="02020603050405020304" pitchFamily="18" charset="0"/>
              </a:rPr>
              <a:t>Т. Драйзера и рассказ </a:t>
            </a:r>
            <a:r>
              <a:rPr lang="en-US" sz="2200" spc="13" dirty="0">
                <a:solidFill>
                  <a:srgbClr val="3D3934"/>
                </a:solidFill>
                <a:latin typeface="Times New Roman" panose="02020603050405020304" pitchFamily="18" charset="0"/>
                <a:cs typeface="Times New Roman" panose="02020603050405020304" pitchFamily="18" charset="0"/>
              </a:rPr>
              <a:t>The Babysitter </a:t>
            </a:r>
            <a:r>
              <a:rPr lang="ru-RU" sz="2200" spc="13" dirty="0">
                <a:solidFill>
                  <a:srgbClr val="3D3934"/>
                </a:solidFill>
                <a:latin typeface="Times New Roman" panose="02020603050405020304" pitchFamily="18" charset="0"/>
                <a:cs typeface="Times New Roman" panose="02020603050405020304" pitchFamily="18" charset="0"/>
              </a:rPr>
              <a:t>Р. </a:t>
            </a:r>
            <a:r>
              <a:rPr lang="ru-RU" sz="2200" spc="13" dirty="0" err="1">
                <a:solidFill>
                  <a:srgbClr val="3D3934"/>
                </a:solidFill>
                <a:latin typeface="Times New Roman" panose="02020603050405020304" pitchFamily="18" charset="0"/>
                <a:cs typeface="Times New Roman" panose="02020603050405020304" pitchFamily="18" charset="0"/>
              </a:rPr>
              <a:t>Кувера</a:t>
            </a:r>
            <a:r>
              <a:rPr lang="ru-RU" sz="2200" spc="13" dirty="0">
                <a:solidFill>
                  <a:srgbClr val="3D3934"/>
                </a:solidFill>
                <a:latin typeface="Times New Roman" panose="02020603050405020304" pitchFamily="18" charset="0"/>
                <a:cs typeface="Times New Roman" panose="02020603050405020304" pitchFamily="18" charset="0"/>
              </a:rPr>
              <a:t>.</a:t>
            </a:r>
          </a:p>
        </p:txBody>
      </p:sp>
      <p:sp>
        <p:nvSpPr>
          <p:cNvPr id="58" name="TextBox 58"/>
          <p:cNvSpPr txBox="1"/>
          <p:nvPr/>
        </p:nvSpPr>
        <p:spPr>
          <a:xfrm>
            <a:off x="16658182" y="5385298"/>
            <a:ext cx="5349861" cy="884858"/>
          </a:xfrm>
          <a:prstGeom prst="rect">
            <a:avLst/>
          </a:prstGeom>
        </p:spPr>
        <p:txBody>
          <a:bodyPr wrap="square" lIns="0" tIns="0" rIns="0" bIns="0" rtlCol="0" anchor="t">
            <a:spAutoFit/>
          </a:bodyPr>
          <a:lstStyle/>
          <a:p>
            <a:pPr algn="ctr">
              <a:lnSpc>
                <a:spcPts val="2316"/>
              </a:lnSpc>
              <a:spcBef>
                <a:spcPct val="0"/>
              </a:spcBef>
            </a:pPr>
            <a:r>
              <a:rPr lang="ru-RU" sz="2500" b="1" spc="88" dirty="0">
                <a:solidFill>
                  <a:srgbClr val="3D3934"/>
                </a:solidFill>
                <a:latin typeface="Times New Roman" panose="02020603050405020304" pitchFamily="18" charset="0"/>
                <a:cs typeface="Times New Roman" panose="02020603050405020304" pitchFamily="18" charset="0"/>
              </a:rPr>
              <a:t>Способы художественного изображения </a:t>
            </a:r>
          </a:p>
          <a:p>
            <a:pPr algn="ctr">
              <a:lnSpc>
                <a:spcPts val="2316"/>
              </a:lnSpc>
              <a:spcBef>
                <a:spcPct val="0"/>
              </a:spcBef>
            </a:pPr>
            <a:r>
              <a:rPr lang="ru-RU" sz="2500" b="1" spc="88" dirty="0">
                <a:solidFill>
                  <a:srgbClr val="3D3934"/>
                </a:solidFill>
                <a:latin typeface="Times New Roman" panose="02020603050405020304" pitchFamily="18" charset="0"/>
                <a:cs typeface="Times New Roman" panose="02020603050405020304" pitchFamily="18" charset="0"/>
              </a:rPr>
              <a:t>«внутреннего человека»</a:t>
            </a:r>
            <a:endParaRPr lang="en-US" sz="2500" b="1" spc="88" dirty="0">
              <a:solidFill>
                <a:srgbClr val="3D3934"/>
              </a:solidFill>
              <a:latin typeface="Times New Roman" panose="02020603050405020304" pitchFamily="18" charset="0"/>
              <a:cs typeface="Times New Roman" panose="02020603050405020304" pitchFamily="18" charset="0"/>
            </a:endParaRPr>
          </a:p>
        </p:txBody>
      </p:sp>
      <p:sp>
        <p:nvSpPr>
          <p:cNvPr id="64" name="TextBox 64"/>
          <p:cNvSpPr txBox="1"/>
          <p:nvPr/>
        </p:nvSpPr>
        <p:spPr>
          <a:xfrm>
            <a:off x="9034943" y="11909318"/>
            <a:ext cx="8548393" cy="301429"/>
          </a:xfrm>
          <a:prstGeom prst="rect">
            <a:avLst/>
          </a:prstGeom>
        </p:spPr>
        <p:txBody>
          <a:bodyPr lIns="0" tIns="0" rIns="0" bIns="0" rtlCol="0" anchor="t">
            <a:spAutoFit/>
          </a:bodyPr>
          <a:lstStyle/>
          <a:p>
            <a:pPr algn="ctr">
              <a:lnSpc>
                <a:spcPts val="2316"/>
              </a:lnSpc>
              <a:spcBef>
                <a:spcPct val="0"/>
              </a:spcBef>
            </a:pPr>
            <a:r>
              <a:rPr lang="ru-RU" sz="2500" b="1" spc="88" dirty="0">
                <a:solidFill>
                  <a:srgbClr val="3D3934"/>
                </a:solidFill>
                <a:latin typeface="Times New Roman" panose="02020603050405020304" pitchFamily="18" charset="0"/>
                <a:cs typeface="Times New Roman" panose="02020603050405020304" pitchFamily="18" charset="0"/>
              </a:rPr>
              <a:t>Анализ (портретное художественное описание)</a:t>
            </a:r>
            <a:endParaRPr lang="en-US" sz="2500" b="1" spc="88" dirty="0">
              <a:solidFill>
                <a:srgbClr val="3D3934"/>
              </a:solidFill>
              <a:latin typeface="Times New Roman" panose="02020603050405020304" pitchFamily="18" charset="0"/>
              <a:cs typeface="Times New Roman" panose="02020603050405020304" pitchFamily="18" charset="0"/>
            </a:endParaRPr>
          </a:p>
        </p:txBody>
      </p:sp>
      <p:sp>
        <p:nvSpPr>
          <p:cNvPr id="67" name="TextBox 67"/>
          <p:cNvSpPr txBox="1"/>
          <p:nvPr/>
        </p:nvSpPr>
        <p:spPr>
          <a:xfrm>
            <a:off x="25255853" y="11865029"/>
            <a:ext cx="4236349" cy="301429"/>
          </a:xfrm>
          <a:prstGeom prst="rect">
            <a:avLst/>
          </a:prstGeom>
        </p:spPr>
        <p:txBody>
          <a:bodyPr lIns="0" tIns="0" rIns="0" bIns="0" rtlCol="0" anchor="t">
            <a:spAutoFit/>
          </a:bodyPr>
          <a:lstStyle/>
          <a:p>
            <a:pPr>
              <a:lnSpc>
                <a:spcPts val="2316"/>
              </a:lnSpc>
              <a:spcBef>
                <a:spcPct val="0"/>
              </a:spcBef>
            </a:pPr>
            <a:r>
              <a:rPr lang="ru-RU" sz="2500" b="1" spc="88" dirty="0">
                <a:solidFill>
                  <a:srgbClr val="3D3934"/>
                </a:solidFill>
                <a:latin typeface="Times New Roman" panose="02020603050405020304" pitchFamily="18" charset="0"/>
                <a:cs typeface="Times New Roman" panose="02020603050405020304" pitchFamily="18" charset="0"/>
              </a:rPr>
              <a:t>Выводы</a:t>
            </a:r>
            <a:endParaRPr lang="en-US" sz="2500" b="1" spc="88" dirty="0">
              <a:solidFill>
                <a:srgbClr val="3D3934"/>
              </a:solidFill>
              <a:latin typeface="Times New Roman" panose="02020603050405020304" pitchFamily="18" charset="0"/>
              <a:cs typeface="Times New Roman" panose="02020603050405020304" pitchFamily="18" charset="0"/>
            </a:endParaRPr>
          </a:p>
        </p:txBody>
      </p:sp>
      <p:sp>
        <p:nvSpPr>
          <p:cNvPr id="68" name="TextBox 68"/>
          <p:cNvSpPr txBox="1"/>
          <p:nvPr/>
        </p:nvSpPr>
        <p:spPr>
          <a:xfrm>
            <a:off x="23313283" y="12334243"/>
            <a:ext cx="5653830" cy="5131598"/>
          </a:xfrm>
          <a:prstGeom prst="rect">
            <a:avLst/>
          </a:prstGeom>
        </p:spPr>
        <p:txBody>
          <a:bodyPr wrap="square" lIns="0" tIns="0" rIns="0" bIns="0" rtlCol="0" anchor="t">
            <a:spAutoFit/>
          </a:bodyPr>
          <a:lstStyle/>
          <a:p>
            <a:pPr algn="just">
              <a:lnSpc>
                <a:spcPts val="2029"/>
              </a:lnSpc>
              <a:spcBef>
                <a:spcPct val="0"/>
              </a:spcBef>
            </a:pPr>
            <a:r>
              <a:rPr lang="ru-RU" sz="2200" b="1" spc="12" dirty="0">
                <a:solidFill>
                  <a:srgbClr val="3D3934"/>
                </a:solidFill>
                <a:latin typeface="Times New Roman" panose="02020603050405020304" pitchFamily="18" charset="0"/>
                <a:cs typeface="Times New Roman" panose="02020603050405020304" pitchFamily="18" charset="0"/>
              </a:rPr>
              <a:t>Понятие «внутренний человек»</a:t>
            </a:r>
          </a:p>
          <a:p>
            <a:pPr algn="just">
              <a:lnSpc>
                <a:spcPts val="2029"/>
              </a:lnSpc>
              <a:spcBef>
                <a:spcPct val="0"/>
              </a:spcBef>
            </a:pPr>
            <a:r>
              <a:rPr lang="ru-RU" sz="2200" spc="12" dirty="0">
                <a:solidFill>
                  <a:srgbClr val="3D3934"/>
                </a:solidFill>
                <a:latin typeface="Times New Roman" panose="02020603050405020304" pitchFamily="18" charset="0"/>
                <a:cs typeface="Times New Roman" panose="02020603050405020304" pitchFamily="18" charset="0"/>
              </a:rPr>
              <a:t>Это ключевой концепт, отражающий взаимодействие когнитивных процессов, эмоций и языка.  Его развитие охватывает философские, религиозные и лингвистические аспекты, демонстрируя многогранность человеческой природы.</a:t>
            </a:r>
          </a:p>
          <a:p>
            <a:pPr algn="just">
              <a:lnSpc>
                <a:spcPts val="2029"/>
              </a:lnSpc>
              <a:spcBef>
                <a:spcPct val="0"/>
              </a:spcBef>
            </a:pPr>
            <a:endParaRPr lang="ru-RU" sz="2200" spc="12" dirty="0">
              <a:solidFill>
                <a:srgbClr val="3D3934"/>
              </a:solidFill>
              <a:latin typeface="Times New Roman" panose="02020603050405020304" pitchFamily="18" charset="0"/>
              <a:cs typeface="Times New Roman" panose="02020603050405020304" pitchFamily="18" charset="0"/>
            </a:endParaRPr>
          </a:p>
          <a:p>
            <a:pPr algn="just">
              <a:lnSpc>
                <a:spcPts val="2029"/>
              </a:lnSpc>
              <a:spcBef>
                <a:spcPct val="0"/>
              </a:spcBef>
            </a:pPr>
            <a:r>
              <a:rPr lang="ru-RU" sz="2200" b="1" spc="12" dirty="0">
                <a:solidFill>
                  <a:srgbClr val="3D3934"/>
                </a:solidFill>
                <a:latin typeface="Times New Roman" panose="02020603050405020304" pitchFamily="18" charset="0"/>
                <a:cs typeface="Times New Roman" panose="02020603050405020304" pitchFamily="18" charset="0"/>
              </a:rPr>
              <a:t>Методы исследования</a:t>
            </a:r>
          </a:p>
          <a:p>
            <a:pPr algn="just">
              <a:lnSpc>
                <a:spcPts val="2029"/>
              </a:lnSpc>
              <a:spcBef>
                <a:spcPct val="0"/>
              </a:spcBef>
            </a:pPr>
            <a:r>
              <a:rPr lang="ru-RU" sz="2200" spc="12" dirty="0">
                <a:solidFill>
                  <a:srgbClr val="3D3934"/>
                </a:solidFill>
                <a:latin typeface="Times New Roman" panose="02020603050405020304" pitchFamily="18" charset="0"/>
                <a:cs typeface="Times New Roman" panose="02020603050405020304" pitchFamily="18" charset="0"/>
              </a:rPr>
              <a:t>Современные научные подходы (когнитивная лингвистика, психолингвистика) показывают необходимость междисциплинарного подхода для изучения внутреннего человека.</a:t>
            </a:r>
          </a:p>
          <a:p>
            <a:pPr algn="just">
              <a:lnSpc>
                <a:spcPts val="2029"/>
              </a:lnSpc>
              <a:spcBef>
                <a:spcPct val="0"/>
              </a:spcBef>
            </a:pPr>
            <a:endParaRPr lang="ru-RU" sz="2200" spc="12" dirty="0">
              <a:solidFill>
                <a:srgbClr val="3D3934"/>
              </a:solidFill>
              <a:latin typeface="Times New Roman" panose="02020603050405020304" pitchFamily="18" charset="0"/>
              <a:cs typeface="Times New Roman" panose="02020603050405020304" pitchFamily="18" charset="0"/>
            </a:endParaRPr>
          </a:p>
          <a:p>
            <a:pPr algn="just">
              <a:lnSpc>
                <a:spcPts val="2029"/>
              </a:lnSpc>
              <a:spcBef>
                <a:spcPct val="0"/>
              </a:spcBef>
            </a:pPr>
            <a:r>
              <a:rPr lang="ru-RU" sz="2200" b="1" spc="12" dirty="0">
                <a:solidFill>
                  <a:srgbClr val="3D3934"/>
                </a:solidFill>
                <a:latin typeface="Times New Roman" panose="02020603050405020304" pitchFamily="18" charset="0"/>
                <a:cs typeface="Times New Roman" panose="02020603050405020304" pitchFamily="18" charset="0"/>
              </a:rPr>
              <a:t>Роль языка в формировании внутреннего мира</a:t>
            </a:r>
          </a:p>
          <a:p>
            <a:pPr algn="just">
              <a:lnSpc>
                <a:spcPts val="2029"/>
              </a:lnSpc>
              <a:spcBef>
                <a:spcPct val="0"/>
              </a:spcBef>
            </a:pPr>
            <a:r>
              <a:rPr lang="ru-RU" sz="2200" spc="12" dirty="0">
                <a:solidFill>
                  <a:srgbClr val="3D3934"/>
                </a:solidFill>
                <a:latin typeface="Times New Roman" panose="02020603050405020304" pitchFamily="18" charset="0"/>
                <a:cs typeface="Times New Roman" panose="02020603050405020304" pitchFamily="18" charset="0"/>
              </a:rPr>
              <a:t>Язык не только выражает, но и структурирует внутренний мир человека, служа инструментом для исследования мыслей, эмоций и убеждений</a:t>
            </a:r>
            <a:endParaRPr lang="en-US" sz="2200" spc="12" dirty="0">
              <a:solidFill>
                <a:srgbClr val="3D3934"/>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ACC0691-CB86-F563-6383-0030BFA1322B}"/>
              </a:ext>
            </a:extLst>
          </p:cNvPr>
          <p:cNvSpPr txBox="1"/>
          <p:nvPr/>
        </p:nvSpPr>
        <p:spPr>
          <a:xfrm>
            <a:off x="3191193" y="1350025"/>
            <a:ext cx="3795190" cy="1785104"/>
          </a:xfrm>
          <a:prstGeom prst="rect">
            <a:avLst/>
          </a:prstGeom>
          <a:noFill/>
        </p:spPr>
        <p:txBody>
          <a:bodyPr wrap="square" rtlCol="0">
            <a:spAutoFit/>
          </a:bodyPr>
          <a:lstStyle/>
          <a:p>
            <a:pPr algn="just"/>
            <a:r>
              <a:rPr lang="ru-RU" sz="2200" kern="100" dirty="0">
                <a:effectLst/>
                <a:latin typeface="Times New Roman" panose="02020603050405020304" pitchFamily="18" charset="0"/>
                <a:ea typeface="Calibri" panose="020F0502020204030204" pitchFamily="34" charset="0"/>
                <a:cs typeface="Times New Roman" panose="02020603050405020304" pitchFamily="18" charset="0"/>
              </a:rPr>
              <a:t>Обучающегося 2 курса магистратуры  очной формы обучения группы 1ом_СЛиМКК Веремеенко Екатерины Андреевны</a:t>
            </a:r>
          </a:p>
        </p:txBody>
      </p:sp>
      <p:sp>
        <p:nvSpPr>
          <p:cNvPr id="15" name="TextBox 14">
            <a:extLst>
              <a:ext uri="{FF2B5EF4-FFF2-40B4-BE49-F238E27FC236}">
                <a16:creationId xmlns:a16="http://schemas.microsoft.com/office/drawing/2014/main" id="{1D343BFC-C41C-E0AE-72A4-C0930D56DEE1}"/>
              </a:ext>
            </a:extLst>
          </p:cNvPr>
          <p:cNvSpPr txBox="1"/>
          <p:nvPr/>
        </p:nvSpPr>
        <p:spPr>
          <a:xfrm>
            <a:off x="22150518" y="1295213"/>
            <a:ext cx="3788914" cy="1955600"/>
          </a:xfrm>
          <a:prstGeom prst="rect">
            <a:avLst/>
          </a:prstGeom>
          <a:noFill/>
        </p:spPr>
        <p:txBody>
          <a:bodyPr wrap="square" rtlCol="0">
            <a:spAutoFit/>
          </a:bodyPr>
          <a:lstStyle/>
          <a:p>
            <a:r>
              <a:rPr lang="ru-RU" sz="2200" kern="100" dirty="0">
                <a:effectLst/>
                <a:latin typeface="Times New Roman" panose="02020603050405020304" pitchFamily="18" charset="0"/>
                <a:ea typeface="Calibri" panose="020F0502020204030204" pitchFamily="34" charset="0"/>
                <a:cs typeface="Times New Roman" panose="02020603050405020304" pitchFamily="18" charset="0"/>
              </a:rPr>
              <a:t>Научный руководитель: д.ф.н., профессор  кафедры английской филологии  </a:t>
            </a:r>
            <a:r>
              <a:rPr lang="ru-RU" sz="2200" kern="100" dirty="0" err="1">
                <a:effectLst/>
                <a:latin typeface="Times New Roman" panose="02020603050405020304" pitchFamily="18" charset="0"/>
                <a:ea typeface="Calibri" panose="020F0502020204030204" pitchFamily="34" charset="0"/>
                <a:cs typeface="Times New Roman" panose="02020603050405020304" pitchFamily="18" charset="0"/>
              </a:rPr>
              <a:t>Щирова</a:t>
            </a:r>
            <a:r>
              <a:rPr lang="ru-RU" sz="2200" kern="100" dirty="0">
                <a:effectLst/>
                <a:latin typeface="Times New Roman" panose="02020603050405020304" pitchFamily="18" charset="0"/>
                <a:ea typeface="Calibri" panose="020F0502020204030204" pitchFamily="34" charset="0"/>
                <a:cs typeface="Times New Roman" panose="02020603050405020304" pitchFamily="18" charset="0"/>
              </a:rPr>
              <a:t> Ирина Александровна </a:t>
            </a:r>
          </a:p>
          <a:p>
            <a:endParaRPr lang="ru-RU" dirty="0"/>
          </a:p>
        </p:txBody>
      </p:sp>
      <p:sp>
        <p:nvSpPr>
          <p:cNvPr id="40" name="TextBox 47">
            <a:extLst>
              <a:ext uri="{FF2B5EF4-FFF2-40B4-BE49-F238E27FC236}">
                <a16:creationId xmlns:a16="http://schemas.microsoft.com/office/drawing/2014/main" id="{201DF4EF-9CB4-D313-3003-3B5C2B58FA36}"/>
              </a:ext>
            </a:extLst>
          </p:cNvPr>
          <p:cNvSpPr txBox="1"/>
          <p:nvPr/>
        </p:nvSpPr>
        <p:spPr>
          <a:xfrm>
            <a:off x="1099899" y="14143573"/>
            <a:ext cx="6320915" cy="301429"/>
          </a:xfrm>
          <a:prstGeom prst="rect">
            <a:avLst/>
          </a:prstGeom>
        </p:spPr>
        <p:txBody>
          <a:bodyPr lIns="0" tIns="0" rIns="0" bIns="0" rtlCol="0" anchor="t">
            <a:spAutoFit/>
          </a:bodyPr>
          <a:lstStyle/>
          <a:p>
            <a:pPr algn="ctr">
              <a:lnSpc>
                <a:spcPts val="2317"/>
              </a:lnSpc>
              <a:spcBef>
                <a:spcPct val="0"/>
              </a:spcBef>
            </a:pPr>
            <a:r>
              <a:rPr lang="ru-RU" sz="2500" b="1" spc="88" dirty="0">
                <a:solidFill>
                  <a:srgbClr val="3D3934"/>
                </a:solidFill>
                <a:latin typeface="Times New Roman" panose="02020603050405020304" pitchFamily="18" charset="0"/>
                <a:cs typeface="Times New Roman" panose="02020603050405020304" pitchFamily="18" charset="0"/>
              </a:rPr>
              <a:t>Предмет/Объект исследования </a:t>
            </a:r>
            <a:endParaRPr lang="en-US" sz="2500" b="1" spc="88" dirty="0">
              <a:solidFill>
                <a:srgbClr val="3D3934"/>
              </a:solidFill>
              <a:latin typeface="Times New Roman" panose="02020603050405020304" pitchFamily="18" charset="0"/>
              <a:cs typeface="Times New Roman" panose="02020603050405020304" pitchFamily="18" charset="0"/>
            </a:endParaRPr>
          </a:p>
        </p:txBody>
      </p:sp>
      <p:sp>
        <p:nvSpPr>
          <p:cNvPr id="43" name="TextBox 48">
            <a:extLst>
              <a:ext uri="{FF2B5EF4-FFF2-40B4-BE49-F238E27FC236}">
                <a16:creationId xmlns:a16="http://schemas.microsoft.com/office/drawing/2014/main" id="{41CFBB74-40E4-AD06-9FE5-6B4810A74C5F}"/>
              </a:ext>
            </a:extLst>
          </p:cNvPr>
          <p:cNvSpPr txBox="1"/>
          <p:nvPr/>
        </p:nvSpPr>
        <p:spPr>
          <a:xfrm>
            <a:off x="996994" y="14901973"/>
            <a:ext cx="7363891" cy="2369880"/>
          </a:xfrm>
          <a:prstGeom prst="rect">
            <a:avLst/>
          </a:prstGeom>
        </p:spPr>
        <p:txBody>
          <a:bodyPr wrap="square" lIns="0" tIns="0" rIns="0" bIns="0" rtlCol="0" anchor="t">
            <a:spAutoFit/>
          </a:bodyPr>
          <a:lstStyle/>
          <a:p>
            <a:pPr algn="just">
              <a:spcBef>
                <a:spcPct val="0"/>
              </a:spcBef>
            </a:pPr>
            <a:r>
              <a:rPr lang="ru-RU" sz="2200" spc="13" dirty="0">
                <a:solidFill>
                  <a:srgbClr val="3D3934"/>
                </a:solidFill>
                <a:latin typeface="Times New Roman" panose="02020603050405020304" pitchFamily="18" charset="0"/>
                <a:cs typeface="Times New Roman" panose="02020603050405020304" pitchFamily="18" charset="0"/>
              </a:rPr>
              <a:t>Объект исследования: внутренний человек в художественном тексте</a:t>
            </a:r>
          </a:p>
          <a:p>
            <a:pPr algn="just">
              <a:spcBef>
                <a:spcPct val="0"/>
              </a:spcBef>
            </a:pPr>
            <a:endParaRPr lang="ru-RU" sz="2200" spc="13" dirty="0">
              <a:solidFill>
                <a:srgbClr val="3D3934"/>
              </a:solidFill>
              <a:latin typeface="Times New Roman" panose="02020603050405020304" pitchFamily="18" charset="0"/>
              <a:cs typeface="Times New Roman" panose="02020603050405020304" pitchFamily="18" charset="0"/>
            </a:endParaRPr>
          </a:p>
          <a:p>
            <a:pPr algn="just">
              <a:spcBef>
                <a:spcPct val="0"/>
              </a:spcBef>
            </a:pPr>
            <a:r>
              <a:rPr lang="ru-RU" sz="2200" spc="13" dirty="0">
                <a:solidFill>
                  <a:srgbClr val="3D3934"/>
                </a:solidFill>
                <a:latin typeface="Times New Roman" panose="02020603050405020304" pitchFamily="18" charset="0"/>
                <a:cs typeface="Times New Roman" panose="02020603050405020304" pitchFamily="18" charset="0"/>
              </a:rPr>
              <a:t>Предмет исследования: лингвистическое конструирование «внутреннего человека» в портретном и пейзажном художественном описании.</a:t>
            </a:r>
          </a:p>
          <a:p>
            <a:pPr algn="just">
              <a:spcBef>
                <a:spcPct val="0"/>
              </a:spcBef>
            </a:pPr>
            <a:endParaRPr lang="ru-RU" sz="2200" spc="13" dirty="0">
              <a:solidFill>
                <a:srgbClr val="3D3934"/>
              </a:solidFill>
              <a:latin typeface="Times New Roman" panose="02020603050405020304" pitchFamily="18" charset="0"/>
              <a:cs typeface="Times New Roman" panose="02020603050405020304" pitchFamily="18" charset="0"/>
            </a:endParaRPr>
          </a:p>
        </p:txBody>
      </p:sp>
      <p:sp>
        <p:nvSpPr>
          <p:cNvPr id="46" name="AutoShape 7">
            <a:extLst>
              <a:ext uri="{FF2B5EF4-FFF2-40B4-BE49-F238E27FC236}">
                <a16:creationId xmlns:a16="http://schemas.microsoft.com/office/drawing/2014/main" id="{5F4E55B9-297F-95DB-89B9-C899CD8CF39A}"/>
              </a:ext>
            </a:extLst>
          </p:cNvPr>
          <p:cNvSpPr/>
          <p:nvPr/>
        </p:nvSpPr>
        <p:spPr>
          <a:xfrm flipV="1">
            <a:off x="31506" y="13794990"/>
            <a:ext cx="8737551" cy="1"/>
          </a:xfrm>
          <a:prstGeom prst="line">
            <a:avLst/>
          </a:prstGeom>
          <a:ln w="38100" cap="flat">
            <a:solidFill>
              <a:srgbClr val="AFADAB"/>
            </a:solidFill>
            <a:prstDash val="solid"/>
            <a:headEnd type="none" w="sm" len="sm"/>
            <a:tailEnd type="none" w="sm" len="sm"/>
          </a:ln>
        </p:spPr>
      </p:sp>
      <p:sp>
        <p:nvSpPr>
          <p:cNvPr id="52" name="TextBox 44">
            <a:extLst>
              <a:ext uri="{FF2B5EF4-FFF2-40B4-BE49-F238E27FC236}">
                <a16:creationId xmlns:a16="http://schemas.microsoft.com/office/drawing/2014/main" id="{3BDC79D3-AF7B-6A36-0D61-9B526EB353E7}"/>
              </a:ext>
            </a:extLst>
          </p:cNvPr>
          <p:cNvSpPr txBox="1"/>
          <p:nvPr/>
        </p:nvSpPr>
        <p:spPr>
          <a:xfrm>
            <a:off x="8930290" y="5497232"/>
            <a:ext cx="6500894" cy="591316"/>
          </a:xfrm>
          <a:prstGeom prst="rect">
            <a:avLst/>
          </a:prstGeom>
        </p:spPr>
        <p:txBody>
          <a:bodyPr lIns="0" tIns="0" rIns="0" bIns="0" rtlCol="0" anchor="t">
            <a:spAutoFit/>
          </a:bodyPr>
          <a:lstStyle/>
          <a:p>
            <a:pPr algn="ctr">
              <a:lnSpc>
                <a:spcPts val="2317"/>
              </a:lnSpc>
              <a:spcBef>
                <a:spcPct val="0"/>
              </a:spcBef>
            </a:pPr>
            <a:r>
              <a:rPr lang="ru-RU" sz="2500" b="1" spc="88" dirty="0">
                <a:solidFill>
                  <a:srgbClr val="3D3934"/>
                </a:solidFill>
                <a:latin typeface="Times New Roman" panose="02020603050405020304" pitchFamily="18" charset="0"/>
                <a:cs typeface="Times New Roman" panose="02020603050405020304" pitchFamily="18" charset="0"/>
              </a:rPr>
              <a:t>Ключевое понятие работы: </a:t>
            </a:r>
          </a:p>
          <a:p>
            <a:pPr algn="ctr">
              <a:lnSpc>
                <a:spcPts val="2317"/>
              </a:lnSpc>
              <a:spcBef>
                <a:spcPct val="0"/>
              </a:spcBef>
            </a:pPr>
            <a:r>
              <a:rPr lang="ru-RU" sz="2500" b="1" spc="88" dirty="0">
                <a:solidFill>
                  <a:srgbClr val="3D3934"/>
                </a:solidFill>
                <a:latin typeface="Times New Roman" panose="02020603050405020304" pitchFamily="18" charset="0"/>
                <a:cs typeface="Times New Roman" panose="02020603050405020304" pitchFamily="18" charset="0"/>
              </a:rPr>
              <a:t>«внутренний человек» </a:t>
            </a:r>
          </a:p>
        </p:txBody>
      </p:sp>
      <p:sp>
        <p:nvSpPr>
          <p:cNvPr id="63" name="TextBox 45">
            <a:extLst>
              <a:ext uri="{FF2B5EF4-FFF2-40B4-BE49-F238E27FC236}">
                <a16:creationId xmlns:a16="http://schemas.microsoft.com/office/drawing/2014/main" id="{8B1FA42D-737B-28BB-7A16-3D02FEA508F6}"/>
              </a:ext>
            </a:extLst>
          </p:cNvPr>
          <p:cNvSpPr txBox="1"/>
          <p:nvPr/>
        </p:nvSpPr>
        <p:spPr>
          <a:xfrm>
            <a:off x="8930290" y="6157763"/>
            <a:ext cx="6683858" cy="5078313"/>
          </a:xfrm>
          <a:prstGeom prst="rect">
            <a:avLst/>
          </a:prstGeom>
        </p:spPr>
        <p:txBody>
          <a:bodyPr wrap="square" lIns="0" tIns="0" rIns="0" bIns="0" rtlCol="0" anchor="t">
            <a:spAutoFit/>
          </a:bodyPr>
          <a:lstStyle/>
          <a:p>
            <a:pPr algn="just"/>
            <a:r>
              <a:rPr lang="ru-RU" sz="2200" spc="13" dirty="0">
                <a:solidFill>
                  <a:srgbClr val="3D3934"/>
                </a:solidFill>
                <a:latin typeface="Times New Roman" panose="02020603050405020304" pitchFamily="18" charset="0"/>
                <a:cs typeface="Times New Roman" panose="02020603050405020304" pitchFamily="18" charset="0"/>
              </a:rPr>
              <a:t>а) Истоки понятия: восходит к философии Платона и апостола Павла, где он трактуется как метафора глубинной сущности человека.</a:t>
            </a:r>
          </a:p>
          <a:p>
            <a:pPr algn="just"/>
            <a:endParaRPr lang="ru-RU" sz="2200" spc="13" dirty="0">
              <a:solidFill>
                <a:srgbClr val="3D3934"/>
              </a:solidFill>
              <a:latin typeface="Times New Roman" panose="02020603050405020304" pitchFamily="18" charset="0"/>
              <a:cs typeface="Times New Roman" panose="02020603050405020304" pitchFamily="18" charset="0"/>
            </a:endParaRPr>
          </a:p>
          <a:p>
            <a:pPr algn="just"/>
            <a:r>
              <a:rPr lang="ru-RU" sz="2200" spc="13" dirty="0">
                <a:solidFill>
                  <a:srgbClr val="3D3934"/>
                </a:solidFill>
                <a:latin typeface="Times New Roman" panose="02020603050405020304" pitchFamily="18" charset="0"/>
                <a:cs typeface="Times New Roman" panose="02020603050405020304" pitchFamily="18" charset="0"/>
              </a:rPr>
              <a:t>б) Современное значение: в лингвистике это концепт, отражающий внутренние когнитивные и эмоциональные процессы через язык.</a:t>
            </a:r>
          </a:p>
          <a:p>
            <a:pPr algn="just"/>
            <a:endParaRPr lang="ru-RU" sz="2200" spc="13" dirty="0">
              <a:solidFill>
                <a:srgbClr val="3D3934"/>
              </a:solidFill>
              <a:latin typeface="Times New Roman" panose="02020603050405020304" pitchFamily="18" charset="0"/>
              <a:cs typeface="Times New Roman" panose="02020603050405020304" pitchFamily="18" charset="0"/>
            </a:endParaRPr>
          </a:p>
          <a:p>
            <a:pPr algn="just"/>
            <a:r>
              <a:rPr lang="ru-RU" sz="2200" spc="13" dirty="0">
                <a:solidFill>
                  <a:srgbClr val="3D3934"/>
                </a:solidFill>
                <a:latin typeface="Times New Roman" panose="02020603050405020304" pitchFamily="18" charset="0"/>
                <a:cs typeface="Times New Roman" panose="02020603050405020304" pitchFamily="18" charset="0"/>
              </a:rPr>
              <a:t>в) Научные подходы к изучению</a:t>
            </a:r>
          </a:p>
          <a:p>
            <a:pPr marL="342900" indent="-342900" algn="just">
              <a:buFont typeface="Arial" panose="020B0604020202020204" pitchFamily="34" charset="0"/>
              <a:buChar char="•"/>
            </a:pPr>
            <a:r>
              <a:rPr lang="ru-RU" sz="2200" spc="13" dirty="0">
                <a:solidFill>
                  <a:srgbClr val="3D3934"/>
                </a:solidFill>
                <a:latin typeface="Times New Roman" panose="02020603050405020304" pitchFamily="18" charset="0"/>
                <a:cs typeface="Times New Roman" panose="02020603050405020304" pitchFamily="18" charset="0"/>
              </a:rPr>
              <a:t>Когнитивная лингвистика: язык отражает ментальные модели человека, помогает </a:t>
            </a:r>
            <a:r>
              <a:rPr lang="ru-RU" sz="2200" spc="13" dirty="0" err="1">
                <a:solidFill>
                  <a:srgbClr val="3D3934"/>
                </a:solidFill>
                <a:latin typeface="Times New Roman" panose="02020603050405020304" pitchFamily="18" charset="0"/>
                <a:cs typeface="Times New Roman" panose="02020603050405020304" pitchFamily="18" charset="0"/>
              </a:rPr>
              <a:t>категоризировать</a:t>
            </a:r>
            <a:r>
              <a:rPr lang="ru-RU" sz="2200" spc="13" dirty="0">
                <a:solidFill>
                  <a:srgbClr val="3D3934"/>
                </a:solidFill>
                <a:latin typeface="Times New Roman" panose="02020603050405020304" pitchFamily="18" charset="0"/>
                <a:cs typeface="Times New Roman" panose="02020603050405020304" pitchFamily="18" charset="0"/>
              </a:rPr>
              <a:t> опыт.</a:t>
            </a:r>
          </a:p>
          <a:p>
            <a:pPr marL="342900" indent="-342900" algn="just">
              <a:buFont typeface="Arial" panose="020B0604020202020204" pitchFamily="34" charset="0"/>
              <a:buChar char="•"/>
            </a:pPr>
            <a:r>
              <a:rPr lang="ru-RU" sz="2200" spc="13" dirty="0">
                <a:solidFill>
                  <a:srgbClr val="3D3934"/>
                </a:solidFill>
                <a:latin typeface="Times New Roman" panose="02020603050405020304" pitchFamily="18" charset="0"/>
                <a:cs typeface="Times New Roman" panose="02020603050405020304" pitchFamily="18" charset="0"/>
              </a:rPr>
              <a:t>Психолингвистика: исследует внутренний диалог, самооценку и внутреннюю речь, как основу мышления (идеи Выготского).</a:t>
            </a:r>
          </a:p>
        </p:txBody>
      </p:sp>
      <p:sp>
        <p:nvSpPr>
          <p:cNvPr id="73" name="TextBox 45">
            <a:extLst>
              <a:ext uri="{FF2B5EF4-FFF2-40B4-BE49-F238E27FC236}">
                <a16:creationId xmlns:a16="http://schemas.microsoft.com/office/drawing/2014/main" id="{2DB74CA2-8781-09BB-1A5D-A622903B6085}"/>
              </a:ext>
            </a:extLst>
          </p:cNvPr>
          <p:cNvSpPr txBox="1"/>
          <p:nvPr/>
        </p:nvSpPr>
        <p:spPr>
          <a:xfrm>
            <a:off x="16009922" y="6410742"/>
            <a:ext cx="6512155" cy="4062651"/>
          </a:xfrm>
          <a:prstGeom prst="rect">
            <a:avLst/>
          </a:prstGeom>
        </p:spPr>
        <p:txBody>
          <a:bodyPr wrap="square" lIns="0" tIns="0" rIns="0" bIns="0" rtlCol="0" anchor="t">
            <a:spAutoFit/>
          </a:bodyPr>
          <a:lstStyle/>
          <a:p>
            <a:pPr marL="457200" indent="-457200" algn="just">
              <a:buFont typeface="Arial" panose="020B0604020202020204" pitchFamily="34" charset="0"/>
              <a:buChar char="•"/>
            </a:pPr>
            <a:r>
              <a:rPr lang="ru-RU" altLang="ru-RU" sz="2200" b="1" dirty="0">
                <a:solidFill>
                  <a:schemeClr val="bg2">
                    <a:lumMod val="25000"/>
                  </a:schemeClr>
                </a:solidFill>
                <a:latin typeface="Times New Roman" panose="02020603050405020304" pitchFamily="18" charset="0"/>
                <a:cs typeface="Times New Roman" panose="02020603050405020304" pitchFamily="18" charset="0"/>
              </a:rPr>
              <a:t>Психологический реализм: </a:t>
            </a:r>
            <a:r>
              <a:rPr lang="ru-RU" altLang="ru-RU" sz="2200" dirty="0">
                <a:solidFill>
                  <a:schemeClr val="bg2">
                    <a:lumMod val="25000"/>
                  </a:schemeClr>
                </a:solidFill>
                <a:latin typeface="Times New Roman" panose="02020603050405020304" pitchFamily="18" charset="0"/>
                <a:cs typeface="Times New Roman" panose="02020603050405020304" pitchFamily="18" charset="0"/>
              </a:rPr>
              <a:t>Детальное описание внутреннего мира персонажей для создания психологически достоверных образов.</a:t>
            </a:r>
          </a:p>
          <a:p>
            <a:pPr marL="457200" indent="-457200" algn="just">
              <a:buFont typeface="Arial" panose="020B0604020202020204" pitchFamily="34" charset="0"/>
              <a:buChar char="•"/>
            </a:pPr>
            <a:r>
              <a:rPr lang="ru-RU" altLang="ru-RU" sz="2200" b="1" dirty="0">
                <a:solidFill>
                  <a:schemeClr val="bg2">
                    <a:lumMod val="25000"/>
                  </a:schemeClr>
                </a:solidFill>
                <a:latin typeface="Times New Roman" panose="02020603050405020304" pitchFamily="18" charset="0"/>
                <a:cs typeface="Times New Roman" panose="02020603050405020304" pitchFamily="18" charset="0"/>
              </a:rPr>
              <a:t>Внутренний монолог: </a:t>
            </a:r>
            <a:r>
              <a:rPr lang="ru-RU" altLang="ru-RU" sz="2200" dirty="0">
                <a:solidFill>
                  <a:schemeClr val="bg2">
                    <a:lumMod val="25000"/>
                  </a:schemeClr>
                </a:solidFill>
                <a:latin typeface="Times New Roman" panose="02020603050405020304" pitchFamily="18" charset="0"/>
                <a:cs typeface="Times New Roman" panose="02020603050405020304" pitchFamily="18" charset="0"/>
              </a:rPr>
              <a:t>Прямой (непосредственный доступ к мыслям) и косвенный (через повествователя) помогают раскрыть мотивацию и эмоциональные состояния героев.</a:t>
            </a:r>
          </a:p>
          <a:p>
            <a:pPr marL="457200" indent="-457200" algn="just">
              <a:buFont typeface="Arial" panose="020B0604020202020204" pitchFamily="34" charset="0"/>
              <a:buChar char="•"/>
            </a:pPr>
            <a:r>
              <a:rPr lang="ru-RU" altLang="ru-RU" sz="2200" b="1" dirty="0">
                <a:solidFill>
                  <a:schemeClr val="bg2">
                    <a:lumMod val="25000"/>
                  </a:schemeClr>
                </a:solidFill>
                <a:latin typeface="Times New Roman" panose="02020603050405020304" pitchFamily="18" charset="0"/>
                <a:cs typeface="Times New Roman" panose="02020603050405020304" pitchFamily="18" charset="0"/>
              </a:rPr>
              <a:t>Поток сознания: </a:t>
            </a:r>
            <a:r>
              <a:rPr lang="ru-RU" altLang="ru-RU" sz="2200" dirty="0">
                <a:solidFill>
                  <a:schemeClr val="bg2">
                    <a:lumMod val="25000"/>
                  </a:schemeClr>
                </a:solidFill>
                <a:latin typeface="Times New Roman" panose="02020603050405020304" pitchFamily="18" charset="0"/>
                <a:cs typeface="Times New Roman" panose="02020603050405020304" pitchFamily="18" charset="0"/>
              </a:rPr>
              <a:t>Хаотичное течение мыслей, создающее иллюзию непосредственного присутствия в сознании героя, примеры — Дж. Джойс и В. Вулф.</a:t>
            </a:r>
          </a:p>
        </p:txBody>
      </p:sp>
      <p:sp>
        <p:nvSpPr>
          <p:cNvPr id="74" name="TextBox 58">
            <a:extLst>
              <a:ext uri="{FF2B5EF4-FFF2-40B4-BE49-F238E27FC236}">
                <a16:creationId xmlns:a16="http://schemas.microsoft.com/office/drawing/2014/main" id="{7AF26557-DEAD-1978-6790-A87696AAB216}"/>
              </a:ext>
            </a:extLst>
          </p:cNvPr>
          <p:cNvSpPr txBox="1"/>
          <p:nvPr/>
        </p:nvSpPr>
        <p:spPr>
          <a:xfrm>
            <a:off x="23489725" y="5383361"/>
            <a:ext cx="5241762" cy="1181221"/>
          </a:xfrm>
          <a:prstGeom prst="rect">
            <a:avLst/>
          </a:prstGeom>
        </p:spPr>
        <p:txBody>
          <a:bodyPr wrap="square" lIns="0" tIns="0" rIns="0" bIns="0" rtlCol="0" anchor="t">
            <a:spAutoFit/>
          </a:bodyPr>
          <a:lstStyle/>
          <a:p>
            <a:pPr algn="ctr">
              <a:lnSpc>
                <a:spcPts val="2316"/>
              </a:lnSpc>
              <a:spcBef>
                <a:spcPct val="0"/>
              </a:spcBef>
            </a:pPr>
            <a:r>
              <a:rPr lang="ru-RU" sz="2500" b="1" spc="88" dirty="0">
                <a:solidFill>
                  <a:srgbClr val="3D3934"/>
                </a:solidFill>
                <a:latin typeface="Times New Roman" panose="02020603050405020304" pitchFamily="18" charset="0"/>
                <a:cs typeface="Times New Roman" panose="02020603050405020304" pitchFamily="18" charset="0"/>
              </a:rPr>
              <a:t>Портрет и пейзаж </a:t>
            </a:r>
          </a:p>
          <a:p>
            <a:pPr algn="ctr">
              <a:lnSpc>
                <a:spcPts val="2316"/>
              </a:lnSpc>
              <a:spcBef>
                <a:spcPct val="0"/>
              </a:spcBef>
            </a:pPr>
            <a:r>
              <a:rPr lang="ru-RU" sz="2500" b="1" spc="88" dirty="0">
                <a:solidFill>
                  <a:srgbClr val="3D3934"/>
                </a:solidFill>
                <a:latin typeface="Times New Roman" panose="02020603050405020304" pitchFamily="18" charset="0"/>
                <a:cs typeface="Times New Roman" panose="02020603050405020304" pitchFamily="18" charset="0"/>
              </a:rPr>
              <a:t>как косвенные способы конструирования</a:t>
            </a:r>
          </a:p>
          <a:p>
            <a:pPr algn="ctr">
              <a:lnSpc>
                <a:spcPts val="2316"/>
              </a:lnSpc>
              <a:spcBef>
                <a:spcPct val="0"/>
              </a:spcBef>
            </a:pPr>
            <a:r>
              <a:rPr lang="ru-RU" sz="2500" b="1" spc="88" dirty="0">
                <a:solidFill>
                  <a:srgbClr val="3D3934"/>
                </a:solidFill>
                <a:latin typeface="Times New Roman" panose="02020603050405020304" pitchFamily="18" charset="0"/>
                <a:cs typeface="Times New Roman" panose="02020603050405020304" pitchFamily="18" charset="0"/>
              </a:rPr>
              <a:t> «внутреннего человека» </a:t>
            </a:r>
          </a:p>
        </p:txBody>
      </p:sp>
      <p:sp>
        <p:nvSpPr>
          <p:cNvPr id="75" name="TextBox 45">
            <a:extLst>
              <a:ext uri="{FF2B5EF4-FFF2-40B4-BE49-F238E27FC236}">
                <a16:creationId xmlns:a16="http://schemas.microsoft.com/office/drawing/2014/main" id="{159ECD83-D15C-B7EC-3476-92C89A146FB4}"/>
              </a:ext>
            </a:extLst>
          </p:cNvPr>
          <p:cNvSpPr txBox="1"/>
          <p:nvPr/>
        </p:nvSpPr>
        <p:spPr>
          <a:xfrm>
            <a:off x="22913550" y="6784796"/>
            <a:ext cx="6381985" cy="3724096"/>
          </a:xfrm>
          <a:prstGeom prst="rect">
            <a:avLst/>
          </a:prstGeom>
        </p:spPr>
        <p:txBody>
          <a:bodyPr wrap="square" lIns="0" tIns="0" rIns="0" bIns="0" rtlCol="0" anchor="t">
            <a:spAutoFit/>
          </a:bodyPr>
          <a:lstStyle/>
          <a:p>
            <a:pPr algn="just"/>
            <a:r>
              <a:rPr lang="ru-RU" sz="2200" b="1" kern="1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Портретные описания:</a:t>
            </a:r>
            <a:r>
              <a:rPr lang="ru-RU" sz="2200" b="1" kern="100"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buFont typeface="Arial" panose="020B0604020202020204" pitchFamily="34" charset="0"/>
              <a:buChar char="•"/>
            </a:pPr>
            <a:r>
              <a:rPr lang="ru-RU" sz="2200" kern="1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Помогают передать ментальные и физические особенности персонажей, их эмоциональные состояния и внутренние конфликты.</a:t>
            </a:r>
          </a:p>
          <a:p>
            <a:pPr marL="342900" lvl="0" indent="-342900" algn="just">
              <a:buFont typeface="Arial" panose="020B0604020202020204" pitchFamily="34" charset="0"/>
              <a:buChar char="•"/>
            </a:pPr>
            <a:r>
              <a:rPr lang="ru-RU" sz="2200" kern="1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Символизируют ключевые черты и внутренние трансформации героев​.</a:t>
            </a:r>
          </a:p>
          <a:p>
            <a:pPr lvl="0" algn="just"/>
            <a:r>
              <a:rPr lang="ru-RU" sz="2200" b="1" kern="1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Пейзажные описания</a:t>
            </a:r>
            <a:r>
              <a:rPr lang="ru-RU" sz="2200" kern="1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buFont typeface="Arial" panose="020B0604020202020204" pitchFamily="34" charset="0"/>
              <a:buChar char="•"/>
            </a:pPr>
            <a:r>
              <a:rPr lang="ru-RU" sz="2200" kern="1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Создают эмоциональную атмосферу, соответствующую или контрастирующую настроению персонажей, и часто выступают символами их внутреннего состояния.</a:t>
            </a:r>
          </a:p>
        </p:txBody>
      </p:sp>
      <p:sp>
        <p:nvSpPr>
          <p:cNvPr id="79" name="TextBox 45">
            <a:extLst>
              <a:ext uri="{FF2B5EF4-FFF2-40B4-BE49-F238E27FC236}">
                <a16:creationId xmlns:a16="http://schemas.microsoft.com/office/drawing/2014/main" id="{7186CC4D-9322-6060-9608-C32BF6C83F7B}"/>
              </a:ext>
            </a:extLst>
          </p:cNvPr>
          <p:cNvSpPr txBox="1"/>
          <p:nvPr/>
        </p:nvSpPr>
        <p:spPr>
          <a:xfrm>
            <a:off x="9233359" y="12329986"/>
            <a:ext cx="13073850" cy="4936159"/>
          </a:xfrm>
          <a:prstGeom prst="rect">
            <a:avLst/>
          </a:prstGeom>
        </p:spPr>
        <p:txBody>
          <a:bodyPr wrap="square" lIns="0" tIns="0" rIns="0" bIns="0" rtlCol="0" anchor="t">
            <a:spAutoFit/>
          </a:bodyPr>
          <a:lstStyle/>
          <a:p>
            <a:pPr indent="450215" algn="just">
              <a:lnSpc>
                <a:spcPct val="150000"/>
              </a:lnSpc>
            </a:pPr>
            <a:r>
              <a:rPr lang="en-US" sz="1800" dirty="0">
                <a:effectLst/>
                <a:latin typeface="Times New Roman" panose="02020603050405020304" pitchFamily="18" charset="0"/>
                <a:ea typeface="Times New Roman" panose="02020603050405020304" pitchFamily="18" charset="0"/>
              </a:rPr>
              <a:t>"The boy moved restlessly from one foot to the other, keeping his eyes down, and for the most part only half singing. A tall and as yet slight figure, surmounted by an interesting head and face—white skin, dark hair—he seemed more keenly observant and decidedly more sensitive than most of the others—appeared indeed to resent and even to suffer from the position in which he found himself" [</a:t>
            </a:r>
            <a:r>
              <a:rPr lang="ru-RU" sz="1800" dirty="0">
                <a:effectLst/>
                <a:latin typeface="Times New Roman" panose="02020603050405020304" pitchFamily="18" charset="0"/>
                <a:ea typeface="Times New Roman" panose="02020603050405020304" pitchFamily="18" charset="0"/>
              </a:rPr>
              <a:t>Драйзер</a:t>
            </a:r>
            <a:r>
              <a:rPr lang="en-US" sz="18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a:t>
            </a:r>
            <a:r>
              <a:rPr lang="en-US" sz="1800" dirty="0">
                <a:effectLst/>
                <a:latin typeface="Times New Roman" panose="02020603050405020304" pitchFamily="18" charset="0"/>
                <a:ea typeface="Times New Roman" panose="02020603050405020304" pitchFamily="18" charset="0"/>
              </a:rPr>
              <a:t>. 12].</a:t>
            </a:r>
            <a:endParaRPr lang="ru-RU" sz="1800" dirty="0">
              <a:latin typeface="Times New Roman" panose="02020603050405020304" pitchFamily="18" charset="0"/>
              <a:ea typeface="Times New Roman" panose="02020603050405020304" pitchFamily="18" charset="0"/>
            </a:endParaRPr>
          </a:p>
          <a:p>
            <a:pPr indent="450215" algn="just">
              <a:lnSpc>
                <a:spcPct val="150000"/>
              </a:lnSpc>
            </a:pPr>
            <a:r>
              <a:rPr lang="ru-RU" sz="1800" dirty="0">
                <a:effectLst/>
                <a:latin typeface="Times New Roman" panose="02020603050405020304" pitchFamily="18" charset="0"/>
                <a:ea typeface="Times New Roman" panose="02020603050405020304" pitchFamily="18" charset="0"/>
              </a:rPr>
              <a:t>Данный пример представляет собой яркий пример использования портретных характеристик для передачи внутреннего состояния персонажа . Фраза </a:t>
            </a:r>
            <a:r>
              <a:rPr lang="ru-RU" sz="1800" i="1" dirty="0">
                <a:effectLst/>
                <a:latin typeface="Times New Roman" panose="02020603050405020304" pitchFamily="18" charset="0"/>
                <a:ea typeface="Times New Roman" panose="02020603050405020304" pitchFamily="18" charset="0"/>
              </a:rPr>
              <a:t>"The </a:t>
            </a:r>
            <a:r>
              <a:rPr lang="ru-RU" sz="1800" i="1" dirty="0" err="1">
                <a:effectLst/>
                <a:latin typeface="Times New Roman" panose="02020603050405020304" pitchFamily="18" charset="0"/>
                <a:ea typeface="Times New Roman" panose="02020603050405020304" pitchFamily="18" charset="0"/>
              </a:rPr>
              <a:t>boy</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moved</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restlessly</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from</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one</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foot</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to</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the</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other</a:t>
            </a:r>
            <a:r>
              <a:rPr lang="ru-RU" sz="1800" i="1"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включает глагол движения </a:t>
            </a:r>
            <a:r>
              <a:rPr lang="ru-RU" sz="1800" i="1" dirty="0">
                <a:effectLst/>
                <a:latin typeface="Times New Roman" panose="02020603050405020304" pitchFamily="18" charset="0"/>
                <a:ea typeface="Times New Roman" panose="02020603050405020304" pitchFamily="18" charset="0"/>
              </a:rPr>
              <a:t>"</a:t>
            </a:r>
            <a:r>
              <a:rPr lang="ru-RU" sz="1800" i="1" dirty="0" err="1">
                <a:effectLst/>
                <a:latin typeface="Times New Roman" panose="02020603050405020304" pitchFamily="18" charset="0"/>
                <a:ea typeface="Times New Roman" panose="02020603050405020304" pitchFamily="18" charset="0"/>
              </a:rPr>
              <a:t>moved</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restlessly</a:t>
            </a:r>
            <a:r>
              <a:rPr lang="ru-RU" sz="1800" i="1"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который акцентирует на его неспокойном состоянии. Слово </a:t>
            </a:r>
            <a:r>
              <a:rPr lang="ru-RU" sz="1800" i="1" dirty="0">
                <a:effectLst/>
                <a:latin typeface="Times New Roman" panose="02020603050405020304" pitchFamily="18" charset="0"/>
                <a:ea typeface="Times New Roman" panose="02020603050405020304" pitchFamily="18" charset="0"/>
              </a:rPr>
              <a:t>"</a:t>
            </a:r>
            <a:r>
              <a:rPr lang="ru-RU" sz="1800" i="1" dirty="0" err="1">
                <a:effectLst/>
                <a:latin typeface="Times New Roman" panose="02020603050405020304" pitchFamily="18" charset="0"/>
                <a:ea typeface="Times New Roman" panose="02020603050405020304" pitchFamily="18" charset="0"/>
              </a:rPr>
              <a:t>restlessly</a:t>
            </a:r>
            <a:r>
              <a:rPr lang="ru-RU" sz="1800" i="1"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с семантикой беспокойства усиливает ощущение нервозности, подкреплённое уточнением </a:t>
            </a:r>
            <a:r>
              <a:rPr lang="ru-RU" sz="1800" i="1" dirty="0">
                <a:effectLst/>
                <a:latin typeface="Times New Roman" panose="02020603050405020304" pitchFamily="18" charset="0"/>
                <a:ea typeface="Times New Roman" panose="02020603050405020304" pitchFamily="18" charset="0"/>
              </a:rPr>
              <a:t>"</a:t>
            </a:r>
            <a:r>
              <a:rPr lang="ru-RU" sz="1800" i="1" dirty="0" err="1">
                <a:effectLst/>
                <a:latin typeface="Times New Roman" panose="02020603050405020304" pitchFamily="18" charset="0"/>
                <a:ea typeface="Times New Roman" panose="02020603050405020304" pitchFamily="18" charset="0"/>
              </a:rPr>
              <a:t>keeping</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his</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eyes</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down</a:t>
            </a:r>
            <a:r>
              <a:rPr lang="ru-RU" sz="1800" i="1" dirty="0">
                <a:effectLst/>
                <a:latin typeface="Times New Roman" panose="02020603050405020304" pitchFamily="18" charset="0"/>
                <a:ea typeface="Times New Roman" panose="02020603050405020304" pitchFamily="18" charset="0"/>
              </a:rPr>
              <a:t>."</a:t>
            </a:r>
            <a:r>
              <a:rPr lang="ru-RU" sz="1800" i="1" dirty="0">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Фраза </a:t>
            </a:r>
            <a:r>
              <a:rPr lang="en-US" sz="1800" i="1" dirty="0">
                <a:effectLst/>
                <a:latin typeface="Times New Roman" panose="02020603050405020304" pitchFamily="18" charset="0"/>
                <a:ea typeface="Times New Roman" panose="02020603050405020304" pitchFamily="18" charset="0"/>
              </a:rPr>
              <a:t>"he seemed more keenly observant and decidedly more sensitive than most of the others"</a:t>
            </a:r>
            <a:r>
              <a:rPr lang="en-US" sz="18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раскрывает его внутреннюю сложность и подчёркивает, что герой отличается от окружающих своей чувствительностью и наблюдательностью. Наречия </a:t>
            </a:r>
            <a:r>
              <a:rPr lang="ru-RU" sz="1800" i="1" dirty="0">
                <a:effectLst/>
                <a:latin typeface="Times New Roman" panose="02020603050405020304" pitchFamily="18" charset="0"/>
                <a:ea typeface="Times New Roman" panose="02020603050405020304" pitchFamily="18" charset="0"/>
              </a:rPr>
              <a:t>"</a:t>
            </a:r>
            <a:r>
              <a:rPr lang="ru-RU" sz="1800" i="1" dirty="0" err="1">
                <a:effectLst/>
                <a:latin typeface="Times New Roman" panose="02020603050405020304" pitchFamily="18" charset="0"/>
                <a:ea typeface="Times New Roman" panose="02020603050405020304" pitchFamily="18" charset="0"/>
              </a:rPr>
              <a:t>keenly</a:t>
            </a:r>
            <a:r>
              <a:rPr lang="ru-RU" sz="1800" i="1"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и </a:t>
            </a:r>
            <a:r>
              <a:rPr lang="ru-RU" sz="1800" i="1" dirty="0">
                <a:effectLst/>
                <a:latin typeface="Times New Roman" panose="02020603050405020304" pitchFamily="18" charset="0"/>
                <a:ea typeface="Times New Roman" panose="02020603050405020304" pitchFamily="18" charset="0"/>
              </a:rPr>
              <a:t>"</a:t>
            </a:r>
            <a:r>
              <a:rPr lang="ru-RU" sz="1800" i="1" dirty="0" err="1">
                <a:effectLst/>
                <a:latin typeface="Times New Roman" panose="02020603050405020304" pitchFamily="18" charset="0"/>
                <a:ea typeface="Times New Roman" panose="02020603050405020304" pitchFamily="18" charset="0"/>
              </a:rPr>
              <a:t>decidedly</a:t>
            </a:r>
            <a:r>
              <a:rPr lang="ru-RU" sz="1800" i="1"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усиливают эффект, подчёркивая резкость этого контраста. Завершение фразы </a:t>
            </a:r>
            <a:r>
              <a:rPr lang="en-US" sz="1800" i="1" dirty="0">
                <a:effectLst/>
                <a:latin typeface="Times New Roman" panose="02020603050405020304" pitchFamily="18" charset="0"/>
                <a:ea typeface="Times New Roman" panose="02020603050405020304" pitchFamily="18" charset="0"/>
              </a:rPr>
              <a:t>"appeared indeed to resent and even to suffer from the position in which he found himself"</a:t>
            </a:r>
            <a:r>
              <a:rPr lang="en-US" sz="18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фокусируется на его психологической реакции на ситуацию</a:t>
            </a:r>
            <a:r>
              <a:rPr lang="en-US" sz="18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Глаголы </a:t>
            </a:r>
            <a:r>
              <a:rPr lang="ru-RU" sz="1800" i="1" dirty="0">
                <a:effectLst/>
                <a:latin typeface="Times New Roman" panose="02020603050405020304" pitchFamily="18" charset="0"/>
                <a:ea typeface="Times New Roman" panose="02020603050405020304" pitchFamily="18" charset="0"/>
              </a:rPr>
              <a:t>"</a:t>
            </a:r>
            <a:r>
              <a:rPr lang="ru-RU" sz="1800" i="1" dirty="0" err="1">
                <a:effectLst/>
                <a:latin typeface="Times New Roman" panose="02020603050405020304" pitchFamily="18" charset="0"/>
                <a:ea typeface="Times New Roman" panose="02020603050405020304" pitchFamily="18" charset="0"/>
              </a:rPr>
              <a:t>resent</a:t>
            </a:r>
            <a:r>
              <a:rPr lang="ru-RU" sz="1800" i="1"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и </a:t>
            </a:r>
            <a:r>
              <a:rPr lang="ru-RU" sz="1800" i="1" dirty="0">
                <a:effectLst/>
                <a:latin typeface="Times New Roman" panose="02020603050405020304" pitchFamily="18" charset="0"/>
                <a:ea typeface="Times New Roman" panose="02020603050405020304" pitchFamily="18" charset="0"/>
              </a:rPr>
              <a:t>"</a:t>
            </a:r>
            <a:r>
              <a:rPr lang="ru-RU" sz="1800" i="1" dirty="0" err="1">
                <a:effectLst/>
                <a:latin typeface="Times New Roman" panose="02020603050405020304" pitchFamily="18" charset="0"/>
                <a:ea typeface="Times New Roman" panose="02020603050405020304" pitchFamily="18" charset="0"/>
              </a:rPr>
              <a:t>suffer</a:t>
            </a:r>
            <a:r>
              <a:rPr lang="ru-RU" sz="1800" i="1"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 с отрицательной эмоциональной коннотацией создают образ внутреннего сопротивления и страдания, что усиливает ощущение изоляции и неприязни героя к текущему положению.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738</Words>
  <Application>Microsoft Macintosh PowerPoint</Application>
  <PresentationFormat>Произвольный</PresentationFormat>
  <Paragraphs>48</Paragraphs>
  <Slides>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Noto Sans Bold</vt:lpstr>
      <vt:lpstr>Arial</vt:lpstr>
      <vt:lpstr>Times New Roman</vt:lpstr>
      <vt:lpstr>Calibri</vt:lpstr>
      <vt:lpstr>Office Theme</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1,4,7</dc:title>
  <cp:lastModifiedBy>Microsoft Office User</cp:lastModifiedBy>
  <cp:revision>4</cp:revision>
  <dcterms:created xsi:type="dcterms:W3CDTF">2006-08-16T00:00:00Z</dcterms:created>
  <dcterms:modified xsi:type="dcterms:W3CDTF">2024-12-14T23:07:51Z</dcterms:modified>
  <dc:identifier>DAFYZ6QS_4A</dc:identifier>
</cp:coreProperties>
</file>