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94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99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6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6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78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64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04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64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34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A4510-BFA1-48F2-AFA4-4F085E84E2B9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7CD0A-850C-406F-AE31-BDAA09745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37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997" y="45685"/>
            <a:ext cx="9109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Современные образовательные технологии в коррекционной  работе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учителей-логопедов и дефектологов  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06631" y="557788"/>
            <a:ext cx="3178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«БИОЭНЕРГОПЛАСТИКА» 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Админ\Pictures\изображение_viber_2022-03-27_18-52-51-5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17705"/>
          <a:stretch/>
        </p:blipFill>
        <p:spPr bwMode="auto">
          <a:xfrm>
            <a:off x="110991" y="927120"/>
            <a:ext cx="2137791" cy="1947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8" r="13290"/>
          <a:stretch/>
        </p:blipFill>
        <p:spPr bwMode="auto">
          <a:xfrm>
            <a:off x="2451177" y="927120"/>
            <a:ext cx="2880320" cy="2082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14445"/>
          <a:stretch/>
        </p:blipFill>
        <p:spPr bwMode="auto">
          <a:xfrm>
            <a:off x="5477356" y="927120"/>
            <a:ext cx="3666644" cy="209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59063" y="3163965"/>
            <a:ext cx="342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solidFill>
                  <a:srgbClr val="C00000"/>
                </a:solidFill>
              </a:rPr>
              <a:t>« Логопедическая ритмика»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9" name="Picture 5" descr="B40lNeAg7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9" y="3890317"/>
            <a:ext cx="2736303" cy="2396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N-vSez__rX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13" y="3890657"/>
            <a:ext cx="3217219" cy="2427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TxfOFi4_8d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27" y="3890657"/>
            <a:ext cx="2812486" cy="2427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45"/>
            <a:ext cx="925252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35808" y="116632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«ПИКТОГРАММА»  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Дом\Desktop\презентации фото занятия\фото 121\IMG_20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588" y="682542"/>
            <a:ext cx="2876412" cy="2350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ом\Desktop\презентации фото занятия\фото 121\IMG_20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2220" y="836712"/>
            <a:ext cx="2648360" cy="2057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Дом\Desktop\презентации фото занятия\фото 121\IMG_21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07" y="682541"/>
            <a:ext cx="2933841" cy="2211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9824" y="3033450"/>
            <a:ext cx="214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C00000"/>
                </a:solidFill>
              </a:rPr>
              <a:t>ПЕСКОТЕРАПИЯ»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912" y="3900031"/>
            <a:ext cx="2743144" cy="2648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8832" y="3645024"/>
            <a:ext cx="3063740" cy="2632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5060" y="3900031"/>
            <a:ext cx="2948940" cy="2615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46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45"/>
            <a:ext cx="925252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8612" y="15177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i="1" dirty="0" smtClean="0">
                <a:solidFill>
                  <a:srgbClr val="C00000"/>
                </a:solidFill>
              </a:rPr>
              <a:t>СИНКВЕЙН ТЕХНОЛОГИЯ»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8" b="5558"/>
          <a:stretch/>
        </p:blipFill>
        <p:spPr bwMode="auto">
          <a:xfrm>
            <a:off x="2118792" y="521108"/>
            <a:ext cx="2127979" cy="3124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7"/>
          <a:stretch/>
        </p:blipFill>
        <p:spPr bwMode="auto">
          <a:xfrm>
            <a:off x="251520" y="534056"/>
            <a:ext cx="1748682" cy="3155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0161" y="378904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«НЕЙРОТЕХНОЛОГИЯ»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4"/>
          <a:stretch/>
        </p:blipFill>
        <p:spPr bwMode="auto">
          <a:xfrm>
            <a:off x="277416" y="4293096"/>
            <a:ext cx="1584176" cy="2333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b="37622"/>
          <a:stretch/>
        </p:blipFill>
        <p:spPr bwMode="auto">
          <a:xfrm>
            <a:off x="4067944" y="4272880"/>
            <a:ext cx="1782836" cy="2333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4"/>
          <a:stretch/>
        </p:blipFill>
        <p:spPr bwMode="auto">
          <a:xfrm>
            <a:off x="6084168" y="4245416"/>
            <a:ext cx="1224135" cy="239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33"/>
          <a:stretch/>
        </p:blipFill>
        <p:spPr bwMode="auto">
          <a:xfrm>
            <a:off x="7662189" y="4233618"/>
            <a:ext cx="1481811" cy="2452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r="23325"/>
          <a:stretch/>
        </p:blipFill>
        <p:spPr bwMode="auto">
          <a:xfrm>
            <a:off x="1890564" y="4650152"/>
            <a:ext cx="2140647" cy="157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4782" y="19636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«КИНЕЗИОТЕРАПИЯ»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8" b="6850"/>
          <a:stretch/>
        </p:blipFill>
        <p:spPr bwMode="auto">
          <a:xfrm flipH="1">
            <a:off x="4278473" y="828621"/>
            <a:ext cx="2091034" cy="241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0435"/>
          <a:stretch/>
        </p:blipFill>
        <p:spPr bwMode="auto">
          <a:xfrm>
            <a:off x="6529304" y="904674"/>
            <a:ext cx="2568533" cy="2258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1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45"/>
            <a:ext cx="925252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cap="all" dirty="0">
                <a:solidFill>
                  <a:srgbClr val="C00000"/>
                </a:solidFill>
              </a:rPr>
              <a:t>«</a:t>
            </a:r>
            <a:r>
              <a:rPr lang="ru-RU" b="1" i="1" dirty="0">
                <a:solidFill>
                  <a:srgbClr val="C00000"/>
                </a:solidFill>
              </a:rPr>
              <a:t>Использование   элементов мозжечковой стимуляции»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User\Desktop\технологии\IMG_20241111_1103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6" y="692696"/>
            <a:ext cx="1830814" cy="2279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Desktop\технологии\IMG_20241003_0927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26620"/>
            <a:ext cx="2085862" cy="2222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User\Desktop\технологии\IMG_20241111_1104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4" b="6775"/>
          <a:stretch/>
        </p:blipFill>
        <p:spPr bwMode="auto">
          <a:xfrm>
            <a:off x="3347864" y="726620"/>
            <a:ext cx="2376264" cy="2222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19672" y="3105835"/>
            <a:ext cx="6766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cap="all" dirty="0">
                <a:solidFill>
                  <a:srgbClr val="C00000"/>
                </a:solidFill>
              </a:rPr>
              <a:t>«</a:t>
            </a:r>
            <a:r>
              <a:rPr lang="ru-RU" b="1" i="1" dirty="0">
                <a:solidFill>
                  <a:srgbClr val="C00000"/>
                </a:solidFill>
              </a:rPr>
              <a:t>Использование   ортопедических ковриков «ОРТО»»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8" name="ФОНЕМАТИЧЕСКОЕ ВОСПРИЯТИЕ ВОВА 1 ХЛОПНИ НА ЗВУК А (online-video-cutter.com)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11560" y="4005064"/>
            <a:ext cx="272149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3">
            <a:hlinkClick r:id="" action="ppaction://media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479876" y="4005064"/>
            <a:ext cx="2600231" cy="200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для презентации лексика">
            <a:hlinkClick r:id="" action="ppaction://media"/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298767" y="4005064"/>
            <a:ext cx="2526030" cy="200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04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45"/>
            <a:ext cx="925252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1411" y="188640"/>
            <a:ext cx="2169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« СКАЗКОТЕРАПИЯ»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23" y="910252"/>
            <a:ext cx="302433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907200" y="90553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«Рисование сказки»</a:t>
            </a:r>
            <a:endParaRPr lang="ru-RU" dirty="0"/>
          </a:p>
        </p:txBody>
      </p:sp>
      <p:pic>
        <p:nvPicPr>
          <p:cNvPr id="6" name="Рисунок 5" descr="Читаем детям. &quot;Сказка о волшебном городе&quot; - младший и средний возраст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0769"/>
            <a:ext cx="3190829" cy="2099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646823" y="652046"/>
            <a:ext cx="434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«Рассказывание и сочинение сказки»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3014838"/>
            <a:ext cx="5702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                «АЛЬТЕРНАТИВНАЯ КОММУНИКАЦИЯ»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C:\Users\vedib\Desktop\САДИК\ОРЕНБУРГ\IMG202407231039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52418"/>
            <a:ext cx="2870200" cy="2832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vedib\Desktop\САДИК\ОРЕНБУРГ\IMG2024012607511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15" y="3507029"/>
            <a:ext cx="2844800" cy="2723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vedib\Desktop\САДИК\ОРЕНБУРГ\IMG202409171024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15" y="3436861"/>
            <a:ext cx="3003550" cy="286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99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45"/>
            <a:ext cx="925252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5157" y="16946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C00000"/>
                </a:solidFill>
              </a:rPr>
              <a:t>ИСПОЛЬЗОВАНИЕ ПАНЕЛИ ПОП-ИТ В КОРРЕКЦИОННО- РАЗВИВАЮЩЕЙ РАБОТЕ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92" y="692696"/>
            <a:ext cx="1728192" cy="2473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80" y="638593"/>
            <a:ext cx="1534160" cy="2727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468" y="724661"/>
            <a:ext cx="1451610" cy="25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119284" y="3429000"/>
            <a:ext cx="3022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«ЛЕГО-КОНСТРУИРОВАНИЕ»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C:\Users\andru\Downloads\531002907823504921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1984" r="12039" b="9836"/>
          <a:stretch/>
        </p:blipFill>
        <p:spPr bwMode="auto">
          <a:xfrm>
            <a:off x="1253354" y="4221088"/>
            <a:ext cx="200366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andru\Downloads\53100290782350492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80" y="4221088"/>
            <a:ext cx="200896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andru\Downloads\5310029078235049216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8" b="23731"/>
          <a:stretch/>
        </p:blipFill>
        <p:spPr bwMode="auto">
          <a:xfrm>
            <a:off x="6300192" y="4221088"/>
            <a:ext cx="208823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73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" y="-34133"/>
            <a:ext cx="925252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39" y="188640"/>
            <a:ext cx="3149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«СЕНСОРНАЯ ИНТЕГРАЦИЯ »  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Picture 2" descr="https://sun9-9.userapi.com/impg/v5smBV7COVaJmSEd_AeNtE2FcjrVLrgc0kqIGQ/Ou3v0UGqO1A.jpg?size=1308x1600&amp;quality=95&amp;sign=fa1e0ccab6e7ca241a16fdf666361cc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6201"/>
            <a:ext cx="2216785" cy="2469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394340" y="603326"/>
            <a:ext cx="288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«Тактильные дощечки»</a:t>
            </a:r>
            <a:endParaRPr lang="ru-RU" dirty="0"/>
          </a:p>
        </p:txBody>
      </p:sp>
      <p:pic>
        <p:nvPicPr>
          <p:cNvPr id="6" name="Рисунок 5" descr="https://sun9-16.userapi.com/impg/Nj3kwyi4PKKspC6ILtgHwYAtvoEvMm-Ku0mkoA/pWmiSjbUnhk.jpg?size=2560x1922&amp;quality=95&amp;sign=201c5e0ec3c486c420746ef0c948e42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706" y="1250933"/>
            <a:ext cx="2856230" cy="2144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482685" y="92620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«Веселая дорожка»</a:t>
            </a:r>
            <a:endParaRPr lang="ru-RU" dirty="0"/>
          </a:p>
        </p:txBody>
      </p:sp>
      <p:pic>
        <p:nvPicPr>
          <p:cNvPr id="8" name="Picture 4" descr="https://sun9-31.userapi.com/impg/425Gvjf76KzReVmzyMu3yhZvJz3hLTWKdZgt_Q/NWlvDace7Lc.jpg?size=1200x1600&amp;quality=96&amp;sign=6735d048d12c3ce4b528a300ff91a8ef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16297"/>
            <a:ext cx="2573655" cy="2245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6372200" y="92620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«Сенсорная коробка»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50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89</Words>
  <Application>Microsoft Office PowerPoint</Application>
  <PresentationFormat>Экран (4:3)</PresentationFormat>
  <Paragraphs>21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13</cp:revision>
  <dcterms:created xsi:type="dcterms:W3CDTF">2024-11-20T15:27:29Z</dcterms:created>
  <dcterms:modified xsi:type="dcterms:W3CDTF">2024-11-20T17:52:39Z</dcterms:modified>
</cp:coreProperties>
</file>