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2FF36-0D3B-455C-96E8-F0570043F9BF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55519-196E-48F2-B3DE-A58CF4FB6C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2039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2FF36-0D3B-455C-96E8-F0570043F9BF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55519-196E-48F2-B3DE-A58CF4FB6C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5883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49" y="366713"/>
            <a:ext cx="1543051" cy="78009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1" y="366713"/>
            <a:ext cx="4476751" cy="78009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2FF36-0D3B-455C-96E8-F0570043F9BF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55519-196E-48F2-B3DE-A58CF4FB6C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4134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2FF36-0D3B-455C-96E8-F0570043F9BF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55519-196E-48F2-B3DE-A58CF4FB6C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40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2FF36-0D3B-455C-96E8-F0570043F9BF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55519-196E-48F2-B3DE-A58CF4FB6C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947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42901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505201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2FF36-0D3B-455C-96E8-F0570043F9BF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55519-196E-48F2-B3DE-A58CF4FB6C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9105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2FF36-0D3B-455C-96E8-F0570043F9BF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55519-196E-48F2-B3DE-A58CF4FB6C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8819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2FF36-0D3B-455C-96E8-F0570043F9BF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55519-196E-48F2-B3DE-A58CF4FB6C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084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2FF36-0D3B-455C-96E8-F0570043F9BF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55519-196E-48F2-B3DE-A58CF4FB6C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3912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2FF36-0D3B-455C-96E8-F0570043F9BF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55519-196E-48F2-B3DE-A58CF4FB6C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0636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2FF36-0D3B-455C-96E8-F0570043F9BF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55519-196E-48F2-B3DE-A58CF4FB6C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492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E2FF36-0D3B-455C-96E8-F0570043F9BF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D55519-196E-48F2-B3DE-A58CF4FB6C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8832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krot.info/uploads/posts/2020-01/1579209956_58-1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274" y="0"/>
            <a:ext cx="924191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дмин\Desktop\изображение_viber_2022-12-13_11-34-30-03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699"/>
          <a:stretch/>
        </p:blipFill>
        <p:spPr bwMode="auto">
          <a:xfrm>
            <a:off x="1706" y="620688"/>
            <a:ext cx="4390204" cy="2722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Админ\Desktop\изображение_viber_2022-12-13_11-34-31-04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981"/>
          <a:stretch/>
        </p:blipFill>
        <p:spPr bwMode="auto">
          <a:xfrm>
            <a:off x="0" y="3429000"/>
            <a:ext cx="4931967" cy="275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Админ\Desktop\изображение_viber_2022-12-13_11-34-31-358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22" r="16480"/>
          <a:stretch/>
        </p:blipFill>
        <p:spPr bwMode="auto">
          <a:xfrm>
            <a:off x="5076056" y="3429000"/>
            <a:ext cx="4001269" cy="275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31967" y="764704"/>
            <a:ext cx="35284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Занятие по теме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 Безопасное поведение на улице зимой»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8596" y="251356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Старшая группа, № 7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424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krot.info/uploads/posts/2020-01/1579209956_58-1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274" y="0"/>
            <a:ext cx="924191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Админ\Desktop\изображение_viber_2023-01-10_23-39-24-19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568"/>
            <a:ext cx="6156176" cy="6156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255042" y="452264"/>
            <a:ext cx="2880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Старшая группа, № 9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55042" y="1844824"/>
            <a:ext cx="27814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Тема занятия: 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 Путешествие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страну добра»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695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krot.info/uploads/posts/2020-01/1579209956_58-1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274" y="0"/>
            <a:ext cx="924191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Админ\Desktop\изображение_viber_2023-01-09_08-41-33-14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9" t="23593" r="10458"/>
          <a:stretch/>
        </p:blipFill>
        <p:spPr bwMode="auto">
          <a:xfrm>
            <a:off x="52753" y="371202"/>
            <a:ext cx="3950677" cy="2805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Админ\Desktop\изображение_viber_2023-01-09_08-41-33-12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3" t="30009" r="6844" b="-11663"/>
          <a:stretch/>
        </p:blipFill>
        <p:spPr bwMode="auto">
          <a:xfrm>
            <a:off x="47635" y="3422993"/>
            <a:ext cx="4883442" cy="336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Админ\Desktop\изображение_viber_2023-01-09_08-41-33-026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42" t="24169"/>
          <a:stretch/>
        </p:blipFill>
        <p:spPr bwMode="auto">
          <a:xfrm>
            <a:off x="4552683" y="371202"/>
            <a:ext cx="3889726" cy="281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20072" y="3717032"/>
            <a:ext cx="35283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Логопедическое занятие по обучению грамоте,  старшая группа № 7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Тема:  Звук и буква П.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2129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krot.info/uploads/posts/2020-01/1579209956_58-1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" y="-14209"/>
            <a:ext cx="924191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Админ\Desktop\изображение_viber_2022-12-14_09-12-46-87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91" t="14639"/>
          <a:stretch/>
        </p:blipFill>
        <p:spPr bwMode="auto">
          <a:xfrm>
            <a:off x="298434" y="117049"/>
            <a:ext cx="4025868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Админ\Desktop\изображение_viber_2022-12-14_09-12-47-23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4" t="25241" r="13833" b="-550"/>
          <a:stretch/>
        </p:blipFill>
        <p:spPr bwMode="auto">
          <a:xfrm>
            <a:off x="4531232" y="3140967"/>
            <a:ext cx="4557395" cy="316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Админ\Desktop\изображение_viber_2022-12-14_09-12-47-46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2" y="3075446"/>
            <a:ext cx="4216799" cy="316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860032" y="692696"/>
            <a:ext cx="36411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Логопедическое занятие, старшая группа № 9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Тема: Путешествие по зимнему лесу»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458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krot.info/uploads/posts/2020-01/1579209956_58-1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" y="-14209"/>
            <a:ext cx="924191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Админ\Desktop\изображение_viber_2023-01-10_23-04-17-18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6" b="8151"/>
          <a:stretch/>
        </p:blipFill>
        <p:spPr bwMode="auto">
          <a:xfrm>
            <a:off x="0" y="3059195"/>
            <a:ext cx="4234429" cy="2553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Админ\Desktop\изображение_viber_2023-01-10_23-04-47-387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33"/>
          <a:stretch/>
        </p:blipFill>
        <p:spPr bwMode="auto">
          <a:xfrm>
            <a:off x="301382" y="188640"/>
            <a:ext cx="3631663" cy="2528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Админ\Desktop\изображение_viber_2023-01-10_23-03-01-455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33" b="3755"/>
          <a:stretch/>
        </p:blipFill>
        <p:spPr bwMode="auto">
          <a:xfrm>
            <a:off x="4442865" y="2717449"/>
            <a:ext cx="4186238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Админ\Desktop\изображение_viber_2023-01-10_23-05-40-005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42" t="2469" r="13533" b="6164"/>
          <a:stretch/>
        </p:blipFill>
        <p:spPr bwMode="auto">
          <a:xfrm>
            <a:off x="4964220" y="301949"/>
            <a:ext cx="3143528" cy="230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2066" y="5613049"/>
            <a:ext cx="85215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Занятие по музейным технологиям на тему «Русская изба», подготовительная группа № 6.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41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krot.info/uploads/posts/2020-01/1579209956_58-1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4191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Админ\Desktop\изображение_viber_2023-01-10_23-21-22-46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1" t="6132" r="8291"/>
          <a:stretch/>
        </p:blipFill>
        <p:spPr bwMode="auto">
          <a:xfrm>
            <a:off x="233229" y="3451630"/>
            <a:ext cx="4195946" cy="2636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Админ\Desktop\изображение_viber_2023-01-10_23-21-22-30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6" r="6593"/>
          <a:stretch/>
        </p:blipFill>
        <p:spPr bwMode="auto">
          <a:xfrm>
            <a:off x="5004048" y="3592015"/>
            <a:ext cx="3763035" cy="2355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Админ\Desktop\изображение_viber_2023-01-10_23-21-22-78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18" y="620688"/>
            <a:ext cx="4261199" cy="2434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20957" y="620688"/>
            <a:ext cx="42715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Занятие по музейным технологиям на тему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« Путешествие в прошлое», подготовительная группа № 10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66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92</Words>
  <Application>Microsoft Office PowerPoint</Application>
  <PresentationFormat>Экран (4:3)</PresentationFormat>
  <Paragraphs>14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Админ</cp:lastModifiedBy>
  <cp:revision>6</cp:revision>
  <dcterms:created xsi:type="dcterms:W3CDTF">2023-01-10T20:23:10Z</dcterms:created>
  <dcterms:modified xsi:type="dcterms:W3CDTF">2023-01-10T21:15:38Z</dcterms:modified>
</cp:coreProperties>
</file>