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5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4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 alt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altLang="en-US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9717BC-13A5-4B4F-8709-54AA58093F60}" type="slidenum">
              <a:rPr lang="ru-RU" altLang="en-US" smtClean="0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9717BC-13A5-4B4F-8709-54AA58093F60}" type="slidenum">
              <a:rPr lang="ru-RU" altLang="en-US" smtClean="0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9717BC-13A5-4B4F-8709-54AA58093F60}" type="slidenum">
              <a:rPr lang="ru-RU" altLang="en-US" smtClean="0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9717BC-13A5-4B4F-8709-54AA58093F60}" type="slidenum">
              <a:rPr lang="ru-RU" altLang="en-US" smtClean="0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9717BC-13A5-4B4F-8709-54AA58093F60}" type="slidenum">
              <a:rPr lang="ru-RU" altLang="en-US" smtClean="0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 alt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alt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9717BC-13A5-4B4F-8709-54AA58093F60}" type="slidenum">
              <a:rPr lang="ru-RU" altLang="en-US" smtClean="0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 alt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alt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9717BC-13A5-4B4F-8709-54AA58093F60}" type="slidenum">
              <a:rPr lang="ru-RU" altLang="en-US" smtClean="0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 alt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alt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9717BC-13A5-4B4F-8709-54AA58093F60}" type="slidenum">
              <a:rPr lang="ru-RU" altLang="en-US" smtClean="0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 alt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alt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9717BC-13A5-4B4F-8709-54AA58093F60}" type="slidenum">
              <a:rPr lang="ru-RU" altLang="en-US" smtClean="0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 alt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alt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9717BC-13A5-4B4F-8709-54AA58093F60}" type="slidenum">
              <a:rPr lang="ru-RU" altLang="en-US" smtClean="0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 alt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alt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9717BC-13A5-4B4F-8709-54AA58093F60}" type="slidenum">
              <a:rPr lang="ru-RU" altLang="en-US" smtClean="0"/>
              <a:pPr/>
              <a:t>‹#›</a:t>
            </a:fld>
            <a:endParaRPr lang="ru-RU" alt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 altLang="en-US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 alt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139717BC-13A5-4B4F-8709-54AA58093F60}" type="slidenum">
              <a:rPr lang="ru-RU" altLang="en-US" smtClean="0"/>
              <a:pPr/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xmlns="" id="{68DD827C-4DB8-FDA2-84DC-3D1A8FA5630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259632" y="0"/>
            <a:ext cx="6408712" cy="360040"/>
          </a:xfrm>
        </p:spPr>
        <p:txBody>
          <a:bodyPr anchor="ctr"/>
          <a:lstStyle/>
          <a:p>
            <a:r>
              <a:rPr lang="ru-RU" altLang="en-US" sz="1400" b="1" dirty="0" smtClean="0"/>
              <a:t>МДОАУ « Детский сад № 121 « Золотой колосок» г. Орска </a:t>
            </a:r>
            <a:endParaRPr lang="en-US" altLang="en-US" sz="1400" b="1" dirty="0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xmlns="" id="{40D07BF0-79E1-E053-BE8F-AD480BC88F2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115616" y="1196752"/>
            <a:ext cx="7344816" cy="1800200"/>
          </a:xfrm>
        </p:spPr>
        <p:txBody>
          <a:bodyPr/>
          <a:lstStyle/>
          <a:p>
            <a:pPr algn="ctr"/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«Интерактивные </a:t>
            </a:r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>формы работы с родителями в </a:t>
            </a:r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ДОУ»</a:t>
            </a:r>
            <a:endParaRPr lang="ru-RU" sz="3200" i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en-US" altLang="en-US" sz="1800" dirty="0"/>
          </a:p>
        </p:txBody>
      </p:sp>
      <p:sp>
        <p:nvSpPr>
          <p:cNvPr id="2" name="TextBox 1"/>
          <p:cNvSpPr txBox="1"/>
          <p:nvPr/>
        </p:nvSpPr>
        <p:spPr>
          <a:xfrm>
            <a:off x="5220072" y="5157192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err="1" smtClean="0"/>
              <a:t>Пдоготовила</a:t>
            </a:r>
            <a:r>
              <a:rPr lang="ru-RU" dirty="0" smtClean="0"/>
              <a:t>: учитель-логопед,  </a:t>
            </a:r>
            <a:r>
              <a:rPr lang="ru-RU" dirty="0" err="1" smtClean="0"/>
              <a:t>Понякшина</a:t>
            </a:r>
            <a:r>
              <a:rPr lang="ru-RU" dirty="0" smtClean="0"/>
              <a:t> К.Н. 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268761"/>
            <a:ext cx="5002305" cy="28083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584" y="404664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C00000"/>
                </a:solidFill>
              </a:rPr>
              <a:t>Родительский ринг</a:t>
            </a:r>
            <a:r>
              <a:rPr lang="ru-RU" dirty="0"/>
              <a:t> — это дискуссионная форма общения родителей и средство формирования родительского коллектива.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41784" y="4509120"/>
            <a:ext cx="86044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В ходе ринга могут быть рассмотрены различные проблемные ситуации, связанные с воспитанием детей. В анализ ситуации включаются различные точки зрения родителей на проблему, обсуждается единственно верный выход из создавшегося положения.</a:t>
            </a:r>
          </a:p>
        </p:txBody>
      </p:sp>
    </p:spTree>
    <p:extLst>
      <p:ext uri="{BB962C8B-B14F-4D97-AF65-F5344CB8AC3E}">
        <p14:creationId xmlns="" xmlns:p14="http://schemas.microsoft.com/office/powerpoint/2010/main" val="254967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64327"/>
            <a:ext cx="8391672" cy="12941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163772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07704" y="260647"/>
            <a:ext cx="53285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/>
              <a:t> </a:t>
            </a:r>
            <a:endParaRPr lang="ru-RU" sz="4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634462"/>
            <a:ext cx="705678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u="sng" dirty="0" smtClean="0"/>
              <a:t>Интерактивные </a:t>
            </a:r>
            <a:r>
              <a:rPr lang="ru-RU" sz="2400" u="sng" dirty="0"/>
              <a:t>формы взаимодействия </a:t>
            </a:r>
            <a:r>
              <a:rPr lang="ru-RU" sz="2400" dirty="0"/>
              <a:t>– </a:t>
            </a:r>
            <a:r>
              <a:rPr lang="ru-RU" sz="2400" dirty="0" smtClean="0"/>
              <a:t>это</a:t>
            </a:r>
            <a:r>
              <a:rPr lang="ru-RU" sz="2400" dirty="0"/>
              <a:t> </a:t>
            </a:r>
            <a:r>
              <a:rPr lang="ru-RU" sz="2400" dirty="0" smtClean="0"/>
              <a:t> </a:t>
            </a:r>
            <a:r>
              <a:rPr lang="ru-RU" sz="2400" dirty="0"/>
              <a:t>диалог, в ходе которого осуществляется взаимодействие. </a:t>
            </a:r>
            <a:endParaRPr lang="ru-RU" sz="2400" dirty="0" smtClean="0"/>
          </a:p>
          <a:p>
            <a:endParaRPr lang="ru-RU" sz="2400" dirty="0"/>
          </a:p>
          <a:p>
            <a:r>
              <a:rPr lang="ru-RU" sz="2400" u="sng" dirty="0" smtClean="0"/>
              <a:t>Цель </a:t>
            </a:r>
            <a:r>
              <a:rPr lang="ru-RU" sz="2400" u="sng" dirty="0"/>
              <a:t>интерактивного взаимодействия </a:t>
            </a:r>
            <a:r>
              <a:rPr lang="ru-RU" sz="2400" dirty="0"/>
              <a:t>- обмен опытом, выработка общего мнения, формирование умений, навыков, создание условий для </a:t>
            </a:r>
            <a:r>
              <a:rPr lang="ru-RU" sz="2400" dirty="0" smtClean="0"/>
              <a:t>диалога. 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2671552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544835" y="2619345"/>
            <a:ext cx="3667472" cy="8992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699792" y="2683775"/>
            <a:ext cx="3816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Интерактивные формы</a:t>
            </a:r>
          </a:p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 </a:t>
            </a:r>
            <a:r>
              <a:rPr lang="ru-RU" b="1" i="1" dirty="0">
                <a:solidFill>
                  <a:srgbClr val="C00000"/>
                </a:solidFill>
              </a:rPr>
              <a:t>работы с родителями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95536" y="404664"/>
            <a:ext cx="2160240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Родительский  марафон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302732" y="958218"/>
            <a:ext cx="2160240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Интерактивные выставки 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178058" y="620688"/>
            <a:ext cx="2160240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Семейные клубы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61151" y="1789375"/>
            <a:ext cx="2160240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Дебаты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 ( дискуссии)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61151" y="3055106"/>
            <a:ext cx="2160240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Круглый стол 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302732" y="4653136"/>
            <a:ext cx="2160240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симпозиумы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105159" y="5229200"/>
            <a:ext cx="2160240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Семинары-тренинги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372200" y="2077623"/>
            <a:ext cx="2160240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Интерактивные игры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376601" y="3645024"/>
            <a:ext cx="2160240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Мастер-класс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99592" y="5525825"/>
            <a:ext cx="2160240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Тематические акции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44383" y="4221088"/>
            <a:ext cx="2160240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Родительские ринги  </a:t>
            </a:r>
            <a:endParaRPr lang="ru-RU" dirty="0">
              <a:solidFill>
                <a:schemeClr val="tx1"/>
              </a:solidFill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 flipH="1" flipV="1">
            <a:off x="2544835" y="1484784"/>
            <a:ext cx="757897" cy="113456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stCxn id="4" idx="0"/>
          </p:cNvCxnSpPr>
          <p:nvPr/>
        </p:nvCxnSpPr>
        <p:spPr>
          <a:xfrm flipV="1">
            <a:off x="4378571" y="1916832"/>
            <a:ext cx="0" cy="7025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V="1">
            <a:off x="5652120" y="1789375"/>
            <a:ext cx="453039" cy="8299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stCxn id="4" idx="1"/>
          </p:cNvCxnSpPr>
          <p:nvPr/>
        </p:nvCxnSpPr>
        <p:spPr>
          <a:xfrm flipH="1">
            <a:off x="2404623" y="3068960"/>
            <a:ext cx="14021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H="1" flipV="1">
            <a:off x="2474729" y="2509671"/>
            <a:ext cx="225063" cy="1096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>
            <a:off x="2404623" y="3518575"/>
            <a:ext cx="295169" cy="7025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2699792" y="3518575"/>
            <a:ext cx="0" cy="19986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>
            <a:stCxn id="4" idx="2"/>
          </p:cNvCxnSpPr>
          <p:nvPr/>
        </p:nvCxnSpPr>
        <p:spPr>
          <a:xfrm>
            <a:off x="4378571" y="3518575"/>
            <a:ext cx="4281" cy="99054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>
            <a:endCxn id="12" idx="1"/>
          </p:cNvCxnSpPr>
          <p:nvPr/>
        </p:nvCxnSpPr>
        <p:spPr>
          <a:xfrm flipV="1">
            <a:off x="6178058" y="2509671"/>
            <a:ext cx="194142" cy="143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>
            <a:off x="6212307" y="3487154"/>
            <a:ext cx="164294" cy="1578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>
            <a:off x="6178058" y="3566089"/>
            <a:ext cx="97071" cy="15190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77424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Индивидуальная работа с родителями включает в себя такие интерактивные </a:t>
            </a:r>
            <a:r>
              <a:rPr lang="ru-RU" dirty="0" smtClean="0">
                <a:solidFill>
                  <a:srgbClr val="002060"/>
                </a:solidFill>
              </a:rPr>
              <a:t>формы: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552" y="2132856"/>
            <a:ext cx="352839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C00000"/>
                </a:solidFill>
              </a:rPr>
              <a:t>Интернет- ресурсы </a:t>
            </a:r>
          </a:p>
          <a:p>
            <a:r>
              <a:rPr lang="ru-RU" sz="2400" b="1" dirty="0" smtClean="0"/>
              <a:t>( </a:t>
            </a:r>
            <a:r>
              <a:rPr lang="ru-RU" sz="2400" b="1" dirty="0" err="1" smtClean="0"/>
              <a:t>Госпаблик</a:t>
            </a:r>
            <a:r>
              <a:rPr lang="ru-RU" sz="2400" b="1" dirty="0"/>
              <a:t>;</a:t>
            </a:r>
            <a:r>
              <a:rPr lang="ru-RU" sz="2400" b="1" dirty="0" smtClean="0"/>
              <a:t> чаты; личная интернет страничка педагога)  </a:t>
            </a:r>
            <a:endParaRPr lang="ru-RU" sz="24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484784"/>
            <a:ext cx="2088232" cy="3867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968" y="1142747"/>
            <a:ext cx="1749571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87062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2249" y="672946"/>
            <a:ext cx="386569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u="sng" dirty="0" smtClean="0"/>
              <a:t>Тема тренинга </a:t>
            </a:r>
            <a:r>
              <a:rPr lang="ru-RU" sz="1600" dirty="0" smtClean="0"/>
              <a:t>« Артикуляционная гимнастика с элементами </a:t>
            </a:r>
            <a:r>
              <a:rPr lang="ru-RU" sz="1600" dirty="0" err="1" smtClean="0"/>
              <a:t>бионергопластики</a:t>
            </a:r>
            <a:r>
              <a:rPr lang="ru-RU" sz="1600" dirty="0" smtClean="0"/>
              <a:t>»  </a:t>
            </a:r>
          </a:p>
          <a:p>
            <a:r>
              <a:rPr lang="ru-RU" sz="1600" dirty="0" smtClean="0"/>
              <a:t>          </a:t>
            </a:r>
            <a:r>
              <a:rPr lang="ru-RU" sz="1600" u="sng" dirty="0" smtClean="0"/>
              <a:t>Цели тренинга: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 smtClean="0"/>
              <a:t>        Познакомить родителей с            </a:t>
            </a:r>
            <a:r>
              <a:rPr lang="ru-RU" sz="1600" dirty="0" err="1" smtClean="0"/>
              <a:t>здорвьсберегающей</a:t>
            </a:r>
            <a:r>
              <a:rPr lang="ru-RU" sz="1600" dirty="0" smtClean="0"/>
              <a:t> технологией; 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1600" dirty="0" smtClean="0"/>
              <a:t>раскрыть возможности переноса полученных знаний на тренинге в условия семейного воспитания.</a:t>
            </a:r>
          </a:p>
          <a:p>
            <a:r>
              <a:rPr lang="ru-RU" sz="1600" u="sng" dirty="0" smtClean="0"/>
              <a:t>Задачи тренинга</a:t>
            </a:r>
            <a:r>
              <a:rPr lang="ru-RU" sz="1600" dirty="0" smtClean="0"/>
              <a:t>: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1600" dirty="0" smtClean="0"/>
              <a:t>усилить способность родителей к пониманию речевого нарушения своего ребёнка, наблюдение и совместная деятельность;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1600" dirty="0" smtClean="0"/>
              <a:t>заинтересовать родителей в проведении артикуляционной гимнастики с сочетанием двигательной активности кистей рук;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1600" dirty="0" smtClean="0"/>
              <a:t>создать эмоционально-положительный контакт. </a:t>
            </a:r>
            <a:endParaRPr lang="ru-RU" sz="16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133" t="30145" r="15997"/>
          <a:stretch/>
        </p:blipFill>
        <p:spPr bwMode="auto">
          <a:xfrm>
            <a:off x="3757175" y="4077072"/>
            <a:ext cx="5049034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700" r="14070"/>
          <a:stretch/>
        </p:blipFill>
        <p:spPr bwMode="auto">
          <a:xfrm>
            <a:off x="4067944" y="368101"/>
            <a:ext cx="4716016" cy="3523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9005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 Тренинг для родителей </a:t>
            </a:r>
            <a:r>
              <a:rPr lang="ru-RU" dirty="0"/>
              <a:t>— это интенсивное обучение, направленное на развитие </a:t>
            </a:r>
            <a:r>
              <a:rPr lang="ru-RU" dirty="0" smtClean="0"/>
              <a:t>   определённых </a:t>
            </a:r>
            <a:r>
              <a:rPr lang="ru-RU" dirty="0"/>
              <a:t>навыков.</a:t>
            </a:r>
          </a:p>
        </p:txBody>
      </p:sp>
    </p:spTree>
    <p:extLst>
      <p:ext uri="{BB962C8B-B14F-4D97-AF65-F5344CB8AC3E}">
        <p14:creationId xmlns="" xmlns:p14="http://schemas.microsoft.com/office/powerpoint/2010/main" val="344872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548680"/>
            <a:ext cx="76328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C00000"/>
                </a:solidFill>
              </a:rPr>
              <a:t>Интерактивная игра </a:t>
            </a:r>
            <a:r>
              <a:rPr lang="ru-RU" i="1" dirty="0"/>
              <a:t>—</a:t>
            </a:r>
            <a:r>
              <a:rPr lang="ru-RU" dirty="0"/>
              <a:t> это интервенция (вмешательство) ведущего в групповую ситуацию «здесь и теперь», которая структурирует активность членов группы в соответствии с определенной учебной целью. Термин</a:t>
            </a:r>
            <a:r>
              <a:rPr lang="ru-RU" i="1" dirty="0"/>
              <a:t> «интерактивные игры», </a:t>
            </a:r>
            <a:r>
              <a:rPr lang="ru-RU" dirty="0"/>
              <a:t>подчеркивает два основных признака:</a:t>
            </a:r>
            <a:r>
              <a:rPr lang="ru-RU" i="1" dirty="0"/>
              <a:t> игровой характер и возможность взаимодействия.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2708920"/>
            <a:ext cx="66064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002060"/>
                </a:solidFill>
              </a:rPr>
              <a:t>Четыре шага в работе с интерактивными играми</a:t>
            </a:r>
            <a:r>
              <a:rPr lang="ru-RU" b="1" i="1" dirty="0" smtClean="0">
                <a:solidFill>
                  <a:srgbClr val="002060"/>
                </a:solidFill>
              </a:rPr>
              <a:t>:</a:t>
            </a:r>
            <a:endParaRPr lang="ru-RU" b="1" i="1" dirty="0">
              <a:solidFill>
                <a:srgbClr val="002060"/>
              </a:solidFill>
            </a:endParaRPr>
          </a:p>
          <a:p>
            <a:endParaRPr lang="ru-RU" b="1" i="1" dirty="0" smtClean="0"/>
          </a:p>
          <a:p>
            <a:r>
              <a:rPr lang="ru-RU" b="1" i="1" dirty="0" smtClean="0"/>
              <a:t>Шаг 1. </a:t>
            </a:r>
            <a:r>
              <a:rPr lang="ru-RU" i="1" dirty="0" smtClean="0"/>
              <a:t>Анализ групповой ситуации</a:t>
            </a:r>
          </a:p>
          <a:p>
            <a:endParaRPr lang="ru-RU" b="1" i="1" dirty="0" smtClean="0"/>
          </a:p>
          <a:p>
            <a:r>
              <a:rPr lang="ru-RU" b="1" i="1" dirty="0" smtClean="0"/>
              <a:t>Шаг 2. </a:t>
            </a:r>
            <a:r>
              <a:rPr lang="ru-RU" i="1" dirty="0" smtClean="0"/>
              <a:t>Инструктирование участников </a:t>
            </a:r>
          </a:p>
          <a:p>
            <a:endParaRPr lang="ru-RU" b="1" i="1" dirty="0" smtClean="0"/>
          </a:p>
          <a:p>
            <a:r>
              <a:rPr lang="ru-RU" b="1" i="1" dirty="0" smtClean="0"/>
              <a:t>Шаг 3. </a:t>
            </a:r>
            <a:r>
              <a:rPr lang="ru-RU" i="1" dirty="0" smtClean="0"/>
              <a:t>Проведение игры</a:t>
            </a:r>
          </a:p>
          <a:p>
            <a:endParaRPr lang="ru-RU" b="1" i="1" dirty="0" smtClean="0"/>
          </a:p>
          <a:p>
            <a:r>
              <a:rPr lang="ru-RU" b="1" i="1" dirty="0" smtClean="0"/>
              <a:t>Шаг 4. </a:t>
            </a:r>
            <a:r>
              <a:rPr lang="ru-RU" i="1" dirty="0" smtClean="0"/>
              <a:t>Подведение итогов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27813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40644"/>
            <a:ext cx="401252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u="sng" dirty="0"/>
              <a:t>И</a:t>
            </a:r>
            <a:r>
              <a:rPr lang="ru-RU" i="1" u="sng" dirty="0" smtClean="0"/>
              <a:t>нтерактивная </a:t>
            </a:r>
            <a:r>
              <a:rPr lang="ru-RU" i="1" u="sng" dirty="0"/>
              <a:t>игра </a:t>
            </a:r>
            <a:endParaRPr lang="ru-RU" i="1" u="sng" dirty="0" smtClean="0"/>
          </a:p>
          <a:p>
            <a:r>
              <a:rPr lang="ru-RU" i="1" u="sng" dirty="0" smtClean="0"/>
              <a:t>« </a:t>
            </a:r>
            <a:r>
              <a:rPr lang="ru-RU" i="1" u="sng" dirty="0"/>
              <a:t>Ассоциации»</a:t>
            </a:r>
            <a:r>
              <a:rPr lang="ru-RU" dirty="0"/>
              <a:t>. </a:t>
            </a:r>
          </a:p>
          <a:p>
            <a:r>
              <a:rPr lang="ru-RU" u="sng" dirty="0"/>
              <a:t>Цель игры: </a:t>
            </a:r>
            <a:r>
              <a:rPr lang="ru-RU" dirty="0"/>
              <a:t>привлечь родителей к взаимодействию  между собой и педагогом.</a:t>
            </a:r>
          </a:p>
          <a:p>
            <a:r>
              <a:rPr lang="ru-RU" u="sng" dirty="0"/>
              <a:t>Задачи: </a:t>
            </a:r>
          </a:p>
          <a:p>
            <a:r>
              <a:rPr lang="ru-RU" dirty="0"/>
              <a:t>- создать мотивацию  к игровой деятельности;</a:t>
            </a:r>
          </a:p>
          <a:p>
            <a:r>
              <a:rPr lang="ru-RU" dirty="0"/>
              <a:t>- формировать коммуникативные навыки у родителей;</a:t>
            </a:r>
          </a:p>
          <a:p>
            <a:r>
              <a:rPr lang="ru-RU" dirty="0"/>
              <a:t>- создать позитивную установку у родителей по отношению к педагогу, работающему с их детьми.</a:t>
            </a:r>
          </a:p>
          <a:p>
            <a:r>
              <a:rPr lang="ru-RU" dirty="0"/>
              <a:t>Оборудование: мяч.</a:t>
            </a:r>
          </a:p>
          <a:p>
            <a:r>
              <a:rPr lang="ru-RU" dirty="0"/>
              <a:t>Правила игры: передавать мяч по кругу и назвать слова, которые ассоциируются со словом «Родители».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428" y="368103"/>
            <a:ext cx="4607387" cy="3072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439" y="3593377"/>
            <a:ext cx="4265363" cy="2844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68762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0"/>
            <a:ext cx="87849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C00000"/>
                </a:solidFill>
              </a:rPr>
              <a:t>Спортивно-оздоровительная акция « Утро начинается с зарядки» 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64358256"/>
              </p:ext>
            </p:extLst>
          </p:nvPr>
        </p:nvGraphicFramePr>
        <p:xfrm>
          <a:off x="467544" y="620688"/>
          <a:ext cx="3039110" cy="51526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39110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Цель акции: приобщение детей и их родителей к здоровому образу жизни с помощью личного примера. 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Единоразовая акция.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Общепринятым решением родителей, ответственными за организацию проведения акции выдвинули две семьи ( семья Ивановых и Карагулиных).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Разработка родителями  комплекса   утренней зарядки.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Родители провели  в спортивном зале комплекс утреней зарядки для детей и педагогов.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Итог фотовыставка.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5121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254"/>
          <a:stretch/>
        </p:blipFill>
        <p:spPr bwMode="auto">
          <a:xfrm>
            <a:off x="3707903" y="369332"/>
            <a:ext cx="4981037" cy="5960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1870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0"/>
            <a:ext cx="85689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err="1" smtClean="0">
                <a:solidFill>
                  <a:srgbClr val="C00000"/>
                </a:solidFill>
              </a:rPr>
              <a:t>Коворкинг</a:t>
            </a:r>
            <a:r>
              <a:rPr lang="ru-RU" b="1" i="1" dirty="0" smtClean="0">
                <a:solidFill>
                  <a:srgbClr val="C00000"/>
                </a:solidFill>
              </a:rPr>
              <a:t>  </a:t>
            </a:r>
            <a:r>
              <a:rPr lang="ru-RU" b="1" i="1" dirty="0">
                <a:solidFill>
                  <a:srgbClr val="C00000"/>
                </a:solidFill>
              </a:rPr>
              <a:t>для родителей </a:t>
            </a:r>
            <a:endParaRPr lang="ru-RU" b="1" i="1" dirty="0" smtClean="0">
              <a:solidFill>
                <a:srgbClr val="C00000"/>
              </a:solidFill>
            </a:endParaRPr>
          </a:p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« </a:t>
            </a:r>
            <a:r>
              <a:rPr lang="ru-RU" b="1" i="1" dirty="0">
                <a:solidFill>
                  <a:srgbClr val="C00000"/>
                </a:solidFill>
              </a:rPr>
              <a:t>Калейдоскоп логопедических идей и нетрадиционных педагогических технологий»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57158" y="785794"/>
            <a:ext cx="364333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u="sng" dirty="0"/>
              <a:t>Цель</a:t>
            </a:r>
            <a:r>
              <a:rPr lang="ru-RU" dirty="0"/>
              <a:t>: повысить уровень родительской компетентности в вопросах коррекционно- развивающего обучения дошкольников.</a:t>
            </a:r>
          </a:p>
          <a:p>
            <a:r>
              <a:rPr lang="ru-RU" u="sng" dirty="0"/>
              <a:t>Задачи:</a:t>
            </a:r>
            <a:r>
              <a:rPr lang="ru-RU" dirty="0"/>
              <a:t> </a:t>
            </a:r>
          </a:p>
          <a:p>
            <a:r>
              <a:rPr lang="ru-RU" dirty="0"/>
              <a:t>-  Установить партнерские взаимоотношения между родителями воспитанников и педагогами;</a:t>
            </a:r>
          </a:p>
          <a:p>
            <a:pPr>
              <a:buFontTx/>
              <a:buChar char="-"/>
            </a:pPr>
            <a:r>
              <a:rPr lang="ru-RU" dirty="0" smtClean="0"/>
              <a:t>создать </a:t>
            </a:r>
            <a:r>
              <a:rPr lang="ru-RU" dirty="0"/>
              <a:t>атмосферу общности и интересов</a:t>
            </a:r>
            <a:r>
              <a:rPr lang="ru-RU" dirty="0" smtClean="0"/>
              <a:t>;</a:t>
            </a:r>
          </a:p>
          <a:p>
            <a:pPr>
              <a:buFontTx/>
              <a:buChar char="-"/>
            </a:pPr>
            <a:r>
              <a:rPr lang="ru-RU" dirty="0" smtClean="0"/>
              <a:t>Дать представление о современных технологиях </a:t>
            </a:r>
          </a:p>
          <a:p>
            <a:pPr>
              <a:buFontTx/>
              <a:buChar char="-"/>
            </a:pPr>
            <a:r>
              <a:rPr lang="ru-RU" dirty="0" smtClean="0"/>
              <a:t>Сформировать навыки применения нетрадиционных технологий </a:t>
            </a:r>
            <a:r>
              <a:rPr lang="ru-RU" dirty="0" smtClean="0"/>
              <a:t>в домашних условиях; </a:t>
            </a:r>
            <a:endParaRPr lang="ru-RU" dirty="0"/>
          </a:p>
          <a:p>
            <a:r>
              <a:rPr lang="ru-RU" dirty="0"/>
              <a:t>- вовлечь и заинтересовать родителей процессом развития и обучения собственных детей.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67944" y="923330"/>
            <a:ext cx="4212322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23530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186</TotalTime>
  <Words>473</Words>
  <Application>Microsoft Office PowerPoint</Application>
  <PresentationFormat>Экран (4:3)</PresentationFormat>
  <Paragraphs>70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Аспект</vt:lpstr>
      <vt:lpstr>МДОАУ « Детский сад № 121 « Золотой колосок» г. Орска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Microsoft Office</dc:creator>
  <cp:lastModifiedBy>КОРР.ПЕДАГОГИ</cp:lastModifiedBy>
  <cp:revision>19</cp:revision>
  <dcterms:created xsi:type="dcterms:W3CDTF">2024-10-16T16:33:59Z</dcterms:created>
  <dcterms:modified xsi:type="dcterms:W3CDTF">2024-11-08T07:20:36Z</dcterms:modified>
</cp:coreProperties>
</file>