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58" r:id="rId4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4995" autoAdjust="0"/>
    <p:restoredTop sz="94660"/>
  </p:normalViewPr>
  <p:slideViewPr>
    <p:cSldViewPr snapToGrid="0">
      <p:cViewPr varScale="1">
        <p:scale>
          <a:sx n="78" d="100"/>
          <a:sy n="78" d="100"/>
        </p:scale>
        <p:origin x="878" y="62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slide" Target="slides/slide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589213" y="2514600"/>
            <a:ext cx="8915399" cy="2262781"/>
          </a:xfrm>
        </p:spPr>
        <p:txBody>
          <a:bodyPr anchor="b">
            <a:normAutofit/>
          </a:bodyPr>
          <a:lstStyle>
            <a:lvl1pPr>
              <a:defRPr sz="54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589213" y="4777379"/>
            <a:ext cx="8915399" cy="1126283"/>
          </a:xfrm>
        </p:spPr>
        <p:txBody>
          <a:bodyPr anchor="t"/>
          <a:lstStyle>
            <a:lvl1pPr marL="0" indent="0" algn="l">
              <a:buNone/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B34552-AF0B-41FE-8612-9B650A3F921B}" type="datetimeFigureOut">
              <a:rPr lang="ru-RU" smtClean="0"/>
              <a:t>21.05.2026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Freeform 6"/>
          <p:cNvSpPr/>
          <p:nvPr/>
        </p:nvSpPr>
        <p:spPr bwMode="auto">
          <a:xfrm>
            <a:off x="0" y="4323810"/>
            <a:ext cx="1744652" cy="778589"/>
          </a:xfrm>
          <a:custGeom>
            <a:avLst/>
            <a:gdLst/>
            <a:ahLst/>
            <a:cxnLst/>
            <a:rect l="0" t="0" r="r" b="b"/>
            <a:pathLst>
              <a:path w="372" h="166">
                <a:moveTo>
                  <a:pt x="287" y="166"/>
                </a:moveTo>
                <a:cubicBezTo>
                  <a:pt x="290" y="166"/>
                  <a:pt x="292" y="165"/>
                  <a:pt x="293" y="164"/>
                </a:cubicBezTo>
                <a:cubicBezTo>
                  <a:pt x="293" y="163"/>
                  <a:pt x="294" y="163"/>
                  <a:pt x="294" y="163"/>
                </a:cubicBezTo>
                <a:cubicBezTo>
                  <a:pt x="370" y="87"/>
                  <a:pt x="370" y="87"/>
                  <a:pt x="370" y="87"/>
                </a:cubicBezTo>
                <a:cubicBezTo>
                  <a:pt x="372" y="85"/>
                  <a:pt x="372" y="81"/>
                  <a:pt x="370" y="78"/>
                </a:cubicBezTo>
                <a:cubicBezTo>
                  <a:pt x="294" y="3"/>
                  <a:pt x="294" y="3"/>
                  <a:pt x="294" y="3"/>
                </a:cubicBezTo>
                <a:cubicBezTo>
                  <a:pt x="294" y="2"/>
                  <a:pt x="293" y="2"/>
                  <a:pt x="293" y="2"/>
                </a:cubicBezTo>
                <a:cubicBezTo>
                  <a:pt x="292" y="1"/>
                  <a:pt x="290" y="0"/>
                  <a:pt x="287" y="0"/>
                </a:cubicBezTo>
                <a:cubicBezTo>
                  <a:pt x="0" y="0"/>
                  <a:pt x="0" y="0"/>
                  <a:pt x="0" y="0"/>
                </a:cubicBezTo>
                <a:cubicBezTo>
                  <a:pt x="0" y="166"/>
                  <a:pt x="0" y="166"/>
                  <a:pt x="0" y="166"/>
                </a:cubicBezTo>
                <a:lnTo>
                  <a:pt x="287" y="166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4529540"/>
            <a:ext cx="779767" cy="365125"/>
          </a:xfrm>
        </p:spPr>
        <p:txBody>
          <a:bodyPr/>
          <a:lstStyle/>
          <a:p>
            <a:fld id="{06C0DE03-27A4-44D8-AAD2-4E48712BC46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4999319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92925" y="624110"/>
            <a:ext cx="8911687" cy="1280890"/>
          </a:xfrm>
        </p:spPr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589212" y="2133600"/>
            <a:ext cx="8915400" cy="3777622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B34552-AF0B-41FE-8612-9B650A3F921B}" type="datetimeFigureOut">
              <a:rPr lang="ru-RU" smtClean="0"/>
              <a:t>21.05.2026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C0DE03-27A4-44D8-AAD2-4E48712BC46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7739775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2058750"/>
            <a:ext cx="8915399" cy="1468800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3530129"/>
            <a:ext cx="8915399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B34552-AF0B-41FE-8612-9B650A3F921B}" type="datetimeFigureOut">
              <a:rPr lang="ru-RU" smtClean="0"/>
              <a:t>21.05.2026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06C0DE03-27A4-44D8-AAD2-4E48712BC46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6771905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589212" y="2133600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190747" y="2126222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B34552-AF0B-41FE-8612-9B650A3F921B}" type="datetimeFigureOut">
              <a:rPr lang="ru-RU" smtClean="0"/>
              <a:t>21.05.2026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0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1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06C0DE03-27A4-44D8-AAD2-4E48712BC46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8202362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939373" y="1972703"/>
            <a:ext cx="3992732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2589212" y="2548966"/>
            <a:ext cx="4342893" cy="3354060"/>
          </a:xfrm>
        </p:spPr>
        <p:txBody>
          <a:bodyPr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7506629" y="1969475"/>
            <a:ext cx="3999001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7166957" y="2545738"/>
            <a:ext cx="4338674" cy="3354060"/>
          </a:xfrm>
        </p:spPr>
        <p:txBody>
          <a:bodyPr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B34552-AF0B-41FE-8612-9B650A3F921B}" type="datetimeFigureOut">
              <a:rPr lang="ru-RU" smtClean="0"/>
              <a:t>21.05.2026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2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3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06C0DE03-27A4-44D8-AAD2-4E48712BC46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7817887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B34552-AF0B-41FE-8612-9B650A3F921B}" type="datetimeFigureOut">
              <a:rPr lang="ru-RU" smtClean="0"/>
              <a:t>21.05.2026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C0DE03-27A4-44D8-AAD2-4E48712BC46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1669764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B34552-AF0B-41FE-8612-9B650A3F921B}" type="datetimeFigureOut">
              <a:rPr lang="ru-RU" smtClean="0"/>
              <a:t>21.05.2026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C0DE03-27A4-44D8-AAD2-4E48712BC46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2248112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446088"/>
            <a:ext cx="3505199" cy="976312"/>
          </a:xfrm>
        </p:spPr>
        <p:txBody>
          <a:bodyPr anchor="b"/>
          <a:lstStyle>
            <a:lvl1pPr algn="l">
              <a:defRPr sz="2000" b="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323012" y="446088"/>
            <a:ext cx="5181600" cy="5414963"/>
          </a:xfrm>
        </p:spPr>
        <p:txBody>
          <a:bodyPr anchor="ctr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2" y="1598613"/>
            <a:ext cx="3505199" cy="4262436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B34552-AF0B-41FE-8612-9B650A3F921B}" type="datetimeFigureOut">
              <a:rPr lang="ru-RU" smtClean="0"/>
              <a:t>21.05.2026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C0DE03-27A4-44D8-AAD2-4E48712BC46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8639521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4800600"/>
            <a:ext cx="8915400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589212" y="634965"/>
            <a:ext cx="8915400" cy="3854970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367338"/>
            <a:ext cx="8915400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B34552-AF0B-41FE-8612-9B650A3F921B}" type="datetimeFigureOut">
              <a:rPr lang="ru-RU" smtClean="0"/>
              <a:t>21.05.2026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06C0DE03-27A4-44D8-AAD2-4E48712BC46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2293300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Заголовок и подпис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09600"/>
            <a:ext cx="8915399" cy="311704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B34552-AF0B-41FE-8612-9B650A3F921B}" type="datetimeFigureOut">
              <a:rPr lang="ru-RU" smtClean="0"/>
              <a:t>21.05.2026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06C0DE03-27A4-44D8-AAD2-4E48712BC46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7652663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1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3275012" y="3505200"/>
            <a:ext cx="753655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B34552-AF0B-41FE-8612-9B650A3F921B}" type="datetimeFigureOut">
              <a:rPr lang="ru-RU" smtClean="0"/>
              <a:t>21.05.2026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06C0DE03-27A4-44D8-AAD2-4E48712BC464}" type="slidenum">
              <a:rPr lang="ru-RU" smtClean="0"/>
              <a:t>‹#›</a:t>
            </a:fld>
            <a:endParaRPr lang="ru-RU"/>
          </a:p>
        </p:txBody>
      </p:sp>
      <p:sp>
        <p:nvSpPr>
          <p:cNvPr id="14" name="TextBox 13"/>
          <p:cNvSpPr txBox="1"/>
          <p:nvPr/>
        </p:nvSpPr>
        <p:spPr>
          <a:xfrm>
            <a:off x="2467652" y="648005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1114852" y="290530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2731468459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Карточка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2438400"/>
            <a:ext cx="8915400" cy="2724845"/>
          </a:xfrm>
        </p:spPr>
        <p:txBody>
          <a:bodyPr anchor="b">
            <a:normAutofit/>
          </a:bodyPr>
          <a:lstStyle>
            <a:lvl1pPr algn="l">
              <a:defRPr sz="4800" b="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B34552-AF0B-41FE-8612-9B650A3F921B}" type="datetimeFigureOut">
              <a:rPr lang="ru-RU" smtClean="0"/>
              <a:t>21.05.2026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06C0DE03-27A4-44D8-AAD2-4E48712BC46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33516172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карточки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B34552-AF0B-41FE-8612-9B650A3F921B}" type="datetimeFigureOut">
              <a:rPr lang="ru-RU" smtClean="0"/>
              <a:t>21.05.2026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06C0DE03-27A4-44D8-AAD2-4E48712BC464}" type="slidenum">
              <a:rPr lang="ru-RU" smtClean="0"/>
              <a:t>‹#›</a:t>
            </a:fld>
            <a:endParaRPr lang="ru-RU"/>
          </a:p>
        </p:txBody>
      </p:sp>
      <p:sp>
        <p:nvSpPr>
          <p:cNvPr id="17" name="TextBox 16"/>
          <p:cNvSpPr txBox="1"/>
          <p:nvPr/>
        </p:nvSpPr>
        <p:spPr>
          <a:xfrm>
            <a:off x="2467652" y="648005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11114852" y="290530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3531454806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Истина или лож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27407"/>
            <a:ext cx="8915399" cy="2880020"/>
          </a:xfrm>
        </p:spPr>
        <p:txBody>
          <a:bodyPr anchor="ctr">
            <a:normAutofit/>
          </a:bodyPr>
          <a:lstStyle>
            <a:lvl1pPr algn="l">
              <a:defRPr sz="4800" b="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B34552-AF0B-41FE-8612-9B650A3F921B}" type="datetimeFigureOut">
              <a:rPr lang="ru-RU" smtClean="0"/>
              <a:t>21.05.2026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06C0DE03-27A4-44D8-AAD2-4E48712BC46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10797418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B34552-AF0B-41FE-8612-9B650A3F921B}" type="datetimeFigureOut">
              <a:rPr lang="ru-RU" smtClean="0"/>
              <a:t>21.05.2026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C0DE03-27A4-44D8-AAD2-4E48712BC46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73634897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294812" y="627405"/>
            <a:ext cx="2207601" cy="5283817"/>
          </a:xfrm>
        </p:spPr>
        <p:txBody>
          <a:bodyPr vert="eaVert" anchor="ctr"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589212" y="627405"/>
            <a:ext cx="6477000" cy="5283817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B34552-AF0B-41FE-8612-9B650A3F921B}" type="datetimeFigureOut">
              <a:rPr lang="ru-RU" smtClean="0"/>
              <a:t>21.05.2026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C0DE03-27A4-44D8-AAD2-4E48712BC46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0714471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" name="Group 22"/>
          <p:cNvGrpSpPr/>
          <p:nvPr/>
        </p:nvGrpSpPr>
        <p:grpSpPr>
          <a:xfrm>
            <a:off x="1" y="228600"/>
            <a:ext cx="2851516" cy="6638628"/>
            <a:chOff x="2487613" y="285750"/>
            <a:chExt cx="2428875" cy="5654676"/>
          </a:xfrm>
        </p:grpSpPr>
        <p:sp>
          <p:nvSpPr>
            <p:cNvPr id="24" name="Freeform 11"/>
            <p:cNvSpPr/>
            <p:nvPr/>
          </p:nvSpPr>
          <p:spPr bwMode="auto">
            <a:xfrm>
              <a:off x="2487613" y="2284413"/>
              <a:ext cx="85725" cy="533400"/>
            </a:xfrm>
            <a:custGeom>
              <a:avLst/>
              <a:gdLst/>
              <a:ahLst/>
              <a:cxnLst/>
              <a:rect l="0" t="0" r="r" b="b"/>
              <a:pathLst>
                <a:path w="22" h="136">
                  <a:moveTo>
                    <a:pt x="22" y="136"/>
                  </a:moveTo>
                  <a:cubicBezTo>
                    <a:pt x="20" y="117"/>
                    <a:pt x="19" y="99"/>
                    <a:pt x="17" y="80"/>
                  </a:cubicBezTo>
                  <a:cubicBezTo>
                    <a:pt x="11" y="54"/>
                    <a:pt x="6" y="27"/>
                    <a:pt x="0" y="0"/>
                  </a:cubicBezTo>
                  <a:cubicBezTo>
                    <a:pt x="0" y="35"/>
                    <a:pt x="0" y="35"/>
                    <a:pt x="0" y="35"/>
                  </a:cubicBezTo>
                  <a:cubicBezTo>
                    <a:pt x="6" y="64"/>
                    <a:pt x="13" y="94"/>
                    <a:pt x="20" y="124"/>
                  </a:cubicBezTo>
                  <a:cubicBezTo>
                    <a:pt x="20" y="128"/>
                    <a:pt x="21" y="132"/>
                    <a:pt x="22" y="136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5" name="Freeform 12"/>
            <p:cNvSpPr/>
            <p:nvPr/>
          </p:nvSpPr>
          <p:spPr bwMode="auto">
            <a:xfrm>
              <a:off x="2597151" y="2779713"/>
              <a:ext cx="550863" cy="1978025"/>
            </a:xfrm>
            <a:custGeom>
              <a:avLst/>
              <a:gdLst/>
              <a:ahLst/>
              <a:cxnLst/>
              <a:rect l="0" t="0" r="r" b="b"/>
              <a:pathLst>
                <a:path w="140" h="504">
                  <a:moveTo>
                    <a:pt x="86" y="350"/>
                  </a:moveTo>
                  <a:cubicBezTo>
                    <a:pt x="103" y="402"/>
                    <a:pt x="120" y="453"/>
                    <a:pt x="139" y="504"/>
                  </a:cubicBezTo>
                  <a:cubicBezTo>
                    <a:pt x="139" y="495"/>
                    <a:pt x="139" y="487"/>
                    <a:pt x="140" y="478"/>
                  </a:cubicBezTo>
                  <a:cubicBezTo>
                    <a:pt x="124" y="435"/>
                    <a:pt x="109" y="391"/>
                    <a:pt x="95" y="347"/>
                  </a:cubicBezTo>
                  <a:cubicBezTo>
                    <a:pt x="58" y="233"/>
                    <a:pt x="27" y="117"/>
                    <a:pt x="0" y="0"/>
                  </a:cubicBezTo>
                  <a:cubicBezTo>
                    <a:pt x="2" y="20"/>
                    <a:pt x="4" y="41"/>
                    <a:pt x="6" y="61"/>
                  </a:cubicBezTo>
                  <a:cubicBezTo>
                    <a:pt x="30" y="158"/>
                    <a:pt x="56" y="255"/>
                    <a:pt x="86" y="35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6" name="Freeform 13"/>
            <p:cNvSpPr/>
            <p:nvPr/>
          </p:nvSpPr>
          <p:spPr bwMode="auto">
            <a:xfrm>
              <a:off x="3175001" y="4730750"/>
              <a:ext cx="519113" cy="1209675"/>
            </a:xfrm>
            <a:custGeom>
              <a:avLst/>
              <a:gdLst/>
              <a:ahLst/>
              <a:cxnLst/>
              <a:rect l="0" t="0" r="r" b="b"/>
              <a:pathLst>
                <a:path w="132" h="308">
                  <a:moveTo>
                    <a:pt x="8" y="22"/>
                  </a:moveTo>
                  <a:cubicBezTo>
                    <a:pt x="5" y="15"/>
                    <a:pt x="2" y="8"/>
                    <a:pt x="0" y="0"/>
                  </a:cubicBezTo>
                  <a:cubicBezTo>
                    <a:pt x="0" y="10"/>
                    <a:pt x="0" y="19"/>
                    <a:pt x="0" y="29"/>
                  </a:cubicBezTo>
                  <a:cubicBezTo>
                    <a:pt x="21" y="85"/>
                    <a:pt x="44" y="140"/>
                    <a:pt x="68" y="194"/>
                  </a:cubicBezTo>
                  <a:cubicBezTo>
                    <a:pt x="85" y="232"/>
                    <a:pt x="104" y="270"/>
                    <a:pt x="123" y="308"/>
                  </a:cubicBezTo>
                  <a:cubicBezTo>
                    <a:pt x="132" y="308"/>
                    <a:pt x="132" y="308"/>
                    <a:pt x="132" y="308"/>
                  </a:cubicBezTo>
                  <a:cubicBezTo>
                    <a:pt x="113" y="269"/>
                    <a:pt x="94" y="230"/>
                    <a:pt x="77" y="190"/>
                  </a:cubicBezTo>
                  <a:cubicBezTo>
                    <a:pt x="52" y="135"/>
                    <a:pt x="29" y="79"/>
                    <a:pt x="8" y="22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7" name="Freeform 14"/>
            <p:cNvSpPr/>
            <p:nvPr/>
          </p:nvSpPr>
          <p:spPr bwMode="auto">
            <a:xfrm>
              <a:off x="3305176" y="5630863"/>
              <a:ext cx="146050" cy="309563"/>
            </a:xfrm>
            <a:custGeom>
              <a:avLst/>
              <a:gdLst/>
              <a:ahLst/>
              <a:cxnLst/>
              <a:rect l="0" t="0" r="r" b="b"/>
              <a:pathLst>
                <a:path w="37" h="79">
                  <a:moveTo>
                    <a:pt x="28" y="79"/>
                  </a:moveTo>
                  <a:cubicBezTo>
                    <a:pt x="37" y="79"/>
                    <a:pt x="37" y="79"/>
                    <a:pt x="37" y="79"/>
                  </a:cubicBezTo>
                  <a:cubicBezTo>
                    <a:pt x="24" y="53"/>
                    <a:pt x="12" y="27"/>
                    <a:pt x="0" y="0"/>
                  </a:cubicBezTo>
                  <a:cubicBezTo>
                    <a:pt x="8" y="27"/>
                    <a:pt x="17" y="53"/>
                    <a:pt x="28" y="79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8" name="Freeform 15"/>
            <p:cNvSpPr/>
            <p:nvPr/>
          </p:nvSpPr>
          <p:spPr bwMode="auto">
            <a:xfrm>
              <a:off x="2573338" y="2817813"/>
              <a:ext cx="700088" cy="2835275"/>
            </a:xfrm>
            <a:custGeom>
              <a:avLst/>
              <a:gdLst/>
              <a:ahLst/>
              <a:cxnLst/>
              <a:rect l="0" t="0" r="r" b="b"/>
              <a:pathLst>
                <a:path w="178" h="722">
                  <a:moveTo>
                    <a:pt x="162" y="660"/>
                  </a:moveTo>
                  <a:cubicBezTo>
                    <a:pt x="145" y="618"/>
                    <a:pt x="130" y="576"/>
                    <a:pt x="116" y="534"/>
                  </a:cubicBezTo>
                  <a:cubicBezTo>
                    <a:pt x="84" y="437"/>
                    <a:pt x="59" y="337"/>
                    <a:pt x="40" y="236"/>
                  </a:cubicBezTo>
                  <a:cubicBezTo>
                    <a:pt x="29" y="175"/>
                    <a:pt x="20" y="113"/>
                    <a:pt x="12" y="51"/>
                  </a:cubicBezTo>
                  <a:cubicBezTo>
                    <a:pt x="8" y="34"/>
                    <a:pt x="4" y="17"/>
                    <a:pt x="0" y="0"/>
                  </a:cubicBezTo>
                  <a:cubicBezTo>
                    <a:pt x="8" y="79"/>
                    <a:pt x="19" y="159"/>
                    <a:pt x="33" y="237"/>
                  </a:cubicBezTo>
                  <a:cubicBezTo>
                    <a:pt x="51" y="339"/>
                    <a:pt x="76" y="439"/>
                    <a:pt x="107" y="537"/>
                  </a:cubicBezTo>
                  <a:cubicBezTo>
                    <a:pt x="123" y="586"/>
                    <a:pt x="141" y="634"/>
                    <a:pt x="160" y="681"/>
                  </a:cubicBezTo>
                  <a:cubicBezTo>
                    <a:pt x="166" y="695"/>
                    <a:pt x="172" y="708"/>
                    <a:pt x="178" y="722"/>
                  </a:cubicBezTo>
                  <a:cubicBezTo>
                    <a:pt x="176" y="717"/>
                    <a:pt x="175" y="713"/>
                    <a:pt x="174" y="708"/>
                  </a:cubicBezTo>
                  <a:cubicBezTo>
                    <a:pt x="169" y="692"/>
                    <a:pt x="165" y="676"/>
                    <a:pt x="162" y="66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9" name="Freeform 16"/>
            <p:cNvSpPr/>
            <p:nvPr/>
          </p:nvSpPr>
          <p:spPr bwMode="auto">
            <a:xfrm>
              <a:off x="2506663" y="285750"/>
              <a:ext cx="90488" cy="2493963"/>
            </a:xfrm>
            <a:custGeom>
              <a:avLst/>
              <a:gdLst/>
              <a:ahLst/>
              <a:cxnLst/>
              <a:rect l="0" t="0" r="r" b="b"/>
              <a:pathLst>
                <a:path w="23" h="635">
                  <a:moveTo>
                    <a:pt x="11" y="577"/>
                  </a:moveTo>
                  <a:cubicBezTo>
                    <a:pt x="12" y="581"/>
                    <a:pt x="12" y="585"/>
                    <a:pt x="12" y="589"/>
                  </a:cubicBezTo>
                  <a:cubicBezTo>
                    <a:pt x="15" y="603"/>
                    <a:pt x="19" y="617"/>
                    <a:pt x="22" y="632"/>
                  </a:cubicBezTo>
                  <a:cubicBezTo>
                    <a:pt x="22" y="633"/>
                    <a:pt x="22" y="634"/>
                    <a:pt x="23" y="635"/>
                  </a:cubicBezTo>
                  <a:cubicBezTo>
                    <a:pt x="21" y="615"/>
                    <a:pt x="19" y="596"/>
                    <a:pt x="17" y="576"/>
                  </a:cubicBezTo>
                  <a:cubicBezTo>
                    <a:pt x="9" y="474"/>
                    <a:pt x="5" y="372"/>
                    <a:pt x="5" y="269"/>
                  </a:cubicBezTo>
                  <a:cubicBezTo>
                    <a:pt x="6" y="179"/>
                    <a:pt x="9" y="90"/>
                    <a:pt x="15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5" y="89"/>
                    <a:pt x="2" y="179"/>
                    <a:pt x="1" y="269"/>
                  </a:cubicBezTo>
                  <a:cubicBezTo>
                    <a:pt x="0" y="372"/>
                    <a:pt x="3" y="474"/>
                    <a:pt x="11" y="577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0" name="Freeform 17"/>
            <p:cNvSpPr/>
            <p:nvPr/>
          </p:nvSpPr>
          <p:spPr bwMode="auto">
            <a:xfrm>
              <a:off x="2554288" y="2598738"/>
              <a:ext cx="66675" cy="420688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0" y="0"/>
                  </a:moveTo>
                  <a:cubicBezTo>
                    <a:pt x="2" y="19"/>
                    <a:pt x="3" y="37"/>
                    <a:pt x="5" y="56"/>
                  </a:cubicBezTo>
                  <a:cubicBezTo>
                    <a:pt x="9" y="73"/>
                    <a:pt x="13" y="90"/>
                    <a:pt x="17" y="107"/>
                  </a:cubicBezTo>
                  <a:cubicBezTo>
                    <a:pt x="15" y="87"/>
                    <a:pt x="13" y="66"/>
                    <a:pt x="11" y="46"/>
                  </a:cubicBezTo>
                  <a:cubicBezTo>
                    <a:pt x="10" y="45"/>
                    <a:pt x="10" y="44"/>
                    <a:pt x="10" y="43"/>
                  </a:cubicBezTo>
                  <a:cubicBezTo>
                    <a:pt x="7" y="28"/>
                    <a:pt x="3" y="1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1" name="Freeform 18"/>
            <p:cNvSpPr/>
            <p:nvPr/>
          </p:nvSpPr>
          <p:spPr bwMode="auto">
            <a:xfrm>
              <a:off x="3143251" y="4757738"/>
              <a:ext cx="161925" cy="873125"/>
            </a:xfrm>
            <a:custGeom>
              <a:avLst/>
              <a:gdLst/>
              <a:ahLst/>
              <a:cxnLst/>
              <a:rect l="0" t="0" r="r" b="b"/>
              <a:pathLst>
                <a:path w="41" h="222">
                  <a:moveTo>
                    <a:pt x="0" y="0"/>
                  </a:moveTo>
                  <a:cubicBezTo>
                    <a:pt x="0" y="31"/>
                    <a:pt x="2" y="62"/>
                    <a:pt x="5" y="93"/>
                  </a:cubicBezTo>
                  <a:cubicBezTo>
                    <a:pt x="8" y="117"/>
                    <a:pt x="12" y="142"/>
                    <a:pt x="17" y="166"/>
                  </a:cubicBezTo>
                  <a:cubicBezTo>
                    <a:pt x="19" y="172"/>
                    <a:pt x="22" y="178"/>
                    <a:pt x="24" y="184"/>
                  </a:cubicBezTo>
                  <a:cubicBezTo>
                    <a:pt x="30" y="197"/>
                    <a:pt x="35" y="209"/>
                    <a:pt x="41" y="222"/>
                  </a:cubicBezTo>
                  <a:cubicBezTo>
                    <a:pt x="40" y="219"/>
                    <a:pt x="39" y="215"/>
                    <a:pt x="38" y="212"/>
                  </a:cubicBezTo>
                  <a:cubicBezTo>
                    <a:pt x="26" y="172"/>
                    <a:pt x="18" y="132"/>
                    <a:pt x="13" y="92"/>
                  </a:cubicBezTo>
                  <a:cubicBezTo>
                    <a:pt x="11" y="68"/>
                    <a:pt x="9" y="45"/>
                    <a:pt x="8" y="22"/>
                  </a:cubicBezTo>
                  <a:cubicBezTo>
                    <a:pt x="8" y="21"/>
                    <a:pt x="7" y="20"/>
                    <a:pt x="7" y="18"/>
                  </a:cubicBezTo>
                  <a:cubicBezTo>
                    <a:pt x="5" y="12"/>
                    <a:pt x="2" y="6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2" name="Freeform 19"/>
            <p:cNvSpPr/>
            <p:nvPr/>
          </p:nvSpPr>
          <p:spPr bwMode="auto">
            <a:xfrm>
              <a:off x="3148013" y="1282700"/>
              <a:ext cx="1768475" cy="3448050"/>
            </a:xfrm>
            <a:custGeom>
              <a:avLst/>
              <a:gdLst/>
              <a:ahLst/>
              <a:cxnLst/>
              <a:rect l="0" t="0" r="r" b="b"/>
              <a:pathLst>
                <a:path w="450" h="878">
                  <a:moveTo>
                    <a:pt x="7" y="854"/>
                  </a:moveTo>
                  <a:cubicBezTo>
                    <a:pt x="10" y="772"/>
                    <a:pt x="26" y="691"/>
                    <a:pt x="50" y="613"/>
                  </a:cubicBezTo>
                  <a:cubicBezTo>
                    <a:pt x="75" y="535"/>
                    <a:pt x="109" y="460"/>
                    <a:pt x="149" y="388"/>
                  </a:cubicBezTo>
                  <a:cubicBezTo>
                    <a:pt x="189" y="316"/>
                    <a:pt x="235" y="248"/>
                    <a:pt x="285" y="183"/>
                  </a:cubicBezTo>
                  <a:cubicBezTo>
                    <a:pt x="310" y="151"/>
                    <a:pt x="337" y="119"/>
                    <a:pt x="364" y="89"/>
                  </a:cubicBezTo>
                  <a:cubicBezTo>
                    <a:pt x="378" y="74"/>
                    <a:pt x="392" y="58"/>
                    <a:pt x="406" y="44"/>
                  </a:cubicBezTo>
                  <a:cubicBezTo>
                    <a:pt x="421" y="29"/>
                    <a:pt x="435" y="15"/>
                    <a:pt x="450" y="1"/>
                  </a:cubicBezTo>
                  <a:cubicBezTo>
                    <a:pt x="450" y="0"/>
                    <a:pt x="450" y="0"/>
                    <a:pt x="450" y="0"/>
                  </a:cubicBezTo>
                  <a:cubicBezTo>
                    <a:pt x="434" y="14"/>
                    <a:pt x="420" y="28"/>
                    <a:pt x="405" y="43"/>
                  </a:cubicBezTo>
                  <a:cubicBezTo>
                    <a:pt x="391" y="57"/>
                    <a:pt x="377" y="72"/>
                    <a:pt x="363" y="88"/>
                  </a:cubicBezTo>
                  <a:cubicBezTo>
                    <a:pt x="335" y="118"/>
                    <a:pt x="308" y="149"/>
                    <a:pt x="283" y="181"/>
                  </a:cubicBezTo>
                  <a:cubicBezTo>
                    <a:pt x="232" y="246"/>
                    <a:pt x="185" y="314"/>
                    <a:pt x="145" y="386"/>
                  </a:cubicBezTo>
                  <a:cubicBezTo>
                    <a:pt x="104" y="457"/>
                    <a:pt x="70" y="533"/>
                    <a:pt x="45" y="611"/>
                  </a:cubicBezTo>
                  <a:cubicBezTo>
                    <a:pt x="19" y="690"/>
                    <a:pt x="3" y="771"/>
                    <a:pt x="0" y="854"/>
                  </a:cubicBezTo>
                  <a:cubicBezTo>
                    <a:pt x="0" y="856"/>
                    <a:pt x="0" y="857"/>
                    <a:pt x="0" y="859"/>
                  </a:cubicBezTo>
                  <a:cubicBezTo>
                    <a:pt x="2" y="865"/>
                    <a:pt x="4" y="872"/>
                    <a:pt x="7" y="878"/>
                  </a:cubicBezTo>
                  <a:cubicBezTo>
                    <a:pt x="7" y="870"/>
                    <a:pt x="7" y="862"/>
                    <a:pt x="7" y="85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3" name="Freeform 20"/>
            <p:cNvSpPr/>
            <p:nvPr/>
          </p:nvSpPr>
          <p:spPr bwMode="auto">
            <a:xfrm>
              <a:off x="3273426" y="5653088"/>
              <a:ext cx="138113" cy="287338"/>
            </a:xfrm>
            <a:custGeom>
              <a:avLst/>
              <a:gdLst/>
              <a:ahLst/>
              <a:cxnLst/>
              <a:rect l="0" t="0" r="r" b="b"/>
              <a:pathLst>
                <a:path w="35" h="73">
                  <a:moveTo>
                    <a:pt x="0" y="0"/>
                  </a:moveTo>
                  <a:cubicBezTo>
                    <a:pt x="7" y="24"/>
                    <a:pt x="16" y="49"/>
                    <a:pt x="26" y="73"/>
                  </a:cubicBezTo>
                  <a:cubicBezTo>
                    <a:pt x="35" y="73"/>
                    <a:pt x="35" y="73"/>
                    <a:pt x="35" y="73"/>
                  </a:cubicBezTo>
                  <a:cubicBezTo>
                    <a:pt x="23" y="49"/>
                    <a:pt x="11" y="2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4" name="Freeform 21"/>
            <p:cNvSpPr/>
            <p:nvPr/>
          </p:nvSpPr>
          <p:spPr bwMode="auto">
            <a:xfrm>
              <a:off x="3143251" y="4656138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7" y="44"/>
                  </a:moveTo>
                  <a:cubicBezTo>
                    <a:pt x="7" y="46"/>
                    <a:pt x="8" y="47"/>
                    <a:pt x="8" y="48"/>
                  </a:cubicBezTo>
                  <a:cubicBezTo>
                    <a:pt x="8" y="38"/>
                    <a:pt x="8" y="29"/>
                    <a:pt x="8" y="19"/>
                  </a:cubicBezTo>
                  <a:cubicBezTo>
                    <a:pt x="5" y="13"/>
                    <a:pt x="3" y="6"/>
                    <a:pt x="1" y="0"/>
                  </a:cubicBezTo>
                  <a:cubicBezTo>
                    <a:pt x="0" y="9"/>
                    <a:pt x="0" y="17"/>
                    <a:pt x="0" y="26"/>
                  </a:cubicBezTo>
                  <a:cubicBezTo>
                    <a:pt x="2" y="32"/>
                    <a:pt x="5" y="38"/>
                    <a:pt x="7" y="4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5" name="Freeform 22"/>
            <p:cNvSpPr/>
            <p:nvPr/>
          </p:nvSpPr>
          <p:spPr bwMode="auto">
            <a:xfrm>
              <a:off x="3211513" y="5410200"/>
              <a:ext cx="203200" cy="530225"/>
            </a:xfrm>
            <a:custGeom>
              <a:avLst/>
              <a:gdLst/>
              <a:ahLst/>
              <a:cxnLst/>
              <a:rect l="0" t="0" r="r" b="b"/>
              <a:pathLst>
                <a:path w="52" h="135">
                  <a:moveTo>
                    <a:pt x="7" y="18"/>
                  </a:moveTo>
                  <a:cubicBezTo>
                    <a:pt x="5" y="12"/>
                    <a:pt x="2" y="6"/>
                    <a:pt x="0" y="0"/>
                  </a:cubicBezTo>
                  <a:cubicBezTo>
                    <a:pt x="3" y="16"/>
                    <a:pt x="7" y="32"/>
                    <a:pt x="12" y="48"/>
                  </a:cubicBezTo>
                  <a:cubicBezTo>
                    <a:pt x="13" y="53"/>
                    <a:pt x="14" y="57"/>
                    <a:pt x="16" y="62"/>
                  </a:cubicBezTo>
                  <a:cubicBezTo>
                    <a:pt x="27" y="86"/>
                    <a:pt x="39" y="111"/>
                    <a:pt x="51" y="135"/>
                  </a:cubicBezTo>
                  <a:cubicBezTo>
                    <a:pt x="52" y="135"/>
                    <a:pt x="52" y="135"/>
                    <a:pt x="52" y="135"/>
                  </a:cubicBezTo>
                  <a:cubicBezTo>
                    <a:pt x="41" y="109"/>
                    <a:pt x="32" y="83"/>
                    <a:pt x="24" y="56"/>
                  </a:cubicBezTo>
                  <a:cubicBezTo>
                    <a:pt x="18" y="43"/>
                    <a:pt x="13" y="31"/>
                    <a:pt x="7" y="18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</p:grpSp>
      <p:grpSp>
        <p:nvGrpSpPr>
          <p:cNvPr id="10" name="Group 9"/>
          <p:cNvGrpSpPr/>
          <p:nvPr/>
        </p:nvGrpSpPr>
        <p:grpSpPr>
          <a:xfrm>
            <a:off x="27221" y="-786"/>
            <a:ext cx="2356674" cy="6854039"/>
            <a:chOff x="6627813" y="194833"/>
            <a:chExt cx="1952625" cy="5678918"/>
          </a:xfrm>
        </p:grpSpPr>
        <p:sp>
          <p:nvSpPr>
            <p:cNvPr id="11" name="Freeform 27"/>
            <p:cNvSpPr/>
            <p:nvPr/>
          </p:nvSpPr>
          <p:spPr bwMode="auto">
            <a:xfrm>
              <a:off x="6627813" y="194833"/>
              <a:ext cx="409575" cy="3646488"/>
            </a:xfrm>
            <a:custGeom>
              <a:avLst/>
              <a:gdLst/>
              <a:ahLst/>
              <a:cxnLst/>
              <a:rect l="0" t="0" r="r" b="b"/>
              <a:pathLst>
                <a:path w="103" h="920">
                  <a:moveTo>
                    <a:pt x="7" y="210"/>
                  </a:moveTo>
                  <a:cubicBezTo>
                    <a:pt x="11" y="288"/>
                    <a:pt x="17" y="367"/>
                    <a:pt x="26" y="445"/>
                  </a:cubicBezTo>
                  <a:cubicBezTo>
                    <a:pt x="34" y="523"/>
                    <a:pt x="44" y="601"/>
                    <a:pt x="57" y="679"/>
                  </a:cubicBezTo>
                  <a:cubicBezTo>
                    <a:pt x="69" y="757"/>
                    <a:pt x="84" y="834"/>
                    <a:pt x="101" y="911"/>
                  </a:cubicBezTo>
                  <a:cubicBezTo>
                    <a:pt x="102" y="914"/>
                    <a:pt x="103" y="917"/>
                    <a:pt x="103" y="920"/>
                  </a:cubicBezTo>
                  <a:cubicBezTo>
                    <a:pt x="102" y="905"/>
                    <a:pt x="100" y="889"/>
                    <a:pt x="99" y="874"/>
                  </a:cubicBezTo>
                  <a:cubicBezTo>
                    <a:pt x="99" y="871"/>
                    <a:pt x="99" y="868"/>
                    <a:pt x="99" y="866"/>
                  </a:cubicBezTo>
                  <a:cubicBezTo>
                    <a:pt x="85" y="803"/>
                    <a:pt x="73" y="741"/>
                    <a:pt x="63" y="678"/>
                  </a:cubicBezTo>
                  <a:cubicBezTo>
                    <a:pt x="50" y="600"/>
                    <a:pt x="39" y="523"/>
                    <a:pt x="30" y="444"/>
                  </a:cubicBezTo>
                  <a:cubicBezTo>
                    <a:pt x="21" y="366"/>
                    <a:pt x="14" y="288"/>
                    <a:pt x="9" y="209"/>
                  </a:cubicBezTo>
                  <a:cubicBezTo>
                    <a:pt x="7" y="170"/>
                    <a:pt x="5" y="131"/>
                    <a:pt x="3" y="92"/>
                  </a:cubicBezTo>
                  <a:cubicBezTo>
                    <a:pt x="2" y="61"/>
                    <a:pt x="1" y="31"/>
                    <a:pt x="1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31"/>
                    <a:pt x="1" y="61"/>
                    <a:pt x="1" y="92"/>
                  </a:cubicBezTo>
                  <a:cubicBezTo>
                    <a:pt x="3" y="131"/>
                    <a:pt x="4" y="170"/>
                    <a:pt x="7" y="21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2" name="Freeform 28"/>
            <p:cNvSpPr/>
            <p:nvPr/>
          </p:nvSpPr>
          <p:spPr bwMode="auto">
            <a:xfrm>
              <a:off x="7061201" y="3771900"/>
              <a:ext cx="350838" cy="1309688"/>
            </a:xfrm>
            <a:custGeom>
              <a:avLst/>
              <a:gdLst/>
              <a:ahLst/>
              <a:cxnLst/>
              <a:rect l="0" t="0" r="r" b="b"/>
              <a:pathLst>
                <a:path w="88" h="330">
                  <a:moveTo>
                    <a:pt x="53" y="229"/>
                  </a:moveTo>
                  <a:cubicBezTo>
                    <a:pt x="64" y="263"/>
                    <a:pt x="75" y="297"/>
                    <a:pt x="88" y="330"/>
                  </a:cubicBezTo>
                  <a:cubicBezTo>
                    <a:pt x="88" y="323"/>
                    <a:pt x="88" y="315"/>
                    <a:pt x="88" y="308"/>
                  </a:cubicBezTo>
                  <a:cubicBezTo>
                    <a:pt x="88" y="307"/>
                    <a:pt x="88" y="305"/>
                    <a:pt x="88" y="304"/>
                  </a:cubicBezTo>
                  <a:cubicBezTo>
                    <a:pt x="79" y="278"/>
                    <a:pt x="70" y="252"/>
                    <a:pt x="62" y="226"/>
                  </a:cubicBezTo>
                  <a:cubicBezTo>
                    <a:pt x="38" y="152"/>
                    <a:pt x="17" y="76"/>
                    <a:pt x="0" y="0"/>
                  </a:cubicBezTo>
                  <a:cubicBezTo>
                    <a:pt x="2" y="21"/>
                    <a:pt x="4" y="42"/>
                    <a:pt x="7" y="63"/>
                  </a:cubicBezTo>
                  <a:cubicBezTo>
                    <a:pt x="21" y="119"/>
                    <a:pt x="36" y="174"/>
                    <a:pt x="53" y="22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3" name="Freeform 29"/>
            <p:cNvSpPr/>
            <p:nvPr/>
          </p:nvSpPr>
          <p:spPr bwMode="auto">
            <a:xfrm>
              <a:off x="7439026" y="5053013"/>
              <a:ext cx="357188" cy="820738"/>
            </a:xfrm>
            <a:custGeom>
              <a:avLst/>
              <a:gdLst/>
              <a:ahLst/>
              <a:cxnLst/>
              <a:rect l="0" t="0" r="r" b="b"/>
              <a:pathLst>
                <a:path w="90" h="207">
                  <a:moveTo>
                    <a:pt x="6" y="15"/>
                  </a:moveTo>
                  <a:cubicBezTo>
                    <a:pt x="4" y="10"/>
                    <a:pt x="2" y="5"/>
                    <a:pt x="0" y="0"/>
                  </a:cubicBezTo>
                  <a:cubicBezTo>
                    <a:pt x="0" y="9"/>
                    <a:pt x="0" y="19"/>
                    <a:pt x="1" y="29"/>
                  </a:cubicBezTo>
                  <a:cubicBezTo>
                    <a:pt x="14" y="62"/>
                    <a:pt x="27" y="95"/>
                    <a:pt x="42" y="127"/>
                  </a:cubicBezTo>
                  <a:cubicBezTo>
                    <a:pt x="54" y="154"/>
                    <a:pt x="67" y="181"/>
                    <a:pt x="80" y="207"/>
                  </a:cubicBezTo>
                  <a:cubicBezTo>
                    <a:pt x="90" y="207"/>
                    <a:pt x="90" y="207"/>
                    <a:pt x="90" y="207"/>
                  </a:cubicBezTo>
                  <a:cubicBezTo>
                    <a:pt x="76" y="180"/>
                    <a:pt x="63" y="152"/>
                    <a:pt x="50" y="123"/>
                  </a:cubicBezTo>
                  <a:cubicBezTo>
                    <a:pt x="34" y="88"/>
                    <a:pt x="20" y="51"/>
                    <a:pt x="6" y="15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4" name="Freeform 30"/>
            <p:cNvSpPr/>
            <p:nvPr/>
          </p:nvSpPr>
          <p:spPr bwMode="auto">
            <a:xfrm>
              <a:off x="7037388" y="3811588"/>
              <a:ext cx="457200" cy="1852613"/>
            </a:xfrm>
            <a:custGeom>
              <a:avLst/>
              <a:gdLst/>
              <a:ahLst/>
              <a:cxnLst/>
              <a:rect l="0" t="0" r="r" b="b"/>
              <a:pathLst>
                <a:path w="115" h="467">
                  <a:moveTo>
                    <a:pt x="101" y="409"/>
                  </a:moveTo>
                  <a:cubicBezTo>
                    <a:pt x="93" y="388"/>
                    <a:pt x="85" y="366"/>
                    <a:pt x="78" y="344"/>
                  </a:cubicBezTo>
                  <a:cubicBezTo>
                    <a:pt x="57" y="281"/>
                    <a:pt x="41" y="216"/>
                    <a:pt x="29" y="151"/>
                  </a:cubicBezTo>
                  <a:cubicBezTo>
                    <a:pt x="22" y="119"/>
                    <a:pt x="17" y="86"/>
                    <a:pt x="13" y="53"/>
                  </a:cubicBezTo>
                  <a:cubicBezTo>
                    <a:pt x="9" y="35"/>
                    <a:pt x="4" y="18"/>
                    <a:pt x="0" y="0"/>
                  </a:cubicBezTo>
                  <a:cubicBezTo>
                    <a:pt x="5" y="51"/>
                    <a:pt x="12" y="102"/>
                    <a:pt x="21" y="152"/>
                  </a:cubicBezTo>
                  <a:cubicBezTo>
                    <a:pt x="33" y="218"/>
                    <a:pt x="49" y="283"/>
                    <a:pt x="69" y="347"/>
                  </a:cubicBezTo>
                  <a:cubicBezTo>
                    <a:pt x="79" y="378"/>
                    <a:pt x="90" y="410"/>
                    <a:pt x="103" y="441"/>
                  </a:cubicBezTo>
                  <a:cubicBezTo>
                    <a:pt x="107" y="449"/>
                    <a:pt x="111" y="458"/>
                    <a:pt x="115" y="467"/>
                  </a:cubicBezTo>
                  <a:cubicBezTo>
                    <a:pt x="114" y="464"/>
                    <a:pt x="113" y="461"/>
                    <a:pt x="112" y="458"/>
                  </a:cubicBezTo>
                  <a:cubicBezTo>
                    <a:pt x="108" y="442"/>
                    <a:pt x="104" y="425"/>
                    <a:pt x="101" y="40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5" name="Freeform 31"/>
            <p:cNvSpPr/>
            <p:nvPr/>
          </p:nvSpPr>
          <p:spPr bwMode="auto">
            <a:xfrm>
              <a:off x="6992938" y="1263650"/>
              <a:ext cx="144463" cy="2508250"/>
            </a:xfrm>
            <a:custGeom>
              <a:avLst/>
              <a:gdLst/>
              <a:ahLst/>
              <a:cxnLst/>
              <a:rect l="0" t="0" r="r" b="b"/>
              <a:pathLst>
                <a:path w="36" h="633">
                  <a:moveTo>
                    <a:pt x="17" y="633"/>
                  </a:moveTo>
                  <a:cubicBezTo>
                    <a:pt x="15" y="621"/>
                    <a:pt x="14" y="609"/>
                    <a:pt x="13" y="597"/>
                  </a:cubicBezTo>
                  <a:cubicBezTo>
                    <a:pt x="8" y="530"/>
                    <a:pt x="5" y="464"/>
                    <a:pt x="5" y="398"/>
                  </a:cubicBezTo>
                  <a:cubicBezTo>
                    <a:pt x="5" y="331"/>
                    <a:pt x="8" y="265"/>
                    <a:pt x="13" y="198"/>
                  </a:cubicBezTo>
                  <a:cubicBezTo>
                    <a:pt x="15" y="165"/>
                    <a:pt x="18" y="132"/>
                    <a:pt x="22" y="99"/>
                  </a:cubicBezTo>
                  <a:cubicBezTo>
                    <a:pt x="26" y="66"/>
                    <a:pt x="30" y="33"/>
                    <a:pt x="36" y="0"/>
                  </a:cubicBezTo>
                  <a:cubicBezTo>
                    <a:pt x="35" y="0"/>
                    <a:pt x="35" y="0"/>
                    <a:pt x="35" y="0"/>
                  </a:cubicBezTo>
                  <a:cubicBezTo>
                    <a:pt x="29" y="33"/>
                    <a:pt x="24" y="66"/>
                    <a:pt x="20" y="99"/>
                  </a:cubicBezTo>
                  <a:cubicBezTo>
                    <a:pt x="16" y="132"/>
                    <a:pt x="13" y="165"/>
                    <a:pt x="10" y="198"/>
                  </a:cubicBezTo>
                  <a:cubicBezTo>
                    <a:pt x="4" y="264"/>
                    <a:pt x="1" y="331"/>
                    <a:pt x="1" y="398"/>
                  </a:cubicBezTo>
                  <a:cubicBezTo>
                    <a:pt x="0" y="461"/>
                    <a:pt x="2" y="525"/>
                    <a:pt x="7" y="589"/>
                  </a:cubicBezTo>
                  <a:cubicBezTo>
                    <a:pt x="10" y="603"/>
                    <a:pt x="13" y="618"/>
                    <a:pt x="16" y="632"/>
                  </a:cubicBezTo>
                  <a:cubicBezTo>
                    <a:pt x="16" y="632"/>
                    <a:pt x="17" y="633"/>
                    <a:pt x="17" y="63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6" name="Freeform 32"/>
            <p:cNvSpPr/>
            <p:nvPr/>
          </p:nvSpPr>
          <p:spPr bwMode="auto">
            <a:xfrm>
              <a:off x="7526338" y="5640388"/>
              <a:ext cx="111125" cy="233363"/>
            </a:xfrm>
            <a:custGeom>
              <a:avLst/>
              <a:gdLst/>
              <a:ahLst/>
              <a:cxnLst/>
              <a:rect l="0" t="0" r="r" b="b"/>
              <a:pathLst>
                <a:path w="28" h="59">
                  <a:moveTo>
                    <a:pt x="22" y="59"/>
                  </a:moveTo>
                  <a:cubicBezTo>
                    <a:pt x="28" y="59"/>
                    <a:pt x="28" y="59"/>
                    <a:pt x="28" y="59"/>
                  </a:cubicBezTo>
                  <a:cubicBezTo>
                    <a:pt x="18" y="40"/>
                    <a:pt x="9" y="20"/>
                    <a:pt x="0" y="0"/>
                  </a:cubicBezTo>
                  <a:cubicBezTo>
                    <a:pt x="6" y="20"/>
                    <a:pt x="13" y="40"/>
                    <a:pt x="22" y="5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7" name="Freeform 33"/>
            <p:cNvSpPr/>
            <p:nvPr/>
          </p:nvSpPr>
          <p:spPr bwMode="auto">
            <a:xfrm>
              <a:off x="7021513" y="3598863"/>
              <a:ext cx="68263" cy="423863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4" y="54"/>
                  </a:moveTo>
                  <a:cubicBezTo>
                    <a:pt x="8" y="72"/>
                    <a:pt x="13" y="89"/>
                    <a:pt x="17" y="107"/>
                  </a:cubicBezTo>
                  <a:cubicBezTo>
                    <a:pt x="14" y="86"/>
                    <a:pt x="12" y="65"/>
                    <a:pt x="10" y="44"/>
                  </a:cubicBezTo>
                  <a:cubicBezTo>
                    <a:pt x="10" y="44"/>
                    <a:pt x="9" y="43"/>
                    <a:pt x="9" y="43"/>
                  </a:cubicBezTo>
                  <a:cubicBezTo>
                    <a:pt x="6" y="29"/>
                    <a:pt x="3" y="14"/>
                    <a:pt x="0" y="0"/>
                  </a:cubicBezTo>
                  <a:cubicBezTo>
                    <a:pt x="0" y="2"/>
                    <a:pt x="0" y="5"/>
                    <a:pt x="0" y="8"/>
                  </a:cubicBezTo>
                  <a:cubicBezTo>
                    <a:pt x="1" y="23"/>
                    <a:pt x="3" y="39"/>
                    <a:pt x="4" y="54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8" name="Freeform 34"/>
            <p:cNvSpPr/>
            <p:nvPr/>
          </p:nvSpPr>
          <p:spPr bwMode="auto">
            <a:xfrm>
              <a:off x="7412038" y="2801938"/>
              <a:ext cx="1168400" cy="2251075"/>
            </a:xfrm>
            <a:custGeom>
              <a:avLst/>
              <a:gdLst/>
              <a:ahLst/>
              <a:cxnLst/>
              <a:rect l="0" t="0" r="r" b="b"/>
              <a:pathLst>
                <a:path w="294" h="568">
                  <a:moveTo>
                    <a:pt x="8" y="553"/>
                  </a:moveTo>
                  <a:cubicBezTo>
                    <a:pt x="9" y="501"/>
                    <a:pt x="19" y="448"/>
                    <a:pt x="35" y="397"/>
                  </a:cubicBezTo>
                  <a:cubicBezTo>
                    <a:pt x="51" y="347"/>
                    <a:pt x="73" y="298"/>
                    <a:pt x="99" y="252"/>
                  </a:cubicBezTo>
                  <a:cubicBezTo>
                    <a:pt x="124" y="205"/>
                    <a:pt x="154" y="161"/>
                    <a:pt x="187" y="119"/>
                  </a:cubicBezTo>
                  <a:cubicBezTo>
                    <a:pt x="203" y="98"/>
                    <a:pt x="220" y="77"/>
                    <a:pt x="238" y="58"/>
                  </a:cubicBezTo>
                  <a:cubicBezTo>
                    <a:pt x="247" y="48"/>
                    <a:pt x="256" y="38"/>
                    <a:pt x="265" y="28"/>
                  </a:cubicBezTo>
                  <a:cubicBezTo>
                    <a:pt x="274" y="19"/>
                    <a:pt x="284" y="9"/>
                    <a:pt x="294" y="0"/>
                  </a:cubicBezTo>
                  <a:cubicBezTo>
                    <a:pt x="293" y="0"/>
                    <a:pt x="293" y="0"/>
                    <a:pt x="293" y="0"/>
                  </a:cubicBezTo>
                  <a:cubicBezTo>
                    <a:pt x="283" y="9"/>
                    <a:pt x="273" y="18"/>
                    <a:pt x="264" y="27"/>
                  </a:cubicBezTo>
                  <a:cubicBezTo>
                    <a:pt x="255" y="37"/>
                    <a:pt x="246" y="47"/>
                    <a:pt x="237" y="56"/>
                  </a:cubicBezTo>
                  <a:cubicBezTo>
                    <a:pt x="218" y="76"/>
                    <a:pt x="201" y="96"/>
                    <a:pt x="185" y="117"/>
                  </a:cubicBezTo>
                  <a:cubicBezTo>
                    <a:pt x="151" y="159"/>
                    <a:pt x="121" y="203"/>
                    <a:pt x="95" y="249"/>
                  </a:cubicBezTo>
                  <a:cubicBezTo>
                    <a:pt x="68" y="296"/>
                    <a:pt x="46" y="345"/>
                    <a:pt x="30" y="396"/>
                  </a:cubicBezTo>
                  <a:cubicBezTo>
                    <a:pt x="13" y="445"/>
                    <a:pt x="3" y="497"/>
                    <a:pt x="0" y="549"/>
                  </a:cubicBezTo>
                  <a:cubicBezTo>
                    <a:pt x="3" y="555"/>
                    <a:pt x="5" y="561"/>
                    <a:pt x="7" y="568"/>
                  </a:cubicBezTo>
                  <a:cubicBezTo>
                    <a:pt x="7" y="563"/>
                    <a:pt x="7" y="558"/>
                    <a:pt x="8" y="55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9" name="Freeform 35"/>
            <p:cNvSpPr/>
            <p:nvPr/>
          </p:nvSpPr>
          <p:spPr bwMode="auto">
            <a:xfrm>
              <a:off x="7494588" y="5664200"/>
              <a:ext cx="100013" cy="209550"/>
            </a:xfrm>
            <a:custGeom>
              <a:avLst/>
              <a:gdLst/>
              <a:ahLst/>
              <a:cxnLst/>
              <a:rect l="0" t="0" r="r" b="b"/>
              <a:pathLst>
                <a:path w="25" h="53">
                  <a:moveTo>
                    <a:pt x="0" y="0"/>
                  </a:moveTo>
                  <a:cubicBezTo>
                    <a:pt x="5" y="18"/>
                    <a:pt x="12" y="36"/>
                    <a:pt x="19" y="53"/>
                  </a:cubicBezTo>
                  <a:cubicBezTo>
                    <a:pt x="25" y="53"/>
                    <a:pt x="25" y="53"/>
                    <a:pt x="25" y="53"/>
                  </a:cubicBezTo>
                  <a:cubicBezTo>
                    <a:pt x="16" y="36"/>
                    <a:pt x="8" y="18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0" name="Freeform 36"/>
            <p:cNvSpPr/>
            <p:nvPr/>
          </p:nvSpPr>
          <p:spPr bwMode="auto">
            <a:xfrm>
              <a:off x="7412038" y="5081588"/>
              <a:ext cx="114300" cy="558800"/>
            </a:xfrm>
            <a:custGeom>
              <a:avLst/>
              <a:gdLst/>
              <a:ahLst/>
              <a:cxnLst/>
              <a:rect l="0" t="0" r="r" b="b"/>
              <a:pathLst>
                <a:path w="29" h="141">
                  <a:moveTo>
                    <a:pt x="0" y="0"/>
                  </a:moveTo>
                  <a:cubicBezTo>
                    <a:pt x="0" y="30"/>
                    <a:pt x="2" y="60"/>
                    <a:pt x="7" y="89"/>
                  </a:cubicBezTo>
                  <a:cubicBezTo>
                    <a:pt x="11" y="98"/>
                    <a:pt x="14" y="108"/>
                    <a:pt x="18" y="117"/>
                  </a:cubicBezTo>
                  <a:cubicBezTo>
                    <a:pt x="22" y="125"/>
                    <a:pt x="25" y="133"/>
                    <a:pt x="29" y="141"/>
                  </a:cubicBezTo>
                  <a:cubicBezTo>
                    <a:pt x="28" y="139"/>
                    <a:pt x="28" y="137"/>
                    <a:pt x="27" y="135"/>
                  </a:cubicBezTo>
                  <a:cubicBezTo>
                    <a:pt x="16" y="98"/>
                    <a:pt x="10" y="60"/>
                    <a:pt x="8" y="22"/>
                  </a:cubicBezTo>
                  <a:cubicBezTo>
                    <a:pt x="7" y="18"/>
                    <a:pt x="5" y="15"/>
                    <a:pt x="4" y="11"/>
                  </a:cubicBezTo>
                  <a:cubicBezTo>
                    <a:pt x="2" y="7"/>
                    <a:pt x="1" y="3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1" name="Freeform 37"/>
            <p:cNvSpPr/>
            <p:nvPr/>
          </p:nvSpPr>
          <p:spPr bwMode="auto">
            <a:xfrm>
              <a:off x="7412038" y="4978400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0" y="26"/>
                  </a:moveTo>
                  <a:cubicBezTo>
                    <a:pt x="1" y="29"/>
                    <a:pt x="2" y="33"/>
                    <a:pt x="4" y="37"/>
                  </a:cubicBezTo>
                  <a:cubicBezTo>
                    <a:pt x="5" y="41"/>
                    <a:pt x="7" y="44"/>
                    <a:pt x="8" y="48"/>
                  </a:cubicBezTo>
                  <a:cubicBezTo>
                    <a:pt x="7" y="38"/>
                    <a:pt x="7" y="28"/>
                    <a:pt x="7" y="19"/>
                  </a:cubicBezTo>
                  <a:cubicBezTo>
                    <a:pt x="5" y="12"/>
                    <a:pt x="3" y="6"/>
                    <a:pt x="0" y="0"/>
                  </a:cubicBezTo>
                  <a:cubicBezTo>
                    <a:pt x="0" y="1"/>
                    <a:pt x="0" y="3"/>
                    <a:pt x="0" y="4"/>
                  </a:cubicBezTo>
                  <a:cubicBezTo>
                    <a:pt x="0" y="11"/>
                    <a:pt x="0" y="19"/>
                    <a:pt x="0" y="26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2" name="Freeform 38"/>
            <p:cNvSpPr/>
            <p:nvPr/>
          </p:nvSpPr>
          <p:spPr bwMode="auto">
            <a:xfrm>
              <a:off x="7439026" y="5434013"/>
              <a:ext cx="174625" cy="439738"/>
            </a:xfrm>
            <a:custGeom>
              <a:avLst/>
              <a:gdLst/>
              <a:ahLst/>
              <a:cxnLst/>
              <a:rect l="0" t="0" r="r" b="b"/>
              <a:pathLst>
                <a:path w="44" h="111">
                  <a:moveTo>
                    <a:pt x="11" y="28"/>
                  </a:moveTo>
                  <a:cubicBezTo>
                    <a:pt x="7" y="19"/>
                    <a:pt x="4" y="9"/>
                    <a:pt x="0" y="0"/>
                  </a:cubicBezTo>
                  <a:cubicBezTo>
                    <a:pt x="3" y="16"/>
                    <a:pt x="7" y="33"/>
                    <a:pt x="11" y="49"/>
                  </a:cubicBezTo>
                  <a:cubicBezTo>
                    <a:pt x="12" y="52"/>
                    <a:pt x="13" y="55"/>
                    <a:pt x="14" y="58"/>
                  </a:cubicBezTo>
                  <a:cubicBezTo>
                    <a:pt x="22" y="76"/>
                    <a:pt x="30" y="94"/>
                    <a:pt x="39" y="111"/>
                  </a:cubicBezTo>
                  <a:cubicBezTo>
                    <a:pt x="44" y="111"/>
                    <a:pt x="44" y="111"/>
                    <a:pt x="44" y="111"/>
                  </a:cubicBezTo>
                  <a:cubicBezTo>
                    <a:pt x="35" y="92"/>
                    <a:pt x="28" y="72"/>
                    <a:pt x="22" y="52"/>
                  </a:cubicBezTo>
                  <a:cubicBezTo>
                    <a:pt x="18" y="44"/>
                    <a:pt x="15" y="36"/>
                    <a:pt x="11" y="28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</p:grpSp>
      <p:sp>
        <p:nvSpPr>
          <p:cNvPr id="7" name="Rectangle 6"/>
          <p:cNvSpPr/>
          <p:nvPr/>
        </p:nvSpPr>
        <p:spPr>
          <a:xfrm>
            <a:off x="0" y="0"/>
            <a:ext cx="182880" cy="6858000"/>
          </a:xfrm>
          <a:prstGeom prst="rect">
            <a:avLst/>
          </a:prstGeom>
          <a:solidFill>
            <a:schemeClr val="tx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592924" y="624110"/>
            <a:ext cx="8911687" cy="128089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2133600"/>
            <a:ext cx="8915400" cy="38862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361612" y="6130437"/>
            <a:ext cx="1146283" cy="37039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DB34552-AF0B-41FE-8612-9B650A3F921B}" type="datetimeFigureOut">
              <a:rPr lang="ru-RU" smtClean="0"/>
              <a:t>21.05.2026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589212" y="6135808"/>
            <a:ext cx="761999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531812" y="787782"/>
            <a:ext cx="77976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2000">
                <a:solidFill>
                  <a:srgbClr val="FEFFFF"/>
                </a:solidFill>
              </a:defRPr>
            </a:lvl1pPr>
          </a:lstStyle>
          <a:p>
            <a:fld id="{06C0DE03-27A4-44D8-AAD2-4E48712BC46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8695166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tx1">
              <a:lumMod val="85000"/>
              <a:lumOff val="15000"/>
            </a:schemeClr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7003CF16-A4F2-13B3-B8F7-FA70FF152F3B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ru-RU" dirty="0"/>
              <a:t>Эскиз наклеек «Знай своё»</a:t>
            </a:r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D84E8EAB-44F7-92E7-2FBA-3D1D93DD3245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93031500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chemeClr val="bg2">
                <a:tint val="90000"/>
                <a:satMod val="92000"/>
                <a:lumMod val="120000"/>
              </a:schemeClr>
            </a:gs>
            <a:gs pos="100000">
              <a:schemeClr val="bg2">
                <a:shade val="98000"/>
                <a:satMod val="120000"/>
                <a:lumMod val="98000"/>
              </a:schemeClr>
            </a:gs>
          </a:gsLst>
          <a:path path="circle">
            <a:fillToRect l="50000" t="50000" r="100000" b="10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" name="Group 9">
            <a:extLst>
              <a:ext uri="{FF2B5EF4-FFF2-40B4-BE49-F238E27FC236}">
                <a16:creationId xmlns:a16="http://schemas.microsoft.com/office/drawing/2014/main" id="{166BF9EE-F7AC-4FA5-AC7E-001B3A642F7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9" y="228600"/>
            <a:ext cx="2851523" cy="6638625"/>
            <a:chOff x="2487613" y="285750"/>
            <a:chExt cx="2428875" cy="5654676"/>
          </a:xfrm>
        </p:grpSpPr>
        <p:sp>
          <p:nvSpPr>
            <p:cNvPr id="11" name="Freeform 11">
              <a:extLst>
                <a:ext uri="{FF2B5EF4-FFF2-40B4-BE49-F238E27FC236}">
                  <a16:creationId xmlns:a16="http://schemas.microsoft.com/office/drawing/2014/main" id="{3B48D182-44E3-4D8B-ACEF-F1A900BE443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2487613" y="2284413"/>
              <a:ext cx="85725" cy="533400"/>
            </a:xfrm>
            <a:custGeom>
              <a:avLst/>
              <a:gdLst/>
              <a:ahLst/>
              <a:cxnLst/>
              <a:rect l="0" t="0" r="r" b="b"/>
              <a:pathLst>
                <a:path w="22" h="136">
                  <a:moveTo>
                    <a:pt x="22" y="136"/>
                  </a:moveTo>
                  <a:cubicBezTo>
                    <a:pt x="20" y="117"/>
                    <a:pt x="19" y="99"/>
                    <a:pt x="17" y="80"/>
                  </a:cubicBezTo>
                  <a:cubicBezTo>
                    <a:pt x="11" y="54"/>
                    <a:pt x="6" y="27"/>
                    <a:pt x="0" y="0"/>
                  </a:cubicBezTo>
                  <a:cubicBezTo>
                    <a:pt x="0" y="35"/>
                    <a:pt x="0" y="35"/>
                    <a:pt x="0" y="35"/>
                  </a:cubicBezTo>
                  <a:cubicBezTo>
                    <a:pt x="6" y="64"/>
                    <a:pt x="13" y="94"/>
                    <a:pt x="20" y="124"/>
                  </a:cubicBezTo>
                  <a:cubicBezTo>
                    <a:pt x="20" y="128"/>
                    <a:pt x="21" y="132"/>
                    <a:pt x="22" y="136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12" name="Freeform 12">
              <a:extLst>
                <a:ext uri="{FF2B5EF4-FFF2-40B4-BE49-F238E27FC236}">
                  <a16:creationId xmlns:a16="http://schemas.microsoft.com/office/drawing/2014/main" id="{355A535A-A489-477F-A314-593AA8CAFB2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2597151" y="2779713"/>
              <a:ext cx="550863" cy="1978025"/>
            </a:xfrm>
            <a:custGeom>
              <a:avLst/>
              <a:gdLst/>
              <a:ahLst/>
              <a:cxnLst/>
              <a:rect l="0" t="0" r="r" b="b"/>
              <a:pathLst>
                <a:path w="140" h="504">
                  <a:moveTo>
                    <a:pt x="86" y="350"/>
                  </a:moveTo>
                  <a:cubicBezTo>
                    <a:pt x="103" y="402"/>
                    <a:pt x="120" y="453"/>
                    <a:pt x="139" y="504"/>
                  </a:cubicBezTo>
                  <a:cubicBezTo>
                    <a:pt x="139" y="495"/>
                    <a:pt x="139" y="487"/>
                    <a:pt x="140" y="478"/>
                  </a:cubicBezTo>
                  <a:cubicBezTo>
                    <a:pt x="124" y="435"/>
                    <a:pt x="109" y="391"/>
                    <a:pt x="95" y="347"/>
                  </a:cubicBezTo>
                  <a:cubicBezTo>
                    <a:pt x="58" y="233"/>
                    <a:pt x="27" y="117"/>
                    <a:pt x="0" y="0"/>
                  </a:cubicBezTo>
                  <a:cubicBezTo>
                    <a:pt x="2" y="20"/>
                    <a:pt x="4" y="41"/>
                    <a:pt x="6" y="61"/>
                  </a:cubicBezTo>
                  <a:cubicBezTo>
                    <a:pt x="30" y="158"/>
                    <a:pt x="56" y="255"/>
                    <a:pt x="86" y="35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13" name="Freeform 13">
              <a:extLst>
                <a:ext uri="{FF2B5EF4-FFF2-40B4-BE49-F238E27FC236}">
                  <a16:creationId xmlns:a16="http://schemas.microsoft.com/office/drawing/2014/main" id="{954C2D4C-FD83-4EF4-9312-04442ABD66B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175001" y="4730750"/>
              <a:ext cx="519113" cy="1209675"/>
            </a:xfrm>
            <a:custGeom>
              <a:avLst/>
              <a:gdLst/>
              <a:ahLst/>
              <a:cxnLst/>
              <a:rect l="0" t="0" r="r" b="b"/>
              <a:pathLst>
                <a:path w="132" h="308">
                  <a:moveTo>
                    <a:pt x="8" y="22"/>
                  </a:moveTo>
                  <a:cubicBezTo>
                    <a:pt x="5" y="15"/>
                    <a:pt x="2" y="8"/>
                    <a:pt x="0" y="0"/>
                  </a:cubicBezTo>
                  <a:cubicBezTo>
                    <a:pt x="0" y="10"/>
                    <a:pt x="0" y="19"/>
                    <a:pt x="0" y="29"/>
                  </a:cubicBezTo>
                  <a:cubicBezTo>
                    <a:pt x="21" y="85"/>
                    <a:pt x="44" y="140"/>
                    <a:pt x="68" y="194"/>
                  </a:cubicBezTo>
                  <a:cubicBezTo>
                    <a:pt x="85" y="232"/>
                    <a:pt x="104" y="270"/>
                    <a:pt x="123" y="308"/>
                  </a:cubicBezTo>
                  <a:cubicBezTo>
                    <a:pt x="132" y="308"/>
                    <a:pt x="132" y="308"/>
                    <a:pt x="132" y="308"/>
                  </a:cubicBezTo>
                  <a:cubicBezTo>
                    <a:pt x="113" y="269"/>
                    <a:pt x="94" y="230"/>
                    <a:pt x="77" y="190"/>
                  </a:cubicBezTo>
                  <a:cubicBezTo>
                    <a:pt x="52" y="135"/>
                    <a:pt x="29" y="79"/>
                    <a:pt x="8" y="22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14" name="Freeform 14">
              <a:extLst>
                <a:ext uri="{FF2B5EF4-FFF2-40B4-BE49-F238E27FC236}">
                  <a16:creationId xmlns:a16="http://schemas.microsoft.com/office/drawing/2014/main" id="{C20701C2-CD9A-4698-BC97-E1085820C2C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305176" y="5630863"/>
              <a:ext cx="146050" cy="309563"/>
            </a:xfrm>
            <a:custGeom>
              <a:avLst/>
              <a:gdLst/>
              <a:ahLst/>
              <a:cxnLst/>
              <a:rect l="0" t="0" r="r" b="b"/>
              <a:pathLst>
                <a:path w="37" h="79">
                  <a:moveTo>
                    <a:pt x="28" y="79"/>
                  </a:moveTo>
                  <a:cubicBezTo>
                    <a:pt x="37" y="79"/>
                    <a:pt x="37" y="79"/>
                    <a:pt x="37" y="79"/>
                  </a:cubicBezTo>
                  <a:cubicBezTo>
                    <a:pt x="24" y="53"/>
                    <a:pt x="12" y="27"/>
                    <a:pt x="0" y="0"/>
                  </a:cubicBezTo>
                  <a:cubicBezTo>
                    <a:pt x="8" y="27"/>
                    <a:pt x="17" y="53"/>
                    <a:pt x="28" y="79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15" name="Freeform 15">
              <a:extLst>
                <a:ext uri="{FF2B5EF4-FFF2-40B4-BE49-F238E27FC236}">
                  <a16:creationId xmlns:a16="http://schemas.microsoft.com/office/drawing/2014/main" id="{62575C35-466F-42AE-87A1-D691849AB8C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2573338" y="2817813"/>
              <a:ext cx="700088" cy="2835275"/>
            </a:xfrm>
            <a:custGeom>
              <a:avLst/>
              <a:gdLst/>
              <a:ahLst/>
              <a:cxnLst/>
              <a:rect l="0" t="0" r="r" b="b"/>
              <a:pathLst>
                <a:path w="178" h="722">
                  <a:moveTo>
                    <a:pt x="162" y="660"/>
                  </a:moveTo>
                  <a:cubicBezTo>
                    <a:pt x="145" y="618"/>
                    <a:pt x="130" y="576"/>
                    <a:pt x="116" y="534"/>
                  </a:cubicBezTo>
                  <a:cubicBezTo>
                    <a:pt x="84" y="437"/>
                    <a:pt x="59" y="337"/>
                    <a:pt x="40" y="236"/>
                  </a:cubicBezTo>
                  <a:cubicBezTo>
                    <a:pt x="29" y="175"/>
                    <a:pt x="20" y="113"/>
                    <a:pt x="12" y="51"/>
                  </a:cubicBezTo>
                  <a:cubicBezTo>
                    <a:pt x="8" y="34"/>
                    <a:pt x="4" y="17"/>
                    <a:pt x="0" y="0"/>
                  </a:cubicBezTo>
                  <a:cubicBezTo>
                    <a:pt x="8" y="79"/>
                    <a:pt x="19" y="159"/>
                    <a:pt x="33" y="237"/>
                  </a:cubicBezTo>
                  <a:cubicBezTo>
                    <a:pt x="51" y="339"/>
                    <a:pt x="76" y="439"/>
                    <a:pt x="107" y="537"/>
                  </a:cubicBezTo>
                  <a:cubicBezTo>
                    <a:pt x="123" y="586"/>
                    <a:pt x="141" y="634"/>
                    <a:pt x="160" y="681"/>
                  </a:cubicBezTo>
                  <a:cubicBezTo>
                    <a:pt x="166" y="695"/>
                    <a:pt x="172" y="708"/>
                    <a:pt x="178" y="722"/>
                  </a:cubicBezTo>
                  <a:cubicBezTo>
                    <a:pt x="176" y="717"/>
                    <a:pt x="175" y="713"/>
                    <a:pt x="174" y="708"/>
                  </a:cubicBezTo>
                  <a:cubicBezTo>
                    <a:pt x="169" y="692"/>
                    <a:pt x="165" y="676"/>
                    <a:pt x="162" y="66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16" name="Freeform 16">
              <a:extLst>
                <a:ext uri="{FF2B5EF4-FFF2-40B4-BE49-F238E27FC236}">
                  <a16:creationId xmlns:a16="http://schemas.microsoft.com/office/drawing/2014/main" id="{58236F37-6119-45AC-80A0-CD2C311B505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2506663" y="285750"/>
              <a:ext cx="90488" cy="2493963"/>
            </a:xfrm>
            <a:custGeom>
              <a:avLst/>
              <a:gdLst/>
              <a:ahLst/>
              <a:cxnLst/>
              <a:rect l="0" t="0" r="r" b="b"/>
              <a:pathLst>
                <a:path w="23" h="635">
                  <a:moveTo>
                    <a:pt x="11" y="577"/>
                  </a:moveTo>
                  <a:cubicBezTo>
                    <a:pt x="12" y="581"/>
                    <a:pt x="12" y="585"/>
                    <a:pt x="12" y="589"/>
                  </a:cubicBezTo>
                  <a:cubicBezTo>
                    <a:pt x="15" y="603"/>
                    <a:pt x="19" y="617"/>
                    <a:pt x="22" y="632"/>
                  </a:cubicBezTo>
                  <a:cubicBezTo>
                    <a:pt x="22" y="633"/>
                    <a:pt x="22" y="634"/>
                    <a:pt x="23" y="635"/>
                  </a:cubicBezTo>
                  <a:cubicBezTo>
                    <a:pt x="21" y="615"/>
                    <a:pt x="19" y="596"/>
                    <a:pt x="17" y="576"/>
                  </a:cubicBezTo>
                  <a:cubicBezTo>
                    <a:pt x="9" y="474"/>
                    <a:pt x="5" y="372"/>
                    <a:pt x="5" y="269"/>
                  </a:cubicBezTo>
                  <a:cubicBezTo>
                    <a:pt x="6" y="179"/>
                    <a:pt x="9" y="90"/>
                    <a:pt x="15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5" y="89"/>
                    <a:pt x="2" y="179"/>
                    <a:pt x="1" y="269"/>
                  </a:cubicBezTo>
                  <a:cubicBezTo>
                    <a:pt x="0" y="372"/>
                    <a:pt x="3" y="474"/>
                    <a:pt x="11" y="577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17" name="Freeform 17">
              <a:extLst>
                <a:ext uri="{FF2B5EF4-FFF2-40B4-BE49-F238E27FC236}">
                  <a16:creationId xmlns:a16="http://schemas.microsoft.com/office/drawing/2014/main" id="{F3FDD799-39FE-4D6F-9A64-2F472B21507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2554288" y="2598738"/>
              <a:ext cx="66675" cy="420688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0" y="0"/>
                  </a:moveTo>
                  <a:cubicBezTo>
                    <a:pt x="2" y="19"/>
                    <a:pt x="3" y="37"/>
                    <a:pt x="5" y="56"/>
                  </a:cubicBezTo>
                  <a:cubicBezTo>
                    <a:pt x="9" y="73"/>
                    <a:pt x="13" y="90"/>
                    <a:pt x="17" y="107"/>
                  </a:cubicBezTo>
                  <a:cubicBezTo>
                    <a:pt x="15" y="87"/>
                    <a:pt x="13" y="66"/>
                    <a:pt x="11" y="46"/>
                  </a:cubicBezTo>
                  <a:cubicBezTo>
                    <a:pt x="10" y="45"/>
                    <a:pt x="10" y="44"/>
                    <a:pt x="10" y="43"/>
                  </a:cubicBezTo>
                  <a:cubicBezTo>
                    <a:pt x="7" y="28"/>
                    <a:pt x="3" y="1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18" name="Freeform 18">
              <a:extLst>
                <a:ext uri="{FF2B5EF4-FFF2-40B4-BE49-F238E27FC236}">
                  <a16:creationId xmlns:a16="http://schemas.microsoft.com/office/drawing/2014/main" id="{9820D241-1D49-442C-A95A-00BC1BF9E29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143251" y="4757738"/>
              <a:ext cx="161925" cy="873125"/>
            </a:xfrm>
            <a:custGeom>
              <a:avLst/>
              <a:gdLst/>
              <a:ahLst/>
              <a:cxnLst/>
              <a:rect l="0" t="0" r="r" b="b"/>
              <a:pathLst>
                <a:path w="41" h="222">
                  <a:moveTo>
                    <a:pt x="0" y="0"/>
                  </a:moveTo>
                  <a:cubicBezTo>
                    <a:pt x="0" y="31"/>
                    <a:pt x="2" y="62"/>
                    <a:pt x="5" y="93"/>
                  </a:cubicBezTo>
                  <a:cubicBezTo>
                    <a:pt x="8" y="117"/>
                    <a:pt x="12" y="142"/>
                    <a:pt x="17" y="166"/>
                  </a:cubicBezTo>
                  <a:cubicBezTo>
                    <a:pt x="19" y="172"/>
                    <a:pt x="22" y="178"/>
                    <a:pt x="24" y="184"/>
                  </a:cubicBezTo>
                  <a:cubicBezTo>
                    <a:pt x="30" y="197"/>
                    <a:pt x="35" y="209"/>
                    <a:pt x="41" y="222"/>
                  </a:cubicBezTo>
                  <a:cubicBezTo>
                    <a:pt x="40" y="219"/>
                    <a:pt x="39" y="215"/>
                    <a:pt x="38" y="212"/>
                  </a:cubicBezTo>
                  <a:cubicBezTo>
                    <a:pt x="26" y="172"/>
                    <a:pt x="18" y="132"/>
                    <a:pt x="13" y="92"/>
                  </a:cubicBezTo>
                  <a:cubicBezTo>
                    <a:pt x="11" y="68"/>
                    <a:pt x="9" y="45"/>
                    <a:pt x="8" y="22"/>
                  </a:cubicBezTo>
                  <a:cubicBezTo>
                    <a:pt x="8" y="21"/>
                    <a:pt x="7" y="20"/>
                    <a:pt x="7" y="18"/>
                  </a:cubicBezTo>
                  <a:cubicBezTo>
                    <a:pt x="5" y="12"/>
                    <a:pt x="2" y="6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19" name="Freeform 19">
              <a:extLst>
                <a:ext uri="{FF2B5EF4-FFF2-40B4-BE49-F238E27FC236}">
                  <a16:creationId xmlns:a16="http://schemas.microsoft.com/office/drawing/2014/main" id="{EBC2197C-B383-4866-8ABD-74222400BE8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148013" y="1282700"/>
              <a:ext cx="1768475" cy="3448050"/>
            </a:xfrm>
            <a:custGeom>
              <a:avLst/>
              <a:gdLst/>
              <a:ahLst/>
              <a:cxnLst/>
              <a:rect l="0" t="0" r="r" b="b"/>
              <a:pathLst>
                <a:path w="450" h="878">
                  <a:moveTo>
                    <a:pt x="7" y="854"/>
                  </a:moveTo>
                  <a:cubicBezTo>
                    <a:pt x="10" y="772"/>
                    <a:pt x="26" y="691"/>
                    <a:pt x="50" y="613"/>
                  </a:cubicBezTo>
                  <a:cubicBezTo>
                    <a:pt x="75" y="535"/>
                    <a:pt x="109" y="460"/>
                    <a:pt x="149" y="388"/>
                  </a:cubicBezTo>
                  <a:cubicBezTo>
                    <a:pt x="189" y="316"/>
                    <a:pt x="235" y="248"/>
                    <a:pt x="285" y="183"/>
                  </a:cubicBezTo>
                  <a:cubicBezTo>
                    <a:pt x="310" y="151"/>
                    <a:pt x="337" y="119"/>
                    <a:pt x="364" y="89"/>
                  </a:cubicBezTo>
                  <a:cubicBezTo>
                    <a:pt x="378" y="74"/>
                    <a:pt x="392" y="58"/>
                    <a:pt x="406" y="44"/>
                  </a:cubicBezTo>
                  <a:cubicBezTo>
                    <a:pt x="421" y="29"/>
                    <a:pt x="435" y="15"/>
                    <a:pt x="450" y="1"/>
                  </a:cubicBezTo>
                  <a:cubicBezTo>
                    <a:pt x="450" y="0"/>
                    <a:pt x="450" y="0"/>
                    <a:pt x="450" y="0"/>
                  </a:cubicBezTo>
                  <a:cubicBezTo>
                    <a:pt x="434" y="14"/>
                    <a:pt x="420" y="28"/>
                    <a:pt x="405" y="43"/>
                  </a:cubicBezTo>
                  <a:cubicBezTo>
                    <a:pt x="391" y="57"/>
                    <a:pt x="377" y="72"/>
                    <a:pt x="363" y="88"/>
                  </a:cubicBezTo>
                  <a:cubicBezTo>
                    <a:pt x="335" y="118"/>
                    <a:pt x="308" y="149"/>
                    <a:pt x="283" y="181"/>
                  </a:cubicBezTo>
                  <a:cubicBezTo>
                    <a:pt x="232" y="246"/>
                    <a:pt x="185" y="314"/>
                    <a:pt x="145" y="386"/>
                  </a:cubicBezTo>
                  <a:cubicBezTo>
                    <a:pt x="104" y="457"/>
                    <a:pt x="70" y="533"/>
                    <a:pt x="45" y="611"/>
                  </a:cubicBezTo>
                  <a:cubicBezTo>
                    <a:pt x="19" y="690"/>
                    <a:pt x="3" y="771"/>
                    <a:pt x="0" y="854"/>
                  </a:cubicBezTo>
                  <a:cubicBezTo>
                    <a:pt x="0" y="856"/>
                    <a:pt x="0" y="857"/>
                    <a:pt x="0" y="859"/>
                  </a:cubicBezTo>
                  <a:cubicBezTo>
                    <a:pt x="2" y="865"/>
                    <a:pt x="4" y="872"/>
                    <a:pt x="7" y="878"/>
                  </a:cubicBezTo>
                  <a:cubicBezTo>
                    <a:pt x="7" y="870"/>
                    <a:pt x="7" y="862"/>
                    <a:pt x="7" y="85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20" name="Freeform 20">
              <a:extLst>
                <a:ext uri="{FF2B5EF4-FFF2-40B4-BE49-F238E27FC236}">
                  <a16:creationId xmlns:a16="http://schemas.microsoft.com/office/drawing/2014/main" id="{404B06AA-FC93-4471-9DE4-56A401E70A5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273426" y="5653088"/>
              <a:ext cx="138113" cy="287338"/>
            </a:xfrm>
            <a:custGeom>
              <a:avLst/>
              <a:gdLst/>
              <a:ahLst/>
              <a:cxnLst/>
              <a:rect l="0" t="0" r="r" b="b"/>
              <a:pathLst>
                <a:path w="35" h="73">
                  <a:moveTo>
                    <a:pt x="0" y="0"/>
                  </a:moveTo>
                  <a:cubicBezTo>
                    <a:pt x="7" y="24"/>
                    <a:pt x="16" y="49"/>
                    <a:pt x="26" y="73"/>
                  </a:cubicBezTo>
                  <a:cubicBezTo>
                    <a:pt x="35" y="73"/>
                    <a:pt x="35" y="73"/>
                    <a:pt x="35" y="73"/>
                  </a:cubicBezTo>
                  <a:cubicBezTo>
                    <a:pt x="23" y="49"/>
                    <a:pt x="11" y="2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21" name="Freeform 21">
              <a:extLst>
                <a:ext uri="{FF2B5EF4-FFF2-40B4-BE49-F238E27FC236}">
                  <a16:creationId xmlns:a16="http://schemas.microsoft.com/office/drawing/2014/main" id="{E580600C-013F-4FAF-8FB7-4CC0FA80A92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143251" y="4656138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7" y="44"/>
                  </a:moveTo>
                  <a:cubicBezTo>
                    <a:pt x="7" y="46"/>
                    <a:pt x="8" y="47"/>
                    <a:pt x="8" y="48"/>
                  </a:cubicBezTo>
                  <a:cubicBezTo>
                    <a:pt x="8" y="38"/>
                    <a:pt x="8" y="29"/>
                    <a:pt x="8" y="19"/>
                  </a:cubicBezTo>
                  <a:cubicBezTo>
                    <a:pt x="5" y="13"/>
                    <a:pt x="3" y="6"/>
                    <a:pt x="1" y="0"/>
                  </a:cubicBezTo>
                  <a:cubicBezTo>
                    <a:pt x="0" y="9"/>
                    <a:pt x="0" y="17"/>
                    <a:pt x="0" y="26"/>
                  </a:cubicBezTo>
                  <a:cubicBezTo>
                    <a:pt x="2" y="32"/>
                    <a:pt x="5" y="38"/>
                    <a:pt x="7" y="4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22" name="Freeform 22">
              <a:extLst>
                <a:ext uri="{FF2B5EF4-FFF2-40B4-BE49-F238E27FC236}">
                  <a16:creationId xmlns:a16="http://schemas.microsoft.com/office/drawing/2014/main" id="{9BFCF199-64B2-4AEE-88C4-E954ABF3627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211513" y="5410200"/>
              <a:ext cx="203200" cy="530225"/>
            </a:xfrm>
            <a:custGeom>
              <a:avLst/>
              <a:gdLst/>
              <a:ahLst/>
              <a:cxnLst/>
              <a:rect l="0" t="0" r="r" b="b"/>
              <a:pathLst>
                <a:path w="52" h="135">
                  <a:moveTo>
                    <a:pt x="7" y="18"/>
                  </a:moveTo>
                  <a:cubicBezTo>
                    <a:pt x="5" y="12"/>
                    <a:pt x="2" y="6"/>
                    <a:pt x="0" y="0"/>
                  </a:cubicBezTo>
                  <a:cubicBezTo>
                    <a:pt x="3" y="16"/>
                    <a:pt x="7" y="32"/>
                    <a:pt x="12" y="48"/>
                  </a:cubicBezTo>
                  <a:cubicBezTo>
                    <a:pt x="13" y="53"/>
                    <a:pt x="14" y="57"/>
                    <a:pt x="16" y="62"/>
                  </a:cubicBezTo>
                  <a:cubicBezTo>
                    <a:pt x="27" y="86"/>
                    <a:pt x="39" y="111"/>
                    <a:pt x="51" y="135"/>
                  </a:cubicBezTo>
                  <a:cubicBezTo>
                    <a:pt x="52" y="135"/>
                    <a:pt x="52" y="135"/>
                    <a:pt x="52" y="135"/>
                  </a:cubicBezTo>
                  <a:cubicBezTo>
                    <a:pt x="41" y="109"/>
                    <a:pt x="32" y="83"/>
                    <a:pt x="24" y="56"/>
                  </a:cubicBezTo>
                  <a:cubicBezTo>
                    <a:pt x="18" y="43"/>
                    <a:pt x="13" y="31"/>
                    <a:pt x="7" y="18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  <p:txBody>
            <a:bodyPr/>
            <a:lstStyle/>
            <a:p>
              <a:endParaRPr lang="ru-RU"/>
            </a:p>
          </p:txBody>
        </p:sp>
      </p:grpSp>
      <p:grpSp>
        <p:nvGrpSpPr>
          <p:cNvPr id="24" name="Group 23">
            <a:extLst>
              <a:ext uri="{FF2B5EF4-FFF2-40B4-BE49-F238E27FC236}">
                <a16:creationId xmlns:a16="http://schemas.microsoft.com/office/drawing/2014/main" id="{E312DBA5-56D8-42B2-BA94-28168C2A670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27224" y="-786"/>
            <a:ext cx="2356675" cy="6854040"/>
            <a:chOff x="6627813" y="194833"/>
            <a:chExt cx="1952625" cy="5678918"/>
          </a:xfrm>
        </p:grpSpPr>
        <p:sp>
          <p:nvSpPr>
            <p:cNvPr id="25" name="Freeform 27">
              <a:extLst>
                <a:ext uri="{FF2B5EF4-FFF2-40B4-BE49-F238E27FC236}">
                  <a16:creationId xmlns:a16="http://schemas.microsoft.com/office/drawing/2014/main" id="{7AD46C74-3117-46B0-B267-0F61B57CACE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627813" y="194833"/>
              <a:ext cx="409575" cy="3646488"/>
            </a:xfrm>
            <a:custGeom>
              <a:avLst/>
              <a:gdLst/>
              <a:ahLst/>
              <a:cxnLst/>
              <a:rect l="0" t="0" r="r" b="b"/>
              <a:pathLst>
                <a:path w="103" h="920">
                  <a:moveTo>
                    <a:pt x="7" y="210"/>
                  </a:moveTo>
                  <a:cubicBezTo>
                    <a:pt x="11" y="288"/>
                    <a:pt x="17" y="367"/>
                    <a:pt x="26" y="445"/>
                  </a:cubicBezTo>
                  <a:cubicBezTo>
                    <a:pt x="34" y="523"/>
                    <a:pt x="44" y="601"/>
                    <a:pt x="57" y="679"/>
                  </a:cubicBezTo>
                  <a:cubicBezTo>
                    <a:pt x="69" y="757"/>
                    <a:pt x="84" y="834"/>
                    <a:pt x="101" y="911"/>
                  </a:cubicBezTo>
                  <a:cubicBezTo>
                    <a:pt x="102" y="914"/>
                    <a:pt x="103" y="917"/>
                    <a:pt x="103" y="920"/>
                  </a:cubicBezTo>
                  <a:cubicBezTo>
                    <a:pt x="102" y="905"/>
                    <a:pt x="100" y="889"/>
                    <a:pt x="99" y="874"/>
                  </a:cubicBezTo>
                  <a:cubicBezTo>
                    <a:pt x="99" y="871"/>
                    <a:pt x="99" y="868"/>
                    <a:pt x="99" y="866"/>
                  </a:cubicBezTo>
                  <a:cubicBezTo>
                    <a:pt x="85" y="803"/>
                    <a:pt x="73" y="741"/>
                    <a:pt x="63" y="678"/>
                  </a:cubicBezTo>
                  <a:cubicBezTo>
                    <a:pt x="50" y="600"/>
                    <a:pt x="39" y="523"/>
                    <a:pt x="30" y="444"/>
                  </a:cubicBezTo>
                  <a:cubicBezTo>
                    <a:pt x="21" y="366"/>
                    <a:pt x="14" y="288"/>
                    <a:pt x="9" y="209"/>
                  </a:cubicBezTo>
                  <a:cubicBezTo>
                    <a:pt x="7" y="170"/>
                    <a:pt x="5" y="131"/>
                    <a:pt x="3" y="92"/>
                  </a:cubicBezTo>
                  <a:cubicBezTo>
                    <a:pt x="2" y="61"/>
                    <a:pt x="1" y="31"/>
                    <a:pt x="1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31"/>
                    <a:pt x="1" y="61"/>
                    <a:pt x="1" y="92"/>
                  </a:cubicBezTo>
                  <a:cubicBezTo>
                    <a:pt x="3" y="131"/>
                    <a:pt x="4" y="170"/>
                    <a:pt x="7" y="21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26" name="Freeform 28">
              <a:extLst>
                <a:ext uri="{FF2B5EF4-FFF2-40B4-BE49-F238E27FC236}">
                  <a16:creationId xmlns:a16="http://schemas.microsoft.com/office/drawing/2014/main" id="{8C13B810-9664-45D8-8510-D6ED0ADD721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7061201" y="3771900"/>
              <a:ext cx="350838" cy="1309688"/>
            </a:xfrm>
            <a:custGeom>
              <a:avLst/>
              <a:gdLst/>
              <a:ahLst/>
              <a:cxnLst/>
              <a:rect l="0" t="0" r="r" b="b"/>
              <a:pathLst>
                <a:path w="88" h="330">
                  <a:moveTo>
                    <a:pt x="53" y="229"/>
                  </a:moveTo>
                  <a:cubicBezTo>
                    <a:pt x="64" y="263"/>
                    <a:pt x="75" y="297"/>
                    <a:pt x="88" y="330"/>
                  </a:cubicBezTo>
                  <a:cubicBezTo>
                    <a:pt x="88" y="323"/>
                    <a:pt x="88" y="315"/>
                    <a:pt x="88" y="308"/>
                  </a:cubicBezTo>
                  <a:cubicBezTo>
                    <a:pt x="88" y="307"/>
                    <a:pt x="88" y="305"/>
                    <a:pt x="88" y="304"/>
                  </a:cubicBezTo>
                  <a:cubicBezTo>
                    <a:pt x="79" y="278"/>
                    <a:pt x="70" y="252"/>
                    <a:pt x="62" y="226"/>
                  </a:cubicBezTo>
                  <a:cubicBezTo>
                    <a:pt x="38" y="152"/>
                    <a:pt x="17" y="76"/>
                    <a:pt x="0" y="0"/>
                  </a:cubicBezTo>
                  <a:cubicBezTo>
                    <a:pt x="2" y="21"/>
                    <a:pt x="4" y="42"/>
                    <a:pt x="7" y="63"/>
                  </a:cubicBezTo>
                  <a:cubicBezTo>
                    <a:pt x="21" y="119"/>
                    <a:pt x="36" y="174"/>
                    <a:pt x="53" y="22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27" name="Freeform 29">
              <a:extLst>
                <a:ext uri="{FF2B5EF4-FFF2-40B4-BE49-F238E27FC236}">
                  <a16:creationId xmlns:a16="http://schemas.microsoft.com/office/drawing/2014/main" id="{10306E52-A922-4458-BCCE-C3C840CC755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7439026" y="5053013"/>
              <a:ext cx="357188" cy="820738"/>
            </a:xfrm>
            <a:custGeom>
              <a:avLst/>
              <a:gdLst/>
              <a:ahLst/>
              <a:cxnLst/>
              <a:rect l="0" t="0" r="r" b="b"/>
              <a:pathLst>
                <a:path w="90" h="207">
                  <a:moveTo>
                    <a:pt x="6" y="15"/>
                  </a:moveTo>
                  <a:cubicBezTo>
                    <a:pt x="4" y="10"/>
                    <a:pt x="2" y="5"/>
                    <a:pt x="0" y="0"/>
                  </a:cubicBezTo>
                  <a:cubicBezTo>
                    <a:pt x="0" y="9"/>
                    <a:pt x="0" y="19"/>
                    <a:pt x="1" y="29"/>
                  </a:cubicBezTo>
                  <a:cubicBezTo>
                    <a:pt x="14" y="62"/>
                    <a:pt x="27" y="95"/>
                    <a:pt x="42" y="127"/>
                  </a:cubicBezTo>
                  <a:cubicBezTo>
                    <a:pt x="54" y="154"/>
                    <a:pt x="67" y="181"/>
                    <a:pt x="80" y="207"/>
                  </a:cubicBezTo>
                  <a:cubicBezTo>
                    <a:pt x="90" y="207"/>
                    <a:pt x="90" y="207"/>
                    <a:pt x="90" y="207"/>
                  </a:cubicBezTo>
                  <a:cubicBezTo>
                    <a:pt x="76" y="180"/>
                    <a:pt x="63" y="152"/>
                    <a:pt x="50" y="123"/>
                  </a:cubicBezTo>
                  <a:cubicBezTo>
                    <a:pt x="34" y="88"/>
                    <a:pt x="20" y="51"/>
                    <a:pt x="6" y="15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28" name="Freeform 30">
              <a:extLst>
                <a:ext uri="{FF2B5EF4-FFF2-40B4-BE49-F238E27FC236}">
                  <a16:creationId xmlns:a16="http://schemas.microsoft.com/office/drawing/2014/main" id="{CB578819-B7E7-4250-932F-52AE2A2A9A5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7037388" y="3811588"/>
              <a:ext cx="457200" cy="1852613"/>
            </a:xfrm>
            <a:custGeom>
              <a:avLst/>
              <a:gdLst/>
              <a:ahLst/>
              <a:cxnLst/>
              <a:rect l="0" t="0" r="r" b="b"/>
              <a:pathLst>
                <a:path w="115" h="467">
                  <a:moveTo>
                    <a:pt x="101" y="409"/>
                  </a:moveTo>
                  <a:cubicBezTo>
                    <a:pt x="93" y="388"/>
                    <a:pt x="85" y="366"/>
                    <a:pt x="78" y="344"/>
                  </a:cubicBezTo>
                  <a:cubicBezTo>
                    <a:pt x="57" y="281"/>
                    <a:pt x="41" y="216"/>
                    <a:pt x="29" y="151"/>
                  </a:cubicBezTo>
                  <a:cubicBezTo>
                    <a:pt x="22" y="119"/>
                    <a:pt x="17" y="86"/>
                    <a:pt x="13" y="53"/>
                  </a:cubicBezTo>
                  <a:cubicBezTo>
                    <a:pt x="9" y="35"/>
                    <a:pt x="4" y="18"/>
                    <a:pt x="0" y="0"/>
                  </a:cubicBezTo>
                  <a:cubicBezTo>
                    <a:pt x="5" y="51"/>
                    <a:pt x="12" y="102"/>
                    <a:pt x="21" y="152"/>
                  </a:cubicBezTo>
                  <a:cubicBezTo>
                    <a:pt x="33" y="218"/>
                    <a:pt x="49" y="283"/>
                    <a:pt x="69" y="347"/>
                  </a:cubicBezTo>
                  <a:cubicBezTo>
                    <a:pt x="79" y="378"/>
                    <a:pt x="90" y="410"/>
                    <a:pt x="103" y="441"/>
                  </a:cubicBezTo>
                  <a:cubicBezTo>
                    <a:pt x="107" y="449"/>
                    <a:pt x="111" y="458"/>
                    <a:pt x="115" y="467"/>
                  </a:cubicBezTo>
                  <a:cubicBezTo>
                    <a:pt x="114" y="464"/>
                    <a:pt x="113" y="461"/>
                    <a:pt x="112" y="458"/>
                  </a:cubicBezTo>
                  <a:cubicBezTo>
                    <a:pt x="108" y="442"/>
                    <a:pt x="104" y="425"/>
                    <a:pt x="101" y="40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29" name="Freeform 31">
              <a:extLst>
                <a:ext uri="{FF2B5EF4-FFF2-40B4-BE49-F238E27FC236}">
                  <a16:creationId xmlns:a16="http://schemas.microsoft.com/office/drawing/2014/main" id="{454B9C91-B623-424A-B16E-F764F189D30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992938" y="1263650"/>
              <a:ext cx="144463" cy="2508250"/>
            </a:xfrm>
            <a:custGeom>
              <a:avLst/>
              <a:gdLst/>
              <a:ahLst/>
              <a:cxnLst/>
              <a:rect l="0" t="0" r="r" b="b"/>
              <a:pathLst>
                <a:path w="36" h="633">
                  <a:moveTo>
                    <a:pt x="17" y="633"/>
                  </a:moveTo>
                  <a:cubicBezTo>
                    <a:pt x="15" y="621"/>
                    <a:pt x="14" y="609"/>
                    <a:pt x="13" y="597"/>
                  </a:cubicBezTo>
                  <a:cubicBezTo>
                    <a:pt x="8" y="530"/>
                    <a:pt x="5" y="464"/>
                    <a:pt x="5" y="398"/>
                  </a:cubicBezTo>
                  <a:cubicBezTo>
                    <a:pt x="5" y="331"/>
                    <a:pt x="8" y="265"/>
                    <a:pt x="13" y="198"/>
                  </a:cubicBezTo>
                  <a:cubicBezTo>
                    <a:pt x="15" y="165"/>
                    <a:pt x="18" y="132"/>
                    <a:pt x="22" y="99"/>
                  </a:cubicBezTo>
                  <a:cubicBezTo>
                    <a:pt x="26" y="66"/>
                    <a:pt x="30" y="33"/>
                    <a:pt x="36" y="0"/>
                  </a:cubicBezTo>
                  <a:cubicBezTo>
                    <a:pt x="35" y="0"/>
                    <a:pt x="35" y="0"/>
                    <a:pt x="35" y="0"/>
                  </a:cubicBezTo>
                  <a:cubicBezTo>
                    <a:pt x="29" y="33"/>
                    <a:pt x="24" y="66"/>
                    <a:pt x="20" y="99"/>
                  </a:cubicBezTo>
                  <a:cubicBezTo>
                    <a:pt x="16" y="132"/>
                    <a:pt x="13" y="165"/>
                    <a:pt x="10" y="198"/>
                  </a:cubicBezTo>
                  <a:cubicBezTo>
                    <a:pt x="4" y="264"/>
                    <a:pt x="1" y="331"/>
                    <a:pt x="1" y="398"/>
                  </a:cubicBezTo>
                  <a:cubicBezTo>
                    <a:pt x="0" y="461"/>
                    <a:pt x="2" y="525"/>
                    <a:pt x="7" y="589"/>
                  </a:cubicBezTo>
                  <a:cubicBezTo>
                    <a:pt x="10" y="603"/>
                    <a:pt x="13" y="618"/>
                    <a:pt x="16" y="632"/>
                  </a:cubicBezTo>
                  <a:cubicBezTo>
                    <a:pt x="16" y="632"/>
                    <a:pt x="17" y="633"/>
                    <a:pt x="17" y="63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30" name="Freeform 32">
              <a:extLst>
                <a:ext uri="{FF2B5EF4-FFF2-40B4-BE49-F238E27FC236}">
                  <a16:creationId xmlns:a16="http://schemas.microsoft.com/office/drawing/2014/main" id="{EFD03C4A-8484-41E6-B458-032F1DCA70A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7526338" y="5640388"/>
              <a:ext cx="111125" cy="233363"/>
            </a:xfrm>
            <a:custGeom>
              <a:avLst/>
              <a:gdLst/>
              <a:ahLst/>
              <a:cxnLst/>
              <a:rect l="0" t="0" r="r" b="b"/>
              <a:pathLst>
                <a:path w="28" h="59">
                  <a:moveTo>
                    <a:pt x="22" y="59"/>
                  </a:moveTo>
                  <a:cubicBezTo>
                    <a:pt x="28" y="59"/>
                    <a:pt x="28" y="59"/>
                    <a:pt x="28" y="59"/>
                  </a:cubicBezTo>
                  <a:cubicBezTo>
                    <a:pt x="18" y="40"/>
                    <a:pt x="9" y="20"/>
                    <a:pt x="0" y="0"/>
                  </a:cubicBezTo>
                  <a:cubicBezTo>
                    <a:pt x="6" y="20"/>
                    <a:pt x="13" y="40"/>
                    <a:pt x="22" y="5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31" name="Freeform 33">
              <a:extLst>
                <a:ext uri="{FF2B5EF4-FFF2-40B4-BE49-F238E27FC236}">
                  <a16:creationId xmlns:a16="http://schemas.microsoft.com/office/drawing/2014/main" id="{DDC2F3C3-1D4E-4913-9C5C-F9A65B47E5C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7021513" y="3598863"/>
              <a:ext cx="68263" cy="423863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4" y="54"/>
                  </a:moveTo>
                  <a:cubicBezTo>
                    <a:pt x="8" y="72"/>
                    <a:pt x="13" y="89"/>
                    <a:pt x="17" y="107"/>
                  </a:cubicBezTo>
                  <a:cubicBezTo>
                    <a:pt x="14" y="86"/>
                    <a:pt x="12" y="65"/>
                    <a:pt x="10" y="44"/>
                  </a:cubicBezTo>
                  <a:cubicBezTo>
                    <a:pt x="10" y="44"/>
                    <a:pt x="9" y="43"/>
                    <a:pt x="9" y="43"/>
                  </a:cubicBezTo>
                  <a:cubicBezTo>
                    <a:pt x="6" y="29"/>
                    <a:pt x="3" y="14"/>
                    <a:pt x="0" y="0"/>
                  </a:cubicBezTo>
                  <a:cubicBezTo>
                    <a:pt x="0" y="2"/>
                    <a:pt x="0" y="5"/>
                    <a:pt x="0" y="8"/>
                  </a:cubicBezTo>
                  <a:cubicBezTo>
                    <a:pt x="1" y="23"/>
                    <a:pt x="3" y="39"/>
                    <a:pt x="4" y="54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32" name="Freeform 34">
              <a:extLst>
                <a:ext uri="{FF2B5EF4-FFF2-40B4-BE49-F238E27FC236}">
                  <a16:creationId xmlns:a16="http://schemas.microsoft.com/office/drawing/2014/main" id="{1E15BCA2-2420-4C53-ADE9-40FBAC23844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7412038" y="2801938"/>
              <a:ext cx="1168400" cy="2251075"/>
            </a:xfrm>
            <a:custGeom>
              <a:avLst/>
              <a:gdLst/>
              <a:ahLst/>
              <a:cxnLst/>
              <a:rect l="0" t="0" r="r" b="b"/>
              <a:pathLst>
                <a:path w="294" h="568">
                  <a:moveTo>
                    <a:pt x="8" y="553"/>
                  </a:moveTo>
                  <a:cubicBezTo>
                    <a:pt x="9" y="501"/>
                    <a:pt x="19" y="448"/>
                    <a:pt x="35" y="397"/>
                  </a:cubicBezTo>
                  <a:cubicBezTo>
                    <a:pt x="51" y="347"/>
                    <a:pt x="73" y="298"/>
                    <a:pt x="99" y="252"/>
                  </a:cubicBezTo>
                  <a:cubicBezTo>
                    <a:pt x="124" y="205"/>
                    <a:pt x="154" y="161"/>
                    <a:pt x="187" y="119"/>
                  </a:cubicBezTo>
                  <a:cubicBezTo>
                    <a:pt x="203" y="98"/>
                    <a:pt x="220" y="77"/>
                    <a:pt x="238" y="58"/>
                  </a:cubicBezTo>
                  <a:cubicBezTo>
                    <a:pt x="247" y="48"/>
                    <a:pt x="256" y="38"/>
                    <a:pt x="265" y="28"/>
                  </a:cubicBezTo>
                  <a:cubicBezTo>
                    <a:pt x="274" y="19"/>
                    <a:pt x="284" y="9"/>
                    <a:pt x="294" y="0"/>
                  </a:cubicBezTo>
                  <a:cubicBezTo>
                    <a:pt x="293" y="0"/>
                    <a:pt x="293" y="0"/>
                    <a:pt x="293" y="0"/>
                  </a:cubicBezTo>
                  <a:cubicBezTo>
                    <a:pt x="283" y="9"/>
                    <a:pt x="273" y="18"/>
                    <a:pt x="264" y="27"/>
                  </a:cubicBezTo>
                  <a:cubicBezTo>
                    <a:pt x="255" y="37"/>
                    <a:pt x="246" y="47"/>
                    <a:pt x="237" y="56"/>
                  </a:cubicBezTo>
                  <a:cubicBezTo>
                    <a:pt x="218" y="76"/>
                    <a:pt x="201" y="96"/>
                    <a:pt x="185" y="117"/>
                  </a:cubicBezTo>
                  <a:cubicBezTo>
                    <a:pt x="151" y="159"/>
                    <a:pt x="121" y="203"/>
                    <a:pt x="95" y="249"/>
                  </a:cubicBezTo>
                  <a:cubicBezTo>
                    <a:pt x="68" y="296"/>
                    <a:pt x="46" y="345"/>
                    <a:pt x="30" y="396"/>
                  </a:cubicBezTo>
                  <a:cubicBezTo>
                    <a:pt x="13" y="445"/>
                    <a:pt x="3" y="497"/>
                    <a:pt x="0" y="549"/>
                  </a:cubicBezTo>
                  <a:cubicBezTo>
                    <a:pt x="3" y="555"/>
                    <a:pt x="5" y="561"/>
                    <a:pt x="7" y="568"/>
                  </a:cubicBezTo>
                  <a:cubicBezTo>
                    <a:pt x="7" y="563"/>
                    <a:pt x="7" y="558"/>
                    <a:pt x="8" y="55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33" name="Freeform 35">
              <a:extLst>
                <a:ext uri="{FF2B5EF4-FFF2-40B4-BE49-F238E27FC236}">
                  <a16:creationId xmlns:a16="http://schemas.microsoft.com/office/drawing/2014/main" id="{73D5FBF4-7129-4C51-B603-E3BC3341951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7494588" y="5664200"/>
              <a:ext cx="100013" cy="209550"/>
            </a:xfrm>
            <a:custGeom>
              <a:avLst/>
              <a:gdLst/>
              <a:ahLst/>
              <a:cxnLst/>
              <a:rect l="0" t="0" r="r" b="b"/>
              <a:pathLst>
                <a:path w="25" h="53">
                  <a:moveTo>
                    <a:pt x="0" y="0"/>
                  </a:moveTo>
                  <a:cubicBezTo>
                    <a:pt x="5" y="18"/>
                    <a:pt x="12" y="36"/>
                    <a:pt x="19" y="53"/>
                  </a:cubicBezTo>
                  <a:cubicBezTo>
                    <a:pt x="25" y="53"/>
                    <a:pt x="25" y="53"/>
                    <a:pt x="25" y="53"/>
                  </a:cubicBezTo>
                  <a:cubicBezTo>
                    <a:pt x="16" y="36"/>
                    <a:pt x="8" y="18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34" name="Freeform 36">
              <a:extLst>
                <a:ext uri="{FF2B5EF4-FFF2-40B4-BE49-F238E27FC236}">
                  <a16:creationId xmlns:a16="http://schemas.microsoft.com/office/drawing/2014/main" id="{0165B164-CE2A-494C-88FC-507232B37C0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7412038" y="5081588"/>
              <a:ext cx="114300" cy="558800"/>
            </a:xfrm>
            <a:custGeom>
              <a:avLst/>
              <a:gdLst/>
              <a:ahLst/>
              <a:cxnLst/>
              <a:rect l="0" t="0" r="r" b="b"/>
              <a:pathLst>
                <a:path w="29" h="141">
                  <a:moveTo>
                    <a:pt x="0" y="0"/>
                  </a:moveTo>
                  <a:cubicBezTo>
                    <a:pt x="0" y="30"/>
                    <a:pt x="2" y="60"/>
                    <a:pt x="7" y="89"/>
                  </a:cubicBezTo>
                  <a:cubicBezTo>
                    <a:pt x="11" y="98"/>
                    <a:pt x="14" y="108"/>
                    <a:pt x="18" y="117"/>
                  </a:cubicBezTo>
                  <a:cubicBezTo>
                    <a:pt x="22" y="125"/>
                    <a:pt x="25" y="133"/>
                    <a:pt x="29" y="141"/>
                  </a:cubicBezTo>
                  <a:cubicBezTo>
                    <a:pt x="28" y="139"/>
                    <a:pt x="28" y="137"/>
                    <a:pt x="27" y="135"/>
                  </a:cubicBezTo>
                  <a:cubicBezTo>
                    <a:pt x="16" y="98"/>
                    <a:pt x="10" y="60"/>
                    <a:pt x="8" y="22"/>
                  </a:cubicBezTo>
                  <a:cubicBezTo>
                    <a:pt x="7" y="18"/>
                    <a:pt x="5" y="15"/>
                    <a:pt x="4" y="11"/>
                  </a:cubicBezTo>
                  <a:cubicBezTo>
                    <a:pt x="2" y="7"/>
                    <a:pt x="1" y="3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35" name="Freeform 37">
              <a:extLst>
                <a:ext uri="{FF2B5EF4-FFF2-40B4-BE49-F238E27FC236}">
                  <a16:creationId xmlns:a16="http://schemas.microsoft.com/office/drawing/2014/main" id="{87F127E5-B10B-4D18-BCF0-E7C3C7F401E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7412038" y="4978400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0" y="26"/>
                  </a:moveTo>
                  <a:cubicBezTo>
                    <a:pt x="1" y="29"/>
                    <a:pt x="2" y="33"/>
                    <a:pt x="4" y="37"/>
                  </a:cubicBezTo>
                  <a:cubicBezTo>
                    <a:pt x="5" y="41"/>
                    <a:pt x="7" y="44"/>
                    <a:pt x="8" y="48"/>
                  </a:cubicBezTo>
                  <a:cubicBezTo>
                    <a:pt x="7" y="38"/>
                    <a:pt x="7" y="28"/>
                    <a:pt x="7" y="19"/>
                  </a:cubicBezTo>
                  <a:cubicBezTo>
                    <a:pt x="5" y="12"/>
                    <a:pt x="3" y="6"/>
                    <a:pt x="0" y="0"/>
                  </a:cubicBezTo>
                  <a:cubicBezTo>
                    <a:pt x="0" y="1"/>
                    <a:pt x="0" y="3"/>
                    <a:pt x="0" y="4"/>
                  </a:cubicBezTo>
                  <a:cubicBezTo>
                    <a:pt x="0" y="11"/>
                    <a:pt x="0" y="19"/>
                    <a:pt x="0" y="26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36" name="Freeform 38">
              <a:extLst>
                <a:ext uri="{FF2B5EF4-FFF2-40B4-BE49-F238E27FC236}">
                  <a16:creationId xmlns:a16="http://schemas.microsoft.com/office/drawing/2014/main" id="{FC692D59-F28D-4E42-B435-225F2C6CFA3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7439026" y="5434013"/>
              <a:ext cx="174625" cy="439738"/>
            </a:xfrm>
            <a:custGeom>
              <a:avLst/>
              <a:gdLst/>
              <a:ahLst/>
              <a:cxnLst/>
              <a:rect l="0" t="0" r="r" b="b"/>
              <a:pathLst>
                <a:path w="44" h="111">
                  <a:moveTo>
                    <a:pt x="11" y="28"/>
                  </a:moveTo>
                  <a:cubicBezTo>
                    <a:pt x="7" y="19"/>
                    <a:pt x="4" y="9"/>
                    <a:pt x="0" y="0"/>
                  </a:cubicBezTo>
                  <a:cubicBezTo>
                    <a:pt x="3" y="16"/>
                    <a:pt x="7" y="33"/>
                    <a:pt x="11" y="49"/>
                  </a:cubicBezTo>
                  <a:cubicBezTo>
                    <a:pt x="12" y="52"/>
                    <a:pt x="13" y="55"/>
                    <a:pt x="14" y="58"/>
                  </a:cubicBezTo>
                  <a:cubicBezTo>
                    <a:pt x="22" y="76"/>
                    <a:pt x="30" y="94"/>
                    <a:pt x="39" y="111"/>
                  </a:cubicBezTo>
                  <a:cubicBezTo>
                    <a:pt x="44" y="111"/>
                    <a:pt x="44" y="111"/>
                    <a:pt x="44" y="111"/>
                  </a:cubicBezTo>
                  <a:cubicBezTo>
                    <a:pt x="35" y="92"/>
                    <a:pt x="28" y="72"/>
                    <a:pt x="22" y="52"/>
                  </a:cubicBezTo>
                  <a:cubicBezTo>
                    <a:pt x="18" y="44"/>
                    <a:pt x="15" y="36"/>
                    <a:pt x="11" y="28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/>
            <a:lstStyle/>
            <a:p>
              <a:endParaRPr lang="ru-RU"/>
            </a:p>
          </p:txBody>
        </p:sp>
      </p:grpSp>
      <p:sp>
        <p:nvSpPr>
          <p:cNvPr id="38" name="Rectangle 37">
            <a:extLst>
              <a:ext uri="{FF2B5EF4-FFF2-40B4-BE49-F238E27FC236}">
                <a16:creationId xmlns:a16="http://schemas.microsoft.com/office/drawing/2014/main" id="{1996130F-9AB5-4DE9-8574-3AF891C5C17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82880" cy="6858000"/>
          </a:xfrm>
          <a:prstGeom prst="rect">
            <a:avLst/>
          </a:prstGeom>
          <a:solidFill>
            <a:schemeClr val="tx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ru-RU"/>
          </a:p>
        </p:txBody>
      </p:sp>
      <p:sp>
        <p:nvSpPr>
          <p:cNvPr id="40" name="Freeform 11">
            <a:extLst>
              <a:ext uri="{FF2B5EF4-FFF2-40B4-BE49-F238E27FC236}">
                <a16:creationId xmlns:a16="http://schemas.microsoft.com/office/drawing/2014/main" id="{7326F4E6-9131-42DA-97B2-0BA8D1E258A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/>
          <a:lstStyle/>
          <a:p>
            <a:endParaRPr lang="ru-RU"/>
          </a:p>
        </p:txBody>
      </p:sp>
      <p:sp useBgFill="1">
        <p:nvSpPr>
          <p:cNvPr id="42" name="Rectangle 41">
            <a:extLst>
              <a:ext uri="{FF2B5EF4-FFF2-40B4-BE49-F238E27FC236}">
                <a16:creationId xmlns:a16="http://schemas.microsoft.com/office/drawing/2014/main" id="{3F4C104D-5F30-4811-9376-566B26E4719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-786"/>
            <a:ext cx="12192000" cy="6854038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4" name="Rectangle 43">
            <a:extLst>
              <a:ext uri="{FF2B5EF4-FFF2-40B4-BE49-F238E27FC236}">
                <a16:creationId xmlns:a16="http://schemas.microsoft.com/office/drawing/2014/main" id="{0815E34B-5D02-4E01-A936-E8E1C0AB6F1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82880" cy="6858000"/>
          </a:xfrm>
          <a:prstGeom prst="rect">
            <a:avLst/>
          </a:prstGeom>
          <a:solidFill>
            <a:schemeClr val="tx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ru-RU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10081693-5DFC-1426-DE2C-647ABB59FC13}"/>
              </a:ext>
            </a:extLst>
          </p:cNvPr>
          <p:cNvSpPr txBox="1"/>
          <p:nvPr/>
        </p:nvSpPr>
        <p:spPr>
          <a:xfrm>
            <a:off x="649225" y="2133600"/>
            <a:ext cx="3650278" cy="375925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marL="285750" indent="-228600">
              <a:spcBef>
                <a:spcPts val="1000"/>
              </a:spcBef>
              <a:buClr>
                <a:schemeClr val="accent1"/>
              </a:buClr>
              <a:buFont typeface="Wingdings 3" charset="2"/>
              <a:buChar char=""/>
            </a:pPr>
            <a:r>
              <a:rPr lang="en-US" b="0" i="0">
                <a:solidFill>
                  <a:schemeClr val="tx1">
                    <a:lumMod val="75000"/>
                    <a:lumOff val="25000"/>
                  </a:schemeClr>
                </a:solidFill>
                <a:effectLst/>
              </a:rPr>
              <a:t>Компас с белорусским орнаментом и сердцем</a:t>
            </a:r>
          </a:p>
          <a:p>
            <a:pPr marL="285750" indent="-228600">
              <a:spcBef>
                <a:spcPts val="1000"/>
              </a:spcBef>
              <a:buClr>
                <a:schemeClr val="accent1"/>
              </a:buClr>
              <a:buFont typeface="Wingdings 3" charset="2"/>
              <a:buChar char=""/>
            </a:pPr>
            <a:r>
              <a:rPr lang="en-US">
                <a:solidFill>
                  <a:schemeClr val="tx1">
                    <a:lumMod val="75000"/>
                    <a:lumOff val="25000"/>
                  </a:schemeClr>
                </a:solidFill>
              </a:rPr>
              <a:t>Зубр с луной и чашкой чая</a:t>
            </a:r>
          </a:p>
          <a:p>
            <a:pPr marL="285750" indent="-228600">
              <a:spcBef>
                <a:spcPts val="1000"/>
              </a:spcBef>
              <a:buClr>
                <a:schemeClr val="accent1"/>
              </a:buClr>
              <a:buFont typeface="Wingdings 3" charset="2"/>
              <a:buChar char=""/>
            </a:pPr>
            <a:r>
              <a:rPr lang="en-US">
                <a:solidFill>
                  <a:schemeClr val="tx1">
                    <a:lumMod val="75000"/>
                    <a:lumOff val="25000"/>
                  </a:schemeClr>
                </a:solidFill>
              </a:rPr>
              <a:t>Ладонь «стоп» с васильками</a:t>
            </a:r>
          </a:p>
          <a:p>
            <a:pPr marL="285750" indent="-228600">
              <a:spcBef>
                <a:spcPts val="1000"/>
              </a:spcBef>
              <a:buClr>
                <a:schemeClr val="accent1"/>
              </a:buClr>
              <a:buFont typeface="Wingdings 3" charset="2"/>
              <a:buChar char=""/>
            </a:pPr>
            <a:r>
              <a:rPr lang="en-US">
                <a:solidFill>
                  <a:schemeClr val="tx1">
                    <a:lumMod val="75000"/>
                    <a:lumOff val="25000"/>
                  </a:schemeClr>
                </a:solidFill>
              </a:rPr>
              <a:t>Щит с аистом и ростком</a:t>
            </a:r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B595385B-A0F8-A43C-4033-48D77EE2743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19543" y="1328157"/>
            <a:ext cx="6953577" cy="3876618"/>
          </a:xfrm>
          <a:prstGeom prst="rect">
            <a:avLst/>
          </a:prstGeom>
        </p:spPr>
      </p:pic>
      <p:sp>
        <p:nvSpPr>
          <p:cNvPr id="46" name="Freeform 11">
            <a:extLst>
              <a:ext uri="{FF2B5EF4-FFF2-40B4-BE49-F238E27FC236}">
                <a16:creationId xmlns:a16="http://schemas.microsoft.com/office/drawing/2014/main" id="{7DE3414B-B032-4710-A468-D3285E38C5F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1" y="6061223"/>
            <a:ext cx="1038036" cy="506277"/>
          </a:xfrm>
          <a:custGeom>
            <a:avLst/>
            <a:gdLst>
              <a:gd name="connsiteX0" fmla="*/ 0 w 1038036"/>
              <a:gd name="connsiteY0" fmla="*/ 0 h 506277"/>
              <a:gd name="connsiteX1" fmla="*/ 182880 w 1038036"/>
              <a:gd name="connsiteY1" fmla="*/ 0 h 506277"/>
              <a:gd name="connsiteX2" fmla="*/ 291705 w 1038036"/>
              <a:gd name="connsiteY2" fmla="*/ 0 h 506277"/>
              <a:gd name="connsiteX3" fmla="*/ 291705 w 1038036"/>
              <a:gd name="connsiteY3" fmla="*/ 151 h 506277"/>
              <a:gd name="connsiteX4" fmla="*/ 692049 w 1038036"/>
              <a:gd name="connsiteY4" fmla="*/ 705 h 506277"/>
              <a:gd name="connsiteX5" fmla="*/ 782744 w 1038036"/>
              <a:gd name="connsiteY5" fmla="*/ 705 h 506277"/>
              <a:gd name="connsiteX6" fmla="*/ 797001 w 1038036"/>
              <a:gd name="connsiteY6" fmla="*/ 5473 h 506277"/>
              <a:gd name="connsiteX7" fmla="*/ 801982 w 1038036"/>
              <a:gd name="connsiteY7" fmla="*/ 10242 h 506277"/>
              <a:gd name="connsiteX8" fmla="*/ 1030951 w 1038036"/>
              <a:gd name="connsiteY8" fmla="*/ 239185 h 506277"/>
              <a:gd name="connsiteX9" fmla="*/ 1030951 w 1038036"/>
              <a:gd name="connsiteY9" fmla="*/ 267797 h 506277"/>
              <a:gd name="connsiteX10" fmla="*/ 801982 w 1038036"/>
              <a:gd name="connsiteY10" fmla="*/ 496740 h 506277"/>
              <a:gd name="connsiteX11" fmla="*/ 797001 w 1038036"/>
              <a:gd name="connsiteY11" fmla="*/ 501508 h 506277"/>
              <a:gd name="connsiteX12" fmla="*/ 782744 w 1038036"/>
              <a:gd name="connsiteY12" fmla="*/ 506277 h 506277"/>
              <a:gd name="connsiteX13" fmla="*/ 692049 w 1038036"/>
              <a:gd name="connsiteY13" fmla="*/ 506277 h 506277"/>
              <a:gd name="connsiteX14" fmla="*/ 291705 w 1038036"/>
              <a:gd name="connsiteY14" fmla="*/ 505140 h 506277"/>
              <a:gd name="connsiteX15" fmla="*/ 291705 w 1038036"/>
              <a:gd name="connsiteY15" fmla="*/ 506277 h 506277"/>
              <a:gd name="connsiteX16" fmla="*/ 0 w 1038036"/>
              <a:gd name="connsiteY16" fmla="*/ 506277 h 50627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1038036" h="506277">
                <a:moveTo>
                  <a:pt x="0" y="0"/>
                </a:moveTo>
                <a:lnTo>
                  <a:pt x="182880" y="0"/>
                </a:lnTo>
                <a:lnTo>
                  <a:pt x="291705" y="0"/>
                </a:lnTo>
                <a:lnTo>
                  <a:pt x="291705" y="151"/>
                </a:lnTo>
                <a:lnTo>
                  <a:pt x="692049" y="705"/>
                </a:lnTo>
                <a:lnTo>
                  <a:pt x="782744" y="705"/>
                </a:lnTo>
                <a:cubicBezTo>
                  <a:pt x="787553" y="705"/>
                  <a:pt x="792363" y="5473"/>
                  <a:pt x="797001" y="5473"/>
                </a:cubicBezTo>
                <a:cubicBezTo>
                  <a:pt x="797001" y="10242"/>
                  <a:pt x="801982" y="10242"/>
                  <a:pt x="801982" y="10242"/>
                </a:cubicBezTo>
                <a:lnTo>
                  <a:pt x="1030951" y="239185"/>
                </a:lnTo>
                <a:cubicBezTo>
                  <a:pt x="1040398" y="248722"/>
                  <a:pt x="1040398" y="258259"/>
                  <a:pt x="1030951" y="267797"/>
                </a:cubicBezTo>
                <a:lnTo>
                  <a:pt x="801982" y="496740"/>
                </a:lnTo>
                <a:cubicBezTo>
                  <a:pt x="800436" y="498363"/>
                  <a:pt x="798547" y="499885"/>
                  <a:pt x="797001" y="501508"/>
                </a:cubicBezTo>
                <a:cubicBezTo>
                  <a:pt x="792363" y="506277"/>
                  <a:pt x="787553" y="506277"/>
                  <a:pt x="782744" y="506277"/>
                </a:cubicBezTo>
                <a:lnTo>
                  <a:pt x="692049" y="506277"/>
                </a:lnTo>
                <a:lnTo>
                  <a:pt x="291705" y="505140"/>
                </a:lnTo>
                <a:lnTo>
                  <a:pt x="291705" y="506277"/>
                </a:lnTo>
                <a:lnTo>
                  <a:pt x="0" y="506277"/>
                </a:lnTo>
                <a:close/>
              </a:path>
            </a:pathLst>
          </a:cu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0575926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: скругленные углы 1">
            <a:extLst>
              <a:ext uri="{FF2B5EF4-FFF2-40B4-BE49-F238E27FC236}">
                <a16:creationId xmlns:a16="http://schemas.microsoft.com/office/drawing/2014/main" id="{15C0E94C-0931-CAAA-56CE-51822307C220}"/>
              </a:ext>
            </a:extLst>
          </p:cNvPr>
          <p:cNvSpPr/>
          <p:nvPr/>
        </p:nvSpPr>
        <p:spPr>
          <a:xfrm>
            <a:off x="501446" y="344129"/>
            <a:ext cx="4965290" cy="2389240"/>
          </a:xfrm>
          <a:prstGeom prst="round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57150" algn="ctr">
              <a:lnSpc>
                <a:spcPct val="90000"/>
              </a:lnSpc>
              <a:spcAft>
                <a:spcPts val="600"/>
              </a:spcAft>
            </a:pPr>
            <a:r>
              <a:rPr lang="en-US" sz="3000" b="0" i="0" dirty="0" err="1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Компас</a:t>
            </a:r>
            <a:r>
              <a:rPr lang="en-US" sz="3000" b="0" i="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с </a:t>
            </a:r>
            <a:r>
              <a:rPr lang="en-US" sz="3000" b="0" i="0" dirty="0" err="1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белорусским</a:t>
            </a:r>
            <a:r>
              <a:rPr lang="en-US" sz="3000" b="0" i="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000" b="0" i="0" dirty="0" err="1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орнаментом</a:t>
            </a:r>
            <a:r>
              <a:rPr lang="en-US" sz="3000" b="0" i="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и </a:t>
            </a:r>
            <a:r>
              <a:rPr lang="en-US" sz="3000" b="0" i="0" dirty="0" err="1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сердцем</a:t>
            </a:r>
            <a:endParaRPr lang="ru-RU" sz="3000" b="0" i="0" dirty="0"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57150">
              <a:lnSpc>
                <a:spcPct val="90000"/>
              </a:lnSpc>
              <a:spcAft>
                <a:spcPts val="600"/>
              </a:spcAft>
            </a:pP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Название</a:t>
            </a:r>
            <a:r>
              <a:rPr lang="en-US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Знай свои ценности</a:t>
            </a:r>
          </a:p>
          <a:p>
            <a:pPr marL="57150">
              <a:lnSpc>
                <a:spcPct val="90000"/>
              </a:lnSpc>
              <a:spcAft>
                <a:spcPts val="600"/>
              </a:spcAft>
            </a:pPr>
            <a:r>
              <a:rPr lang="ru-RU" sz="2000" b="1" i="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Символизирует</a:t>
            </a:r>
            <a:r>
              <a:rPr lang="en-US" sz="2000" b="1" i="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  <a:r>
              <a:rPr lang="ru-RU" sz="2000" b="1" i="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Внутренний ориентир, традиции, корни</a:t>
            </a:r>
            <a:endParaRPr lang="en-US" i="0" dirty="0"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Прямоугольник: скругленные углы 3">
            <a:extLst>
              <a:ext uri="{FF2B5EF4-FFF2-40B4-BE49-F238E27FC236}">
                <a16:creationId xmlns:a16="http://schemas.microsoft.com/office/drawing/2014/main" id="{31FBA50E-AA95-214D-7C98-E63F6840C4E7}"/>
              </a:ext>
            </a:extLst>
          </p:cNvPr>
          <p:cNvSpPr/>
          <p:nvPr/>
        </p:nvSpPr>
        <p:spPr>
          <a:xfrm>
            <a:off x="6096000" y="344129"/>
            <a:ext cx="4965290" cy="2389240"/>
          </a:xfrm>
          <a:prstGeom prst="round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57150" algn="ctr">
              <a:lnSpc>
                <a:spcPct val="90000"/>
              </a:lnSpc>
              <a:spcAft>
                <a:spcPts val="600"/>
              </a:spcAft>
            </a:pPr>
            <a:r>
              <a:rPr lang="en-US" sz="3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Зубр</a:t>
            </a:r>
            <a:r>
              <a:rPr lang="en-US" sz="3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с </a:t>
            </a:r>
            <a:r>
              <a:rPr lang="en-US" sz="3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луной</a:t>
            </a:r>
            <a:r>
              <a:rPr lang="en-US" sz="3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и </a:t>
            </a:r>
            <a:r>
              <a:rPr lang="en-US" sz="3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чашкой</a:t>
            </a:r>
            <a:r>
              <a:rPr lang="en-US" sz="3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чая</a:t>
            </a:r>
            <a:endParaRPr lang="en-US" sz="3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57150">
              <a:lnSpc>
                <a:spcPct val="90000"/>
              </a:lnSpc>
              <a:spcAft>
                <a:spcPts val="600"/>
              </a:spcAft>
            </a:pP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Название</a:t>
            </a:r>
            <a:r>
              <a:rPr lang="en-US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Знай свой отдых</a:t>
            </a:r>
          </a:p>
          <a:p>
            <a:pPr marL="57150">
              <a:lnSpc>
                <a:spcPct val="90000"/>
              </a:lnSpc>
              <a:spcAft>
                <a:spcPts val="600"/>
              </a:spcAft>
            </a:pPr>
            <a:r>
              <a:rPr lang="ru-RU" sz="2000" b="1" i="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Символизирует</a:t>
            </a:r>
            <a:r>
              <a:rPr lang="en-US" sz="2000" b="1" i="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  <a:r>
              <a:rPr lang="ru-RU" sz="2000" b="1" i="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Символ Беларуси (зубр) + право на восстановление</a:t>
            </a:r>
            <a:endParaRPr lang="en-US" sz="2000" i="0" dirty="0"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Прямоугольник: скругленные углы 4">
            <a:extLst>
              <a:ext uri="{FF2B5EF4-FFF2-40B4-BE49-F238E27FC236}">
                <a16:creationId xmlns:a16="http://schemas.microsoft.com/office/drawing/2014/main" id="{A915A6C1-EB77-C75B-27F6-2C4D04D26BAD}"/>
              </a:ext>
            </a:extLst>
          </p:cNvPr>
          <p:cNvSpPr/>
          <p:nvPr/>
        </p:nvSpPr>
        <p:spPr>
          <a:xfrm>
            <a:off x="501446" y="3751007"/>
            <a:ext cx="4965290" cy="2389240"/>
          </a:xfrm>
          <a:prstGeom prst="round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57150" algn="ctr">
              <a:lnSpc>
                <a:spcPct val="90000"/>
              </a:lnSpc>
              <a:spcAft>
                <a:spcPts val="600"/>
              </a:spcAft>
            </a:pPr>
            <a:r>
              <a:rPr lang="en-US" sz="3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Ладонь</a:t>
            </a:r>
            <a:r>
              <a:rPr lang="en-US" sz="3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«</a:t>
            </a:r>
            <a:r>
              <a:rPr lang="en-US" sz="3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стоп</a:t>
            </a:r>
            <a:r>
              <a:rPr lang="en-US" sz="3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» с </a:t>
            </a:r>
            <a:r>
              <a:rPr lang="en-US" sz="3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васильками</a:t>
            </a:r>
            <a:endParaRPr lang="en-US" sz="3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57150">
              <a:lnSpc>
                <a:spcPct val="90000"/>
              </a:lnSpc>
              <a:spcAft>
                <a:spcPts val="600"/>
              </a:spcAft>
            </a:pP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Название</a:t>
            </a:r>
            <a:r>
              <a:rPr lang="en-US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Знай свои границы</a:t>
            </a:r>
          </a:p>
          <a:p>
            <a:pPr marL="57150">
              <a:lnSpc>
                <a:spcPct val="90000"/>
              </a:lnSpc>
              <a:spcAft>
                <a:spcPts val="600"/>
              </a:spcAft>
            </a:pPr>
            <a:r>
              <a:rPr lang="ru-RU" sz="2000" b="1" i="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Символизирует</a:t>
            </a:r>
            <a:r>
              <a:rPr lang="en-US" sz="2000" b="1" i="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  <a:r>
              <a:rPr lang="ru-RU" sz="2000" b="1" i="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Личные границы + национальный цветок василёк</a:t>
            </a:r>
            <a:endParaRPr lang="en-US" sz="2000" i="0" dirty="0"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Прямоугольник: скругленные углы 5">
            <a:extLst>
              <a:ext uri="{FF2B5EF4-FFF2-40B4-BE49-F238E27FC236}">
                <a16:creationId xmlns:a16="http://schemas.microsoft.com/office/drawing/2014/main" id="{4B76C8B3-2A2B-E596-7601-F13791571646}"/>
              </a:ext>
            </a:extLst>
          </p:cNvPr>
          <p:cNvSpPr/>
          <p:nvPr/>
        </p:nvSpPr>
        <p:spPr>
          <a:xfrm>
            <a:off x="6096000" y="3751007"/>
            <a:ext cx="4965290" cy="2389240"/>
          </a:xfrm>
          <a:prstGeom prst="round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57150" algn="ctr">
              <a:lnSpc>
                <a:spcPct val="90000"/>
              </a:lnSpc>
              <a:spcAft>
                <a:spcPts val="600"/>
              </a:spcAft>
            </a:pPr>
            <a:r>
              <a:rPr lang="en-US" sz="3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Щит</a:t>
            </a:r>
            <a:r>
              <a:rPr lang="en-US" sz="3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с </a:t>
            </a:r>
            <a:r>
              <a:rPr lang="en-US" sz="3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аистом</a:t>
            </a:r>
            <a:r>
              <a:rPr lang="en-US" sz="3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и </a:t>
            </a:r>
            <a:r>
              <a:rPr lang="en-US" sz="3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ростком</a:t>
            </a:r>
            <a:endParaRPr lang="en-US" sz="3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57150">
              <a:lnSpc>
                <a:spcPct val="90000"/>
              </a:lnSpc>
              <a:spcAft>
                <a:spcPts val="600"/>
              </a:spcAft>
            </a:pP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Название</a:t>
            </a:r>
            <a:r>
              <a:rPr lang="en-US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Знай свои права</a:t>
            </a:r>
          </a:p>
          <a:p>
            <a:pPr marL="57150">
              <a:lnSpc>
                <a:spcPct val="90000"/>
              </a:lnSpc>
              <a:spcAft>
                <a:spcPts val="600"/>
              </a:spcAft>
            </a:pPr>
            <a:r>
              <a:rPr lang="ru-RU" sz="2000" b="1" i="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Символизирует</a:t>
            </a:r>
            <a:r>
              <a:rPr lang="en-US" sz="2000" b="1" i="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  <a:r>
              <a:rPr lang="ru-RU" sz="2000" b="1" i="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Аист — символ Беларуси, защита и развитие</a:t>
            </a:r>
            <a:endParaRPr lang="en-US" sz="2000" i="0" dirty="0"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90852922"/>
      </p:ext>
    </p:extLst>
  </p:cSld>
  <p:clrMapOvr>
    <a:masterClrMapping/>
  </p:clrMapOvr>
</p:sld>
</file>

<file path=ppt/theme/theme1.xml><?xml version="1.0" encoding="utf-8"?>
<a:theme xmlns:a="http://schemas.openxmlformats.org/drawingml/2006/main" name="Легкий дым">
  <a:themeElements>
    <a:clrScheme name="Легкий дым">
      <a:dk1>
        <a:sysClr val="windowText" lastClr="000000"/>
      </a:dk1>
      <a:lt1>
        <a:sysClr val="window" lastClr="FFFFFF"/>
      </a:lt1>
      <a:dk2>
        <a:srgbClr val="766F54"/>
      </a:dk2>
      <a:lt2>
        <a:srgbClr val="E3EACF"/>
      </a:lt2>
      <a:accent1>
        <a:srgbClr val="A53010"/>
      </a:accent1>
      <a:accent2>
        <a:srgbClr val="DE7E18"/>
      </a:accent2>
      <a:accent3>
        <a:srgbClr val="9F8351"/>
      </a:accent3>
      <a:accent4>
        <a:srgbClr val="728653"/>
      </a:accent4>
      <a:accent5>
        <a:srgbClr val="92AA4C"/>
      </a:accent5>
      <a:accent6>
        <a:srgbClr val="6AAC91"/>
      </a:accent6>
      <a:hlink>
        <a:srgbClr val="FB4A18"/>
      </a:hlink>
      <a:folHlink>
        <a:srgbClr val="FB9318"/>
      </a:folHlink>
    </a:clrScheme>
    <a:fontScheme name="Легкий дым">
      <a:maj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Легкий дым">
      <a:fillStyleLst>
        <a:solidFill>
          <a:schemeClr val="phClr"/>
        </a:solidFill>
        <a:solidFill>
          <a:schemeClr val="phClr">
            <a:tint val="70000"/>
            <a:lumMod val="104000"/>
          </a:schemeClr>
        </a:solidFill>
        <a:gradFill rotWithShape="1">
          <a:gsLst>
            <a:gs pos="0">
              <a:schemeClr val="phClr">
                <a:tint val="96000"/>
                <a:lumMod val="104000"/>
              </a:schemeClr>
            </a:gs>
            <a:gs pos="100000">
              <a:schemeClr val="phClr">
                <a:shade val="98000"/>
                <a:lumMod val="9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>
              <a:shade val="90000"/>
            </a:schemeClr>
          </a:solidFill>
          <a:prstDash val="solid"/>
        </a:ln>
        <a:ln w="15875" cap="rnd" cmpd="sng" algn="ctr">
          <a:solidFill>
            <a:schemeClr val="phClr"/>
          </a:solidFill>
          <a:prstDash val="solid"/>
        </a:ln>
        <a:ln w="2222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2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6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satMod val="92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Wisp" id="{7CB32D59-10C0-40DD-B7BD-2E94284A981C}" vid="{24B1A44C-C006-48B2-A4D7-E5549B3D8CD4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TM02892315[[fn=Легкий дым]]</Template>
  <TotalTime>32</TotalTime>
  <Words>109</Words>
  <Application>Microsoft Office PowerPoint</Application>
  <PresentationFormat>Широкоэкранный</PresentationFormat>
  <Paragraphs>17</Paragraphs>
  <Slides>3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4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3</vt:i4>
      </vt:variant>
    </vt:vector>
  </HeadingPairs>
  <TitlesOfParts>
    <vt:vector size="8" baseType="lpstr">
      <vt:lpstr>Arial</vt:lpstr>
      <vt:lpstr>Century Gothic</vt:lpstr>
      <vt:lpstr>Times New Roman</vt:lpstr>
      <vt:lpstr>Wingdings 3</vt:lpstr>
      <vt:lpstr>Легкий дым</vt:lpstr>
      <vt:lpstr>Эскиз наклеек «Знай своё»</vt:lpstr>
      <vt:lpstr>Презентация PowerPoint</vt:lpstr>
      <vt:lpstr>Презентация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Maxon</dc:creator>
  <cp:lastModifiedBy>Maxon</cp:lastModifiedBy>
  <cp:revision>1</cp:revision>
  <dcterms:created xsi:type="dcterms:W3CDTF">2026-05-21T19:18:22Z</dcterms:created>
  <dcterms:modified xsi:type="dcterms:W3CDTF">2026-05-21T19:51:01Z</dcterms:modified>
</cp:coreProperties>
</file>