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11479-F2CE-4403-A9AF-9D6D3C6AE99C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69EDE-EDC2-47B5-91B1-258AE791FA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744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69EDE-EDC2-47B5-91B1-258AE791FA4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886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65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21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506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93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766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532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71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614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877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776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06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06F40-6FBB-4153-8D2A-53C8C99AF84E}" type="datetimeFigureOut">
              <a:rPr lang="ru-RU" smtClean="0"/>
              <a:t>19.12.2024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73E8F-4341-4D5E-A02C-582B43D1BC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89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8212"/>
            <a:ext cx="2317626" cy="29739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3067401"/>
            <a:ext cx="2317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    Генри Лонгфелло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         (1807-1882)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8405" y="138212"/>
            <a:ext cx="6336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B050"/>
                </a:solidFill>
              </a:rPr>
              <a:t>Г.Лонгфелло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известный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американский поэт, переводчик, автор </a:t>
            </a:r>
            <a:r>
              <a:rPr lang="ru-RU" dirty="0">
                <a:solidFill>
                  <a:srgbClr val="00B050"/>
                </a:solidFill>
              </a:rPr>
              <a:t>«Песни о </a:t>
            </a:r>
            <a:r>
              <a:rPr lang="ru-RU" dirty="0" err="1">
                <a:solidFill>
                  <a:srgbClr val="00B050"/>
                </a:solidFill>
              </a:rPr>
              <a:t>Гайавате</a:t>
            </a:r>
            <a:r>
              <a:rPr lang="ru-RU" dirty="0">
                <a:solidFill>
                  <a:srgbClr val="00B050"/>
                </a:solidFill>
              </a:rPr>
              <a:t>»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Родился 27 февраля 1807 года в Портленде, США, в семье депутата Конгресса. Получил строгое пуританское воспитание, рано научился читать и увлёкся поэзией.</a:t>
            </a:r>
          </a:p>
          <a:p>
            <a:r>
              <a:rPr lang="ru-RU" dirty="0" err="1" smtClean="0">
                <a:solidFill>
                  <a:srgbClr val="00B050"/>
                </a:solidFill>
              </a:rPr>
              <a:t>Г.Лонгфелло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получил высшее образование в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Боуден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-колледже Гарвардского университета. Затем он преподавал на кафедре новых языков в Гарвардском университете вплоть до 1854 года.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3114116"/>
            <a:ext cx="2128853" cy="29618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43808" y="3997573"/>
            <a:ext cx="3816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Поэт стал популярным после публикации одного из первых зрелых стихотворений. Среди его известных произведений — </a:t>
            </a:r>
            <a:r>
              <a:rPr lang="ru-RU" dirty="0">
                <a:solidFill>
                  <a:srgbClr val="00B050"/>
                </a:solidFill>
              </a:rPr>
              <a:t>«Песнь о </a:t>
            </a:r>
            <a:r>
              <a:rPr lang="ru-RU" dirty="0" err="1">
                <a:solidFill>
                  <a:srgbClr val="00B050"/>
                </a:solidFill>
              </a:rPr>
              <a:t>Гайавате</a:t>
            </a:r>
            <a:r>
              <a:rPr lang="ru-RU" dirty="0">
                <a:solidFill>
                  <a:srgbClr val="00B050"/>
                </a:solidFill>
              </a:rPr>
              <a:t>»,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основанная на индейской мифологии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и </a:t>
            </a:r>
            <a:r>
              <a:rPr lang="ru-RU" dirty="0">
                <a:solidFill>
                  <a:srgbClr val="00B050"/>
                </a:solidFill>
              </a:rPr>
              <a:t>«</a:t>
            </a:r>
            <a:r>
              <a:rPr lang="ru-RU" dirty="0" err="1">
                <a:solidFill>
                  <a:srgbClr val="00B050"/>
                </a:solidFill>
              </a:rPr>
              <a:t>Эванджелина</a:t>
            </a:r>
            <a:r>
              <a:rPr lang="ru-RU" dirty="0">
                <a:solidFill>
                  <a:srgbClr val="00B050"/>
                </a:solidFill>
              </a:rPr>
              <a:t>»,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посвященная первым французским выходцам в Америке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24558" y="611438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«Песнь о </a:t>
            </a:r>
            <a:r>
              <a:rPr lang="ru-RU" dirty="0" err="1" smtClean="0">
                <a:solidFill>
                  <a:srgbClr val="00B050"/>
                </a:solidFill>
              </a:rPr>
              <a:t>Гайавате</a:t>
            </a:r>
            <a:r>
              <a:rPr lang="ru-RU" dirty="0" smtClean="0">
                <a:solidFill>
                  <a:srgbClr val="00B050"/>
                </a:solidFill>
              </a:rPr>
              <a:t>»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20750353">
            <a:off x="2677520" y="2784981"/>
            <a:ext cx="2828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Когда он умер, траур был объявлен не только в США, но и в Англии.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72" y="3744481"/>
            <a:ext cx="1523080" cy="265374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4708" y="6398230"/>
            <a:ext cx="1822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«</a:t>
            </a:r>
            <a:r>
              <a:rPr lang="ru-RU" dirty="0" err="1" smtClean="0">
                <a:solidFill>
                  <a:srgbClr val="00B050"/>
                </a:solidFill>
              </a:rPr>
              <a:t>Эванджелина</a:t>
            </a:r>
            <a:r>
              <a:rPr lang="ru-RU" dirty="0" smtClean="0">
                <a:solidFill>
                  <a:srgbClr val="00B050"/>
                </a:solidFill>
              </a:rPr>
              <a:t>»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20627652">
            <a:off x="4961434" y="2815148"/>
            <a:ext cx="2773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Классик американской литературы</a:t>
            </a:r>
            <a:endParaRPr lang="ru-RU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21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136</Words>
  <Application>Microsoft Office PowerPoint</Application>
  <PresentationFormat>Экран (4:3)</PresentationFormat>
  <Paragraphs>11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maroes@mail.ru</dc:creator>
  <cp:lastModifiedBy>maroes@mail.ru</cp:lastModifiedBy>
  <cp:revision>4</cp:revision>
  <dcterms:created xsi:type="dcterms:W3CDTF">2024-12-19T11:44:29Z</dcterms:created>
  <dcterms:modified xsi:type="dcterms:W3CDTF">2024-12-19T14:19:17Z</dcterms:modified>
</cp:coreProperties>
</file>