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19" d="100"/>
          <a:sy n="119" d="100"/>
        </p:scale>
        <p:origin x="-1404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234" y="276728"/>
            <a:ext cx="8229600" cy="1122945"/>
          </a:xfrm>
        </p:spPr>
        <p:txBody>
          <a:bodyPr>
            <a:normAutofit fontScale="90000"/>
          </a:bodyPr>
          <a:lstStyle/>
          <a:p>
            <a:pPr algn="ctr"/>
            <a:r>
              <a:rPr dirty="0" err="1"/>
              <a:t>Винцен́т</a:t>
            </a:r>
            <a:r>
              <a:rPr dirty="0"/>
              <a:t> </a:t>
            </a:r>
            <a:r>
              <a:rPr dirty="0" err="1" smtClean="0"/>
              <a:t>Ду́нин-Марцинке́вич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300" dirty="0" smtClean="0"/>
              <a:t>(1808-1884)</a:t>
            </a:r>
            <a:endParaRPr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464234" y="1399674"/>
            <a:ext cx="8229600" cy="1175083"/>
          </a:xfrm>
        </p:spPr>
        <p:txBody>
          <a:bodyPr/>
          <a:lstStyle/>
          <a:p>
            <a:pPr marL="0" indent="0" algn="ctr">
              <a:buNone/>
            </a:pPr>
            <a:r>
              <a:rPr dirty="0" err="1"/>
              <a:t>Известный</a:t>
            </a:r>
            <a:r>
              <a:rPr dirty="0"/>
              <a:t> </a:t>
            </a:r>
            <a:r>
              <a:rPr dirty="0" err="1"/>
              <a:t>белорусский</a:t>
            </a:r>
            <a:r>
              <a:rPr dirty="0"/>
              <a:t> </a:t>
            </a:r>
            <a:r>
              <a:rPr dirty="0" err="1"/>
              <a:t>писатель</a:t>
            </a:r>
            <a:r>
              <a:rPr dirty="0"/>
              <a:t> и </a:t>
            </a:r>
            <a:r>
              <a:rPr dirty="0" err="1"/>
              <a:t>драматург</a:t>
            </a:r>
            <a:r>
              <a:rPr dirty="0" smtClean="0"/>
              <a:t>.</a:t>
            </a:r>
            <a:endParaRPr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695" y="2784829"/>
            <a:ext cx="2333139" cy="38543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7666" y="5161846"/>
            <a:ext cx="29046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Презентацию подготовил </a:t>
            </a:r>
            <a:r>
              <a:rPr lang="ru-RU" dirty="0" err="1"/>
              <a:t>Марочкин</a:t>
            </a:r>
            <a:r>
              <a:rPr lang="ru-RU" dirty="0"/>
              <a:t> Максим Евгеньевич </a:t>
            </a:r>
          </a:p>
          <a:p>
            <a:r>
              <a:rPr lang="ru-RU" dirty="0"/>
              <a:t>8</a:t>
            </a:r>
            <a:r>
              <a:rPr lang="en-US" dirty="0"/>
              <a:t>”</a:t>
            </a:r>
            <a:r>
              <a:rPr lang="ru-RU" dirty="0"/>
              <a:t>Б</a:t>
            </a:r>
            <a:r>
              <a:rPr lang="en-US" dirty="0"/>
              <a:t>”</a:t>
            </a:r>
            <a:r>
              <a:rPr lang="ru-RU" dirty="0"/>
              <a:t>класс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 err="1"/>
              <a:t>Краткая</a:t>
            </a:r>
            <a:r>
              <a:rPr dirty="0"/>
              <a:t> </a:t>
            </a:r>
            <a:r>
              <a:rPr dirty="0" err="1"/>
              <a:t>биография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 smtClean="0"/>
              <a:t>Родился</a:t>
            </a:r>
            <a:r>
              <a:rPr dirty="0" smtClean="0"/>
              <a:t> в 1808 </a:t>
            </a:r>
            <a:r>
              <a:rPr dirty="0" err="1" smtClean="0"/>
              <a:t>году</a:t>
            </a:r>
            <a:r>
              <a:rPr dirty="0" smtClean="0"/>
              <a:t> в</a:t>
            </a:r>
            <a:r>
              <a:rPr lang="ru-RU" dirty="0" smtClean="0"/>
              <a:t> фольварке </a:t>
            </a:r>
            <a:r>
              <a:rPr lang="ru-RU" dirty="0" err="1" smtClean="0"/>
              <a:t>Понюшковичи</a:t>
            </a:r>
            <a:r>
              <a:rPr lang="ru-RU" dirty="0" smtClean="0"/>
              <a:t>,  </a:t>
            </a:r>
            <a:r>
              <a:rPr lang="ru-RU" dirty="0" err="1" smtClean="0"/>
              <a:t>Бобруйский</a:t>
            </a:r>
            <a:r>
              <a:rPr lang="ru-RU" dirty="0" smtClean="0"/>
              <a:t> уезд, Минская губерния</a:t>
            </a:r>
            <a:r>
              <a:rPr lang="ru-RU" dirty="0"/>
              <a:t> </a:t>
            </a:r>
            <a:endParaRPr lang="ru-RU" dirty="0" smtClean="0"/>
          </a:p>
          <a:p>
            <a:r>
              <a:rPr dirty="0" err="1" smtClean="0"/>
              <a:t>Хорошо</a:t>
            </a:r>
            <a:r>
              <a:rPr dirty="0" smtClean="0"/>
              <a:t> </a:t>
            </a:r>
            <a:r>
              <a:rPr dirty="0" err="1" smtClean="0"/>
              <a:t>знал</a:t>
            </a:r>
            <a:r>
              <a:rPr dirty="0" smtClean="0"/>
              <a:t> </a:t>
            </a:r>
            <a:r>
              <a:rPr dirty="0" err="1" smtClean="0"/>
              <a:t>белорусский</a:t>
            </a:r>
            <a:r>
              <a:rPr dirty="0" smtClean="0"/>
              <a:t> </a:t>
            </a:r>
            <a:r>
              <a:rPr dirty="0" err="1" smtClean="0"/>
              <a:t>язык</a:t>
            </a:r>
            <a:r>
              <a:rPr dirty="0" smtClean="0"/>
              <a:t> и </a:t>
            </a:r>
            <a:r>
              <a:rPr dirty="0" err="1" smtClean="0"/>
              <a:t>обычаи</a:t>
            </a:r>
            <a:r>
              <a:rPr dirty="0" smtClean="0"/>
              <a:t> </a:t>
            </a:r>
            <a:r>
              <a:rPr dirty="0" err="1" smtClean="0"/>
              <a:t>народа</a:t>
            </a:r>
            <a:r>
              <a:rPr dirty="0" smtClean="0"/>
              <a:t>.</a:t>
            </a:r>
          </a:p>
          <a:p>
            <a:r>
              <a:rPr dirty="0" err="1" smtClean="0"/>
              <a:t>Умер</a:t>
            </a:r>
            <a:r>
              <a:rPr dirty="0" smtClean="0"/>
              <a:t> </a:t>
            </a:r>
            <a:r>
              <a:rPr dirty="0"/>
              <a:t>в 1884 </a:t>
            </a:r>
            <a:r>
              <a:rPr dirty="0" err="1"/>
              <a:t>году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 err="1"/>
              <a:t>Творчество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1674479"/>
          </a:xfrm>
        </p:spPr>
        <p:txBody>
          <a:bodyPr/>
          <a:lstStyle/>
          <a:p>
            <a:r>
              <a:rPr lang="ru-RU" dirty="0" smtClean="0"/>
              <a:t>Писал </a:t>
            </a:r>
            <a:r>
              <a:rPr lang="ru-RU" dirty="0"/>
              <a:t>на польском и белорусском </a:t>
            </a:r>
            <a:r>
              <a:rPr lang="ru-RU" dirty="0" smtClean="0"/>
              <a:t>языках</a:t>
            </a:r>
          </a:p>
          <a:p>
            <a:r>
              <a:rPr dirty="0" err="1" smtClean="0"/>
              <a:t>Создавал</a:t>
            </a:r>
            <a:r>
              <a:rPr dirty="0" smtClean="0"/>
              <a:t> </a:t>
            </a:r>
            <a:r>
              <a:rPr dirty="0" err="1"/>
              <a:t>пьесы</a:t>
            </a:r>
            <a:r>
              <a:rPr dirty="0"/>
              <a:t>, </a:t>
            </a:r>
            <a:r>
              <a:rPr dirty="0" err="1"/>
              <a:t>стихи</a:t>
            </a:r>
            <a:r>
              <a:rPr dirty="0"/>
              <a:t>, </a:t>
            </a:r>
            <a:r>
              <a:rPr dirty="0" err="1"/>
              <a:t>прозу</a:t>
            </a:r>
            <a:r>
              <a:rPr dirty="0"/>
              <a:t>, </a:t>
            </a:r>
            <a:r>
              <a:rPr dirty="0" err="1"/>
              <a:t>переводил</a:t>
            </a:r>
            <a:r>
              <a:rPr dirty="0"/>
              <a:t> с </a:t>
            </a:r>
            <a:r>
              <a:rPr dirty="0" err="1"/>
              <a:t>русского</a:t>
            </a:r>
            <a:r>
              <a:rPr dirty="0"/>
              <a:t> и </a:t>
            </a:r>
            <a:r>
              <a:rPr dirty="0" err="1"/>
              <a:t>польского</a:t>
            </a:r>
            <a:r>
              <a:rPr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630" y="2879409"/>
            <a:ext cx="2446421" cy="3624327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 err="1"/>
              <a:t>Известные</a:t>
            </a:r>
            <a:r>
              <a:rPr dirty="0"/>
              <a:t> </a:t>
            </a:r>
            <a:r>
              <a:rPr dirty="0" err="1"/>
              <a:t>произведения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Поэмы (на белорусском языке): </a:t>
            </a:r>
            <a:r>
              <a:rPr lang="ru-RU" dirty="0" smtClean="0"/>
              <a:t>Гапон, </a:t>
            </a:r>
            <a:r>
              <a:rPr lang="ru-RU" dirty="0" err="1" smtClean="0"/>
              <a:t>Вечарніцы</a:t>
            </a:r>
            <a:r>
              <a:rPr lang="ru-RU" dirty="0" smtClean="0"/>
              <a:t>, Купала, </a:t>
            </a:r>
            <a:r>
              <a:rPr lang="ru-RU" dirty="0" err="1"/>
              <a:t>Шчароўскія</a:t>
            </a:r>
            <a:r>
              <a:rPr lang="ru-RU" dirty="0"/>
              <a:t> </a:t>
            </a:r>
            <a:r>
              <a:rPr lang="ru-RU" dirty="0" err="1" smtClean="0"/>
              <a:t>дажынкі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/>
              <a:t>Драматические </a:t>
            </a:r>
            <a:r>
              <a:rPr lang="ru-RU" dirty="0" smtClean="0"/>
              <a:t>произведения: комедия-опера </a:t>
            </a:r>
            <a:r>
              <a:rPr lang="ru-RU" dirty="0"/>
              <a:t>«</a:t>
            </a:r>
            <a:r>
              <a:rPr lang="ru-RU" dirty="0" err="1"/>
              <a:t>Сялянка</a:t>
            </a:r>
            <a:r>
              <a:rPr lang="ru-RU" dirty="0" smtClean="0"/>
              <a:t>», </a:t>
            </a:r>
            <a:r>
              <a:rPr lang="ru-RU" dirty="0"/>
              <a:t>одноактный водевиль «</a:t>
            </a:r>
            <a:r>
              <a:rPr lang="ru-RU" dirty="0" err="1"/>
              <a:t>Пінская</a:t>
            </a:r>
            <a:r>
              <a:rPr lang="ru-RU" dirty="0"/>
              <a:t> шляхта</a:t>
            </a:r>
            <a:r>
              <a:rPr lang="ru-RU" dirty="0" smtClean="0"/>
              <a:t>», </a:t>
            </a:r>
            <a:r>
              <a:rPr lang="ru-RU" dirty="0"/>
              <a:t>комедия «Залёты</a:t>
            </a:r>
            <a:r>
              <a:rPr lang="ru-RU" dirty="0" smtClean="0"/>
              <a:t>».</a:t>
            </a:r>
            <a:endParaRPr lang="ru-RU" dirty="0"/>
          </a:p>
          <a:p>
            <a:endParaRPr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 err="1"/>
              <a:t>Общественная</a:t>
            </a:r>
            <a:r>
              <a:rPr dirty="0"/>
              <a:t> </a:t>
            </a:r>
            <a:r>
              <a:rPr dirty="0" err="1"/>
              <a:t>деятельность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Способствавал</a:t>
            </a:r>
            <a:r>
              <a:rPr lang="ru-RU" dirty="0" smtClean="0"/>
              <a:t> развитию </a:t>
            </a:r>
            <a:r>
              <a:rPr dirty="0" smtClean="0"/>
              <a:t> </a:t>
            </a:r>
            <a:r>
              <a:rPr dirty="0" err="1" smtClean="0"/>
              <a:t>белорусск</a:t>
            </a:r>
            <a:r>
              <a:rPr lang="ru-RU" dirty="0" smtClean="0"/>
              <a:t>ого </a:t>
            </a:r>
            <a:r>
              <a:rPr dirty="0" err="1" smtClean="0"/>
              <a:t>язык</a:t>
            </a:r>
            <a:r>
              <a:rPr lang="ru-RU" dirty="0" smtClean="0"/>
              <a:t>а</a:t>
            </a:r>
            <a:r>
              <a:rPr dirty="0" smtClean="0"/>
              <a:t> </a:t>
            </a:r>
            <a:r>
              <a:rPr dirty="0"/>
              <a:t>и </a:t>
            </a:r>
            <a:r>
              <a:rPr dirty="0" err="1" smtClean="0"/>
              <a:t>культур</a:t>
            </a:r>
            <a:r>
              <a:rPr lang="ru-RU" dirty="0" smtClean="0"/>
              <a:t>ы</a:t>
            </a:r>
            <a:r>
              <a:rPr dirty="0" smtClean="0"/>
              <a:t>.</a:t>
            </a:r>
            <a:endParaRPr dirty="0"/>
          </a:p>
          <a:p>
            <a:r>
              <a:rPr dirty="0" err="1" smtClean="0"/>
              <a:t>Работал</a:t>
            </a:r>
            <a:r>
              <a:rPr dirty="0" smtClean="0"/>
              <a:t> </a:t>
            </a:r>
            <a:r>
              <a:rPr dirty="0" err="1"/>
              <a:t>над</a:t>
            </a:r>
            <a:r>
              <a:rPr dirty="0"/>
              <a:t> </a:t>
            </a:r>
            <a:r>
              <a:rPr dirty="0" err="1"/>
              <a:t>развитием</a:t>
            </a:r>
            <a:r>
              <a:rPr dirty="0"/>
              <a:t> </a:t>
            </a:r>
            <a:r>
              <a:rPr dirty="0" err="1"/>
              <a:t>театра</a:t>
            </a:r>
            <a:r>
              <a:rPr dirty="0"/>
              <a:t>.</a:t>
            </a:r>
          </a:p>
          <a:p>
            <a:r>
              <a:rPr dirty="0" err="1" smtClean="0"/>
              <a:t>Был</a:t>
            </a:r>
            <a:r>
              <a:rPr dirty="0" smtClean="0"/>
              <a:t> </a:t>
            </a:r>
            <a:r>
              <a:rPr dirty="0" err="1"/>
              <a:t>просветителем</a:t>
            </a:r>
            <a:r>
              <a:rPr dirty="0"/>
              <a:t> и </a:t>
            </a:r>
            <a:r>
              <a:rPr dirty="0" err="1"/>
              <a:t>общественным</a:t>
            </a:r>
            <a:r>
              <a:rPr dirty="0"/>
              <a:t> </a:t>
            </a:r>
            <a:r>
              <a:rPr dirty="0" err="1"/>
              <a:t>деятелем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Итог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2219910"/>
          </a:xfrm>
        </p:spPr>
        <p:txBody>
          <a:bodyPr/>
          <a:lstStyle/>
          <a:p>
            <a:r>
              <a:rPr lang="ru-RU" dirty="0" smtClean="0"/>
              <a:t>Т</a:t>
            </a:r>
            <a:r>
              <a:rPr dirty="0" err="1" smtClean="0"/>
              <a:t>ворчество</a:t>
            </a:r>
            <a:r>
              <a:rPr dirty="0" smtClean="0"/>
              <a:t> </a:t>
            </a:r>
            <a:r>
              <a:rPr lang="vi-VN" dirty="0" smtClean="0"/>
              <a:t>Ду́нин</a:t>
            </a:r>
            <a:r>
              <a:rPr lang="ru-RU" dirty="0" smtClean="0"/>
              <a:t>а</a:t>
            </a:r>
            <a:r>
              <a:rPr lang="vi-VN" dirty="0" smtClean="0"/>
              <a:t>-Марцинке́вич</a:t>
            </a:r>
            <a:r>
              <a:rPr lang="ru-RU" dirty="0" smtClean="0"/>
              <a:t>а </a:t>
            </a:r>
            <a:r>
              <a:rPr dirty="0" err="1" smtClean="0"/>
              <a:t>актуально</a:t>
            </a:r>
            <a:r>
              <a:rPr dirty="0" smtClean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сих</a:t>
            </a:r>
            <a:r>
              <a:rPr dirty="0"/>
              <a:t> </a:t>
            </a:r>
            <a:r>
              <a:rPr dirty="0" err="1"/>
              <a:t>пор</a:t>
            </a:r>
            <a:r>
              <a:rPr dirty="0"/>
              <a:t>.</a:t>
            </a:r>
          </a:p>
          <a:p>
            <a:r>
              <a:rPr dirty="0" err="1" smtClean="0"/>
              <a:t>Оставил</a:t>
            </a:r>
            <a:r>
              <a:rPr dirty="0" smtClean="0"/>
              <a:t> </a:t>
            </a:r>
            <a:r>
              <a:rPr dirty="0" err="1"/>
              <a:t>значительный</a:t>
            </a:r>
            <a:r>
              <a:rPr dirty="0"/>
              <a:t> </a:t>
            </a:r>
            <a:r>
              <a:rPr dirty="0" err="1"/>
              <a:t>след</a:t>
            </a:r>
            <a:r>
              <a:rPr dirty="0"/>
              <a:t> в </a:t>
            </a:r>
            <a:r>
              <a:rPr dirty="0" err="1"/>
              <a:t>истории</a:t>
            </a:r>
            <a:r>
              <a:rPr dirty="0"/>
              <a:t> </a:t>
            </a:r>
            <a:r>
              <a:rPr dirty="0" err="1"/>
              <a:t>Беларуси</a:t>
            </a:r>
            <a:r>
              <a:rPr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980" y="3551435"/>
            <a:ext cx="2077452" cy="2958291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37</TotalTime>
  <Words>112</Words>
  <Application>Microsoft Office PowerPoint</Application>
  <PresentationFormat>Экран (4:3)</PresentationFormat>
  <Paragraphs>22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Литейная</vt:lpstr>
      <vt:lpstr>Винцен́т Ду́нин-Марцинке́вич (1808-1884)</vt:lpstr>
      <vt:lpstr>Краткая биография</vt:lpstr>
      <vt:lpstr>Творчество</vt:lpstr>
      <vt:lpstr>Известные произведения</vt:lpstr>
      <vt:lpstr>Общественная деятельность</vt:lpstr>
      <vt:lpstr>Итог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Винцен́т Ду́нин-Марцинке́вич (1808-1884)</dc:title>
  <dc:creator>maroe</dc:creator>
  <dc:description>generated using python-pptx</dc:description>
  <cp:lastModifiedBy>maroes@mail.ru</cp:lastModifiedBy>
  <cp:revision>5</cp:revision>
  <dcterms:created xsi:type="dcterms:W3CDTF">2013-01-27T09:14:16Z</dcterms:created>
  <dcterms:modified xsi:type="dcterms:W3CDTF">2025-05-12T17:32:53Z</dcterms:modified>
</cp:coreProperties>
</file>