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push dir="u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64067" y="4893733"/>
            <a:ext cx="2506133" cy="1320800"/>
          </a:xfrm>
        </p:spPr>
        <p:txBody>
          <a:bodyPr/>
          <a:lstStyle/>
          <a:p>
            <a:r>
              <a:rPr lang="ru-RU" dirty="0" smtClean="0"/>
              <a:t>Презентацию подготовил </a:t>
            </a:r>
            <a:r>
              <a:rPr lang="ru-RU" dirty="0" err="1" smtClean="0"/>
              <a:t>Марочкин</a:t>
            </a:r>
            <a:r>
              <a:rPr lang="ru-RU" dirty="0" smtClean="0"/>
              <a:t> Максим 9</a:t>
            </a:r>
            <a:r>
              <a:rPr lang="en-US" dirty="0" smtClean="0"/>
              <a:t>”</a:t>
            </a:r>
            <a:r>
              <a:rPr lang="ru-RU" dirty="0" smtClean="0"/>
              <a:t>Б</a:t>
            </a:r>
            <a:r>
              <a:rPr lang="en-US" dirty="0" smtClean="0"/>
              <a:t>”</a:t>
            </a:r>
            <a:r>
              <a:rPr lang="ru-RU" dirty="0" smtClean="0"/>
              <a:t>класс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Неделя работы над собой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416" y="3124603"/>
            <a:ext cx="5561984" cy="270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51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846667"/>
            <a:ext cx="2362200" cy="7281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Неделя работы над собой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38666" y="1676400"/>
            <a:ext cx="2404534" cy="4449763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Понедельник</a:t>
            </a:r>
            <a:r>
              <a:rPr lang="ru-RU" sz="3200" dirty="0" smtClean="0">
                <a:solidFill>
                  <a:schemeClr val="tx1"/>
                </a:solidFill>
              </a:rPr>
              <a:t>-День спорта.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Вторник</a:t>
            </a:r>
            <a:r>
              <a:rPr lang="ru-RU" sz="3200" dirty="0" smtClean="0">
                <a:solidFill>
                  <a:schemeClr val="tx1"/>
                </a:solidFill>
              </a:rPr>
              <a:t>-День добрых дел.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Среда</a:t>
            </a:r>
            <a:r>
              <a:rPr lang="ru-RU" sz="3200" dirty="0" smtClean="0">
                <a:solidFill>
                  <a:schemeClr val="tx1"/>
                </a:solidFill>
              </a:rPr>
              <a:t>-День саморазвития.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Четверг</a:t>
            </a:r>
            <a:r>
              <a:rPr lang="ru-RU" sz="3200" dirty="0" smtClean="0">
                <a:solidFill>
                  <a:schemeClr val="tx1"/>
                </a:solidFill>
              </a:rPr>
              <a:t>-День здоровой пищи.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Пятница</a:t>
            </a:r>
            <a:r>
              <a:rPr lang="ru-RU" sz="3200" dirty="0" smtClean="0">
                <a:solidFill>
                  <a:schemeClr val="tx1"/>
                </a:solidFill>
              </a:rPr>
              <a:t>-День без гаджетов.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Суббота</a:t>
            </a:r>
            <a:r>
              <a:rPr lang="ru-RU" sz="3200" dirty="0" smtClean="0">
                <a:solidFill>
                  <a:schemeClr val="tx1"/>
                </a:solidFill>
              </a:rPr>
              <a:t>-День отдыха.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1"/>
                </a:solidFill>
              </a:rPr>
              <a:t>Воскресенье</a:t>
            </a:r>
            <a:r>
              <a:rPr lang="ru-RU" sz="3200" dirty="0" smtClean="0">
                <a:solidFill>
                  <a:schemeClr val="tx1"/>
                </a:solidFill>
              </a:rPr>
              <a:t>-День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673786"/>
            <a:ext cx="4106333" cy="273655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67" y="3793756"/>
            <a:ext cx="3976158" cy="253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77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</TotalTime>
  <Words>39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Официальная</vt:lpstr>
      <vt:lpstr>Неделя работы над собой</vt:lpstr>
      <vt:lpstr>Неделя работы над собой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работы над собой</dc:title>
  <dc:creator>maroe</dc:creator>
  <dc:description>generated using python-pptx</dc:description>
  <cp:lastModifiedBy>maroes@mail.ru</cp:lastModifiedBy>
  <cp:revision>8</cp:revision>
  <dcterms:created xsi:type="dcterms:W3CDTF">2013-01-27T09:14:16Z</dcterms:created>
  <dcterms:modified xsi:type="dcterms:W3CDTF">2025-10-22T16:14:40Z</dcterms:modified>
</cp:coreProperties>
</file>