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414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576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49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85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46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51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21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7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601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419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23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318F6-3FB6-4CC2-86E2-B330B730DB51}" type="datetimeFigureOut">
              <a:rPr lang="ru-RU" smtClean="0"/>
              <a:t>31.01.2025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1CC53-266D-41EB-BE31-72C7F5730F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371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2722" y="553703"/>
            <a:ext cx="93851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Памятник в честь </a:t>
            </a:r>
            <a:r>
              <a:rPr lang="ru-RU" sz="3600" b="1" dirty="0" err="1" smtClean="0"/>
              <a:t>бобруйчан</a:t>
            </a:r>
            <a:r>
              <a:rPr lang="ru-RU" sz="3600" b="1" dirty="0" smtClean="0"/>
              <a:t>, погибших на фронтах Великой Отечественной войны</a:t>
            </a:r>
            <a:endParaRPr lang="ru-RU" sz="3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760" y="1924335"/>
            <a:ext cx="6450843" cy="432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7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5621" y="6858000"/>
            <a:ext cx="10515600" cy="13255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Адрес: Могилевская область г. Бобруйск 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0849" y="552583"/>
            <a:ext cx="10905421" cy="59093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Месторасположение</a:t>
            </a:r>
            <a:r>
              <a:rPr lang="ru-RU" dirty="0" smtClean="0"/>
              <a:t>: Могилевская область г. Бобруйск</a:t>
            </a:r>
            <a:endParaRPr lang="ru-RU" b="1" dirty="0" smtClean="0"/>
          </a:p>
          <a:p>
            <a:endParaRPr lang="ru-RU" dirty="0"/>
          </a:p>
          <a:p>
            <a:r>
              <a:rPr lang="ru-RU" b="1" dirty="0" smtClean="0"/>
              <a:t>Происхождение названия</a:t>
            </a:r>
            <a:r>
              <a:rPr lang="ru-RU" dirty="0" smtClean="0"/>
              <a:t>:  60-летие Победы советского народа в Великой Отечественной войне  </a:t>
            </a:r>
          </a:p>
          <a:p>
            <a:endParaRPr lang="ru-RU" dirty="0"/>
          </a:p>
          <a:p>
            <a:r>
              <a:rPr lang="ru-RU" b="1" dirty="0" smtClean="0"/>
              <a:t>Архитектор</a:t>
            </a:r>
            <a:r>
              <a:rPr lang="en-US" dirty="0" smtClean="0"/>
              <a:t>:</a:t>
            </a:r>
            <a:r>
              <a:rPr lang="ru-RU" dirty="0" smtClean="0"/>
              <a:t> </a:t>
            </a:r>
            <a:r>
              <a:rPr lang="ru-RU" dirty="0" err="1" smtClean="0"/>
              <a:t>Э.К.Агунович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Время создания</a:t>
            </a:r>
            <a:r>
              <a:rPr lang="en-US" dirty="0" smtClean="0"/>
              <a:t>:</a:t>
            </a:r>
            <a:r>
              <a:rPr lang="ru-RU" dirty="0" smtClean="0"/>
              <a:t> 9 мая 2005 </a:t>
            </a:r>
          </a:p>
          <a:p>
            <a:endParaRPr lang="ru-RU" dirty="0"/>
          </a:p>
          <a:p>
            <a:r>
              <a:rPr lang="ru-RU" b="1" dirty="0" smtClean="0"/>
              <a:t>Предназначение</a:t>
            </a:r>
            <a:r>
              <a:rPr lang="en-US" b="1" dirty="0" smtClean="0"/>
              <a:t>: </a:t>
            </a:r>
            <a:r>
              <a:rPr lang="ru-RU" dirty="0" smtClean="0"/>
              <a:t>Памятный знак установлен под тремя березками - каждый третий погиб</a:t>
            </a:r>
          </a:p>
          <a:p>
            <a:r>
              <a:rPr lang="ru-RU" dirty="0" smtClean="0"/>
              <a:t> в Великую Отечественную войну. Не миновала эта участь и </a:t>
            </a:r>
            <a:r>
              <a:rPr lang="ru-RU" dirty="0" err="1" smtClean="0"/>
              <a:t>бобруйчан</a:t>
            </a:r>
            <a:r>
              <a:rPr lang="ru-RU" dirty="0" smtClean="0"/>
              <a:t>: до войны </a:t>
            </a:r>
          </a:p>
          <a:p>
            <a:r>
              <a:rPr lang="ru-RU" dirty="0" smtClean="0"/>
              <a:t>численность населения Бобруйска составляла 84 107 человек, после освобождения осталось только 28 353.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b="1" dirty="0" smtClean="0"/>
              <a:t>Архитектурный стиль и его особенности</a:t>
            </a:r>
            <a:r>
              <a:rPr lang="en-US" b="1" dirty="0" smtClean="0"/>
              <a:t>: </a:t>
            </a:r>
            <a:r>
              <a:rPr lang="ru-RU" dirty="0" smtClean="0"/>
              <a:t>Выполнен памятный знак в виде пятиконечной звезды. </a:t>
            </a:r>
          </a:p>
          <a:p>
            <a:r>
              <a:rPr lang="ru-RU" dirty="0" smtClean="0"/>
              <a:t>В центре звезды - небольшой курган, символизирующий славянское захоронение.</a:t>
            </a:r>
          </a:p>
          <a:p>
            <a:r>
              <a:rPr lang="ru-RU" dirty="0" smtClean="0"/>
              <a:t> Над ним возвышается вечный огонь в виде тянущихся вверх рук, обрамленный венком из дубовых листьев,</a:t>
            </a:r>
          </a:p>
          <a:p>
            <a:r>
              <a:rPr lang="ru-RU" dirty="0" smtClean="0"/>
              <a:t> что символизирует крепость славянского духа.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96419" y="488981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04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9767" y="65277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 Сохранность</a:t>
            </a:r>
            <a:r>
              <a:rPr lang="en-US" b="1" dirty="0" smtClean="0"/>
              <a:t>: </a:t>
            </a:r>
            <a:r>
              <a:rPr lang="ru-RU" dirty="0" smtClean="0"/>
              <a:t>Сохранность памятника является важной частью сохранения исторической памяти и культурного наследия. </a:t>
            </a:r>
            <a:r>
              <a:rPr lang="ru-RU" dirty="0"/>
              <a:t>Е</a:t>
            </a:r>
            <a:r>
              <a:rPr lang="ru-RU" dirty="0" smtClean="0"/>
              <a:t>го состояние может зависеть от множества факторов, таких как уровень ухода, внимание со стороны местных властей и общественности, а также природные условия.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09767" y="2621593"/>
            <a:ext cx="735159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Историко-культурное значение памятника и  его предназначение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ru-RU" dirty="0" smtClean="0"/>
              <a:t>Память о жертвах войны: Памятник служит местом памяти о тех, кто отдал свои жизни</a:t>
            </a:r>
          </a:p>
          <a:p>
            <a:r>
              <a:rPr lang="ru-RU" dirty="0" smtClean="0"/>
              <a:t>Изучение истории: Памятники становятся важными объектами для изучения местной истории</a:t>
            </a:r>
          </a:p>
          <a:p>
            <a:r>
              <a:rPr lang="ru-RU" dirty="0" smtClean="0"/>
              <a:t>Культурное значение: Памятники в честь погибших воинов обычно обладают архитектурной ценностью и входят в культурный ландшафт города. Это место, где проходят различные мероприятия</a:t>
            </a:r>
          </a:p>
          <a:p>
            <a:r>
              <a:rPr lang="ru-RU" dirty="0" smtClean="0"/>
              <a:t>Воспитание патриотизма: Памятник способствует воспитанию уважения к истории и культуре страны, формируя патриотические чувства у граждан.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53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378"/>
            <a:ext cx="12191999" cy="677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4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258</Words>
  <Application>Microsoft Office PowerPoint</Application>
  <PresentationFormat>Широкоэкранный</PresentationFormat>
  <Paragraphs>27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Адрес: Могилевская область г. Бобруйск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</cp:revision>
  <dcterms:created xsi:type="dcterms:W3CDTF">2025-01-30T21:52:57Z</dcterms:created>
  <dcterms:modified xsi:type="dcterms:W3CDTF">2025-01-30T22:22:09Z</dcterms:modified>
</cp:coreProperties>
</file>