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338D-FEDD-4F0E-8540-387CAB6EE37B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2257-77CF-4846-B4BC-2C54D4D94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338D-FEDD-4F0E-8540-387CAB6EE37B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2257-77CF-4846-B4BC-2C54D4D94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338D-FEDD-4F0E-8540-387CAB6EE37B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2257-77CF-4846-B4BC-2C54D4D94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338D-FEDD-4F0E-8540-387CAB6EE37B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2257-77CF-4846-B4BC-2C54D4D94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338D-FEDD-4F0E-8540-387CAB6EE37B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2257-77CF-4846-B4BC-2C54D4D94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338D-FEDD-4F0E-8540-387CAB6EE37B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2257-77CF-4846-B4BC-2C54D4D94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338D-FEDD-4F0E-8540-387CAB6EE37B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2257-77CF-4846-B4BC-2C54D4D94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338D-FEDD-4F0E-8540-387CAB6EE37B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2257-77CF-4846-B4BC-2C54D4D94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338D-FEDD-4F0E-8540-387CAB6EE37B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2257-77CF-4846-B4BC-2C54D4D94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338D-FEDD-4F0E-8540-387CAB6EE37B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2257-77CF-4846-B4BC-2C54D4D94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338D-FEDD-4F0E-8540-387CAB6EE37B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FE2257-77CF-4846-B4BC-2C54D4D94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46338D-FEDD-4F0E-8540-387CAB6EE37B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FE2257-77CF-4846-B4BC-2C54D4D9440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23762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Дидактическое пособие - </a:t>
            </a: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</a:rPr>
              <a:t>лэпбук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Правила безопасности ребёнка на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улице , на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дороге и дома»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72008"/>
            <a:ext cx="8208912" cy="188132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МДОАУ «ЦРР- детский сад № 116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Орска»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: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Мантаева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Гульсум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Абдрахмановна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185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</a:t>
            </a:r>
            <a:r>
              <a:rPr lang="ru-RU" sz="2800" dirty="0"/>
              <a:t>них представлены следующие материалы:</a:t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b="1" dirty="0" smtClean="0"/>
              <a:t>картинки и стихи сигналы светофора </a:t>
            </a:r>
            <a:r>
              <a:rPr lang="ru-RU" sz="2800" dirty="0"/>
              <a:t>«Посмотри и запомни!» </a:t>
            </a:r>
            <a:br>
              <a:rPr lang="ru-RU" sz="2800" dirty="0"/>
            </a:br>
            <a:r>
              <a:rPr lang="ru-RU" sz="2400" b="1" dirty="0"/>
              <a:t>Цели: </a:t>
            </a:r>
            <a:r>
              <a:rPr lang="ru-RU" sz="2400" dirty="0"/>
              <a:t>закрепить знание о цветах светофора.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:\Users\admin\Desktop\мо и фото\IMG_20210204_1353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892" y="1844824"/>
            <a:ext cx="2664296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мо и фото\IMG_20210204_1353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448272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мо и фото\IMG_20210204_1353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31521"/>
            <a:ext cx="237626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4854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         </a:t>
            </a:r>
            <a:r>
              <a:rPr lang="ru-RU" sz="2800" b="1" dirty="0" smtClean="0"/>
              <a:t>кармашек </a:t>
            </a:r>
            <a:r>
              <a:rPr lang="ru-RU" sz="2800" b="1" dirty="0"/>
              <a:t>«Дорожные знаки»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Цель: развитие памяти, объяснительной речи;</a:t>
            </a:r>
            <a:br>
              <a:rPr lang="ru-RU" sz="2800" dirty="0"/>
            </a:br>
            <a:r>
              <a:rPr lang="ru-RU" sz="2800" dirty="0"/>
              <a:t>Задание: назвать знак, объяснить что означает</a:t>
            </a:r>
          </a:p>
        </p:txBody>
      </p:sp>
      <p:pic>
        <p:nvPicPr>
          <p:cNvPr id="4" name="Рисунок 3" descr="C:\Users\admin\Desktop\hello_html_m7326517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192688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537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1115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кармашек </a:t>
            </a:r>
            <a:r>
              <a:rPr lang="ru-RU" b="1" dirty="0" smtClean="0"/>
              <a:t>«Дорожная азбука»</a:t>
            </a:r>
            <a:endParaRPr lang="ru-RU" dirty="0"/>
          </a:p>
        </p:txBody>
      </p:sp>
      <p:pic>
        <p:nvPicPr>
          <p:cNvPr id="4" name="Объект 3" descr="C:\Users\admin\Desktop\мо и фото\IMG_20210204_13492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82464">
            <a:off x="96388" y="2918413"/>
            <a:ext cx="2339752" cy="164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мо и фото\IMG_20210204_1350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1499" y="3484935"/>
            <a:ext cx="2065738" cy="1826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мо и фото\IMG_20210204_1349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3235">
            <a:off x="4919478" y="4735366"/>
            <a:ext cx="2015319" cy="182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esktop\мо и фото\IMG_20210204_1351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142984"/>
            <a:ext cx="3464778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мо и фото\IMG_20210204_13505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36" y="817156"/>
            <a:ext cx="2297341" cy="190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Desktop\мо и фото\IMG_20210204_13503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63437">
            <a:off x="6575502" y="1200851"/>
            <a:ext cx="2304255" cy="202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dmin\Desktop\мо и фото\IMG_20210204_13503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28449">
            <a:off x="258605" y="4751472"/>
            <a:ext cx="2192138" cy="190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admin\Desktop\мо и фото\IMG_20210204_13503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3346" y="4768227"/>
            <a:ext cx="2280668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12248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500042"/>
            <a:ext cx="8750776" cy="13573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рмашек «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Загадки и стихи»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Цель: развитие умственных способностей, быстроты реакции, смекалки;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C:\Users\admin\Desktop\IMG_20210206_22043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776"/>
          <a:stretch/>
        </p:blipFill>
        <p:spPr bwMode="auto">
          <a:xfrm>
            <a:off x="214282" y="3071810"/>
            <a:ext cx="4309080" cy="295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esktop\IMG_20210206_2201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26"/>
            <a:ext cx="4143404" cy="2928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58468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3 страница разворота: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/>
              <a:t>Правила безопасности дома»</a:t>
            </a:r>
          </a:p>
        </p:txBody>
      </p:sp>
      <p:pic>
        <p:nvPicPr>
          <p:cNvPr id="3" name="Рисунок 2" descr="C:\Users\admin\Desktop\мо и фото\IMG_20210204_1347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441950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37548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847698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>Кармашек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«Картотека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>картинок «Один дома»</a:t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Цель : Закреплять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>знания детей о опасных и безопасных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ситуациях дома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 descr="C:\Users\admin\Desktop\post-7089-12571636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69520">
            <a:off x="532025" y="2280742"/>
            <a:ext cx="1696720" cy="201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post-7089-125716459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3666">
            <a:off x="2658382" y="2130742"/>
            <a:ext cx="1682115" cy="201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post-7089-12571650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1398">
            <a:off x="4334704" y="2347343"/>
            <a:ext cx="1667510" cy="201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post-7089-125716488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3829">
            <a:off x="6408309" y="2221486"/>
            <a:ext cx="1623695" cy="201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esktop\post-7089-125716535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2120">
            <a:off x="395536" y="4653136"/>
            <a:ext cx="1696720" cy="196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post-7089-1257165505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2058">
            <a:off x="2407829" y="4523977"/>
            <a:ext cx="1718945" cy="196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\Desktop\post-7089-1257165740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98303">
            <a:off x="4483118" y="4596631"/>
            <a:ext cx="1667510" cy="196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Desktop\post-7089-1257165819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0715">
            <a:off x="6634684" y="4523978"/>
            <a:ext cx="1609090" cy="1960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7468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 страница разворота</a:t>
            </a:r>
            <a:endParaRPr lang="ru-RU" dirty="0"/>
          </a:p>
        </p:txBody>
      </p:sp>
      <p:pic>
        <p:nvPicPr>
          <p:cNvPr id="3" name="Рисунок 2" descr="C:\Users\admin\Desktop\мо и фото\IMG_20210204_1345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392488" cy="5949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8714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Кармашек "Запомни телефон службы спасения</a:t>
            </a:r>
            <a:r>
              <a:rPr lang="ru-RU" sz="2800" b="1" dirty="0"/>
              <a:t>"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Цель</a:t>
            </a:r>
            <a:r>
              <a:rPr lang="ru-RU" sz="2800" dirty="0"/>
              <a:t>: Закреплять знания телефонов служб спасения.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 descr="C:\Users\admin\Desktop\pozharnaja-milicij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519" b="1"/>
          <a:stretch/>
        </p:blipFill>
        <p:spPr bwMode="auto">
          <a:xfrm rot="21152473">
            <a:off x="151848" y="3921836"/>
            <a:ext cx="3357245" cy="25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skoraja-avarijnaj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5518">
            <a:off x="5383670" y="4147802"/>
            <a:ext cx="3329402" cy="24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IMG_20210206_2156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285860"/>
            <a:ext cx="3500462" cy="2711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5903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7715304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Аннотация по работе с пособием:</a:t>
            </a:r>
          </a:p>
          <a:p>
            <a:pPr algn="ctr"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интерактивная тематическая папка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множеством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конвертов, карманов,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которых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и задания для детей 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другой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формированию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безопасности жизнедеятельности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собраны материалы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ОБЖ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занятий с детьми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старшего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дошкольного возраста.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него входит 10 развивающих заданий: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u="sng" dirty="0"/>
              <a:t>Цель</a:t>
            </a:r>
            <a:r>
              <a:rPr lang="ru-RU" dirty="0"/>
              <a:t>: Формировать систему знаний, умений и навыков детей по основам </a:t>
            </a:r>
            <a:r>
              <a:rPr lang="ru-RU" b="1" dirty="0"/>
              <a:t>безопасности</a:t>
            </a:r>
            <a:r>
              <a:rPr lang="ru-RU" dirty="0"/>
              <a:t> собственной жизнедеятельности и формирования предпосылок экологического сознания </a:t>
            </a:r>
            <a:r>
              <a:rPr lang="ru-RU" i="1" dirty="0"/>
              <a:t>(</a:t>
            </a:r>
            <a:r>
              <a:rPr lang="ru-RU" b="1" i="1" dirty="0"/>
              <a:t>безопасности окружающего мира</a:t>
            </a:r>
            <a:r>
              <a:rPr lang="ru-RU" i="1" dirty="0"/>
              <a:t>)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u="sng" dirty="0"/>
              <a:t>Задачи</a:t>
            </a:r>
            <a:r>
              <a:rPr lang="ru-RU" dirty="0"/>
              <a:t>: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представлений об опасных для человека и окружающего мира природы ситуациях и способах поведения в них;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осторожного и осмотрительного отношения к потенциально опасным для человека и окружающего мира природы ситуациям;</a:t>
            </a:r>
          </a:p>
          <a:p>
            <a:r>
              <a:rPr lang="ru-RU" dirty="0" smtClean="0"/>
              <a:t>приобщение </a:t>
            </a:r>
            <a:r>
              <a:rPr lang="ru-RU" dirty="0"/>
              <a:t>к правилам </a:t>
            </a:r>
            <a:r>
              <a:rPr lang="ru-RU" b="1" dirty="0"/>
              <a:t>безопасного</a:t>
            </a:r>
            <a:r>
              <a:rPr lang="ru-RU" dirty="0"/>
              <a:t> для человека и окружающего мира природы 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059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00948" cy="983032"/>
          </a:xfrm>
        </p:spPr>
        <p:txBody>
          <a:bodyPr/>
          <a:lstStyle/>
          <a:p>
            <a:r>
              <a:rPr lang="ru-RU" dirty="0" smtClean="0"/>
              <a:t>Разворот </a:t>
            </a:r>
            <a:r>
              <a:rPr lang="ru-RU" dirty="0" err="1" smtClean="0"/>
              <a:t>лэпбука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568951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0938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584176"/>
          </a:xfrm>
        </p:spPr>
        <p:txBody>
          <a:bodyPr>
            <a:normAutofit/>
          </a:bodyPr>
          <a:lstStyle/>
          <a:p>
            <a:r>
              <a:rPr lang="ru-RU" sz="2000" b="1" dirty="0"/>
              <a:t>1 страница разворота: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На них представлены следующие материалы:</a:t>
            </a:r>
            <a:br>
              <a:rPr lang="ru-RU" sz="2000" dirty="0"/>
            </a:br>
            <a:r>
              <a:rPr lang="ru-RU" sz="2000" b="1" dirty="0"/>
              <a:t>- кармашек картинок и иллюстраций «Я знаю ,что нельзя»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 descr="C:\Users\admin\Desktop\-(15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5498">
            <a:off x="2786050" y="4500570"/>
            <a:ext cx="1455420" cy="207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(14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0912">
            <a:off x="4789309" y="4423723"/>
            <a:ext cx="1447800" cy="207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-(16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214818"/>
            <a:ext cx="1470025" cy="203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8п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98041">
            <a:off x="7452320" y="4639323"/>
            <a:ext cx="1382395" cy="203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esktop\-(11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5382">
            <a:off x="310527" y="4568386"/>
            <a:ext cx="1455420" cy="199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(12) (1)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4214818"/>
            <a:ext cx="1447800" cy="198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\Desktop\IMG_20210206_22212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55"/>
          <a:stretch/>
        </p:blipFill>
        <p:spPr bwMode="auto">
          <a:xfrm>
            <a:off x="1550088" y="1412776"/>
            <a:ext cx="359138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Desktop\IMG_20210206_21585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9688" y="1412776"/>
            <a:ext cx="2952751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3942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</a:t>
            </a:r>
            <a:br>
              <a:rPr lang="ru-RU" dirty="0"/>
            </a:br>
            <a:r>
              <a:rPr lang="ru-RU" sz="4000" dirty="0" smtClean="0"/>
              <a:t>Книжки- малышки «Это важно знать!»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admin\Desktop\f6a5ddd9-50b2-88d8-b2a9-18872c8f66c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70461">
            <a:off x="321272" y="1344220"/>
            <a:ext cx="3253825" cy="3083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508c9e55-06db-e7a3-2c2c-fadade912ef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8726">
            <a:off x="4712524" y="1506179"/>
            <a:ext cx="3781929" cy="309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1481b312-a465-a7f5-373d-5c1292a2c2a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933054"/>
            <a:ext cx="3286432" cy="2664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853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2800" b="1" dirty="0"/>
              <a:t>Кармашек </a:t>
            </a:r>
            <a:r>
              <a:rPr lang="ru-RU" sz="2800" b="1" i="1" dirty="0"/>
              <a:t>«Правила личной</a:t>
            </a:r>
            <a:r>
              <a:rPr lang="ru-RU" sz="2800" i="1" dirty="0"/>
              <a:t> </a:t>
            </a:r>
            <a:r>
              <a:rPr lang="ru-RU" sz="2800" b="1" i="1" dirty="0"/>
              <a:t>безопасности</a:t>
            </a:r>
            <a:r>
              <a:rPr lang="ru-RU" sz="2800" i="1" dirty="0"/>
              <a:t>» книжки-малышки</a:t>
            </a:r>
            <a:r>
              <a:rPr lang="ru-RU" sz="2800" dirty="0"/>
              <a:t> </a:t>
            </a:r>
            <a:r>
              <a:rPr lang="ru-RU" sz="2800" i="1" dirty="0"/>
              <a:t>(картинки и иллюстрации опасных ситуаций</a:t>
            </a:r>
            <a:r>
              <a:rPr lang="ru-RU" sz="2800" dirty="0"/>
              <a:t>) 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 descr="C:\Users\admin\Desktop\мо и фото\IMG_20210204_1343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85129">
            <a:off x="189450" y="4338351"/>
            <a:ext cx="1898005" cy="219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мо и фото\IMG_20210204_1342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68197">
            <a:off x="378480" y="1771232"/>
            <a:ext cx="1788284" cy="215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мо и фото\IMG_20210204_1340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7935">
            <a:off x="7164286" y="1849124"/>
            <a:ext cx="1690619" cy="215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мо и фото\IMG_20210204_1340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1951">
            <a:off x="6540609" y="4307528"/>
            <a:ext cx="1728192" cy="215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esktop\мо и фото\IMG_20210204_13401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9197" y="4370515"/>
            <a:ext cx="193230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мо и фото\IMG_20210204_13395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91945">
            <a:off x="4351947" y="4298514"/>
            <a:ext cx="1912858" cy="22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G_20210206_2246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685" y="1625972"/>
            <a:ext cx="3969776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871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Кармашек </a:t>
            </a:r>
            <a:r>
              <a:rPr lang="ru-RU" sz="2800" b="1" dirty="0"/>
              <a:t>«Что делать, если потерялась?»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Игра «Собери </a:t>
            </a:r>
            <a:r>
              <a:rPr lang="ru-RU" sz="2800" dirty="0" smtClean="0"/>
              <a:t>картинку</a:t>
            </a:r>
            <a:r>
              <a:rPr lang="ru-RU" sz="2800" dirty="0" smtClean="0"/>
              <a:t>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 </a:t>
            </a:r>
            <a:r>
              <a:rPr lang="ru-RU" sz="2800" dirty="0" smtClean="0"/>
              <a:t>Цель</a:t>
            </a:r>
            <a:r>
              <a:rPr lang="ru-RU" sz="2800" dirty="0"/>
              <a:t>: закреплять знания о личной безопасности  на улице; развивать умение правильно вести себя в чрезвычайных ситуациях; развивать речь, мышление.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 descr="C:\Users\admin\Desktop\IMG_20210206_2200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741518"/>
            <a:ext cx="3588821" cy="296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IMG_20210206_2159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49104"/>
            <a:ext cx="3362988" cy="296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IMG_20210204_1317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80302" y="1948930"/>
            <a:ext cx="2088230" cy="3048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8794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2 </a:t>
            </a:r>
            <a:r>
              <a:rPr lang="ru-RU" sz="2800" b="1" dirty="0" smtClean="0"/>
              <a:t>страница  разворота «Правила </a:t>
            </a:r>
            <a:r>
              <a:rPr lang="ru-RU" sz="2800" b="1" dirty="0"/>
              <a:t>дорожного движения»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 descr="C:\Users\admin\Desktop\мо и фото\IMG_20210204_1354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142984"/>
            <a:ext cx="4126981" cy="525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58326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443</TotalTime>
  <Words>77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    Дидактическое пособие - лэпбук  «Правила безопасности ребёнка на улице , на дороге и дома» </vt:lpstr>
      <vt:lpstr>Слайд 2</vt:lpstr>
      <vt:lpstr>Слайд 3</vt:lpstr>
      <vt:lpstr>Разворот лэпбука</vt:lpstr>
      <vt:lpstr>1 страница разворота:  На них представлены следующие материалы: - кармашек картинок и иллюстраций «Я знаю ,что нельзя» </vt:lpstr>
      <vt:lpstr>      Книжки- малышки «Это важно знать!» </vt:lpstr>
      <vt:lpstr>Кармашек «Правила личной безопасности» книжки-малышки (картинки и иллюстрации опасных ситуаций) . </vt:lpstr>
      <vt:lpstr> Кармашек «Что делать, если потерялась?»  Игра «Собери картинку»  Цель: закреплять знания о личной безопасности  на улице; развивать умение правильно вести себя в чрезвычайных ситуациях; развивать речь, мышление. </vt:lpstr>
      <vt:lpstr>   2 страница  разворота «Правила дорожного движения» </vt:lpstr>
      <vt:lpstr> На них представлены следующие материалы:   картинки и стихи сигналы светофора «Посмотри и запомни!»  Цели: закрепить знание о цветах светофора.</vt:lpstr>
      <vt:lpstr>             кармашек «Дорожные знаки» Цель: развитие памяти, объяснительной речи; Задание: назвать знак, объяснить что означает</vt:lpstr>
      <vt:lpstr>   кармашек «Дорожная азбука»</vt:lpstr>
      <vt:lpstr>Кармашек «Загадки и стихи» Цель: развитие умственных способностей, быстроты реакции, смекалки; </vt:lpstr>
      <vt:lpstr>3 страница разворота:  «Правила безопасности дома»</vt:lpstr>
      <vt:lpstr>Кармашек «Картотека картинок «Один дома» Цель : Закреплять знания детей о опасных и безопасных ситуациях дома </vt:lpstr>
      <vt:lpstr>1 страница разворота</vt:lpstr>
      <vt:lpstr>Кармашек "Запомни телефон службы спасения"  Цель: Закреплять знания телефонов служб спасения.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«Правила безопасности ребёнка на улице,на дороге и дома»</dc:title>
  <dc:creator>admin</dc:creator>
  <cp:lastModifiedBy>Customer</cp:lastModifiedBy>
  <cp:revision>18</cp:revision>
  <dcterms:created xsi:type="dcterms:W3CDTF">2021-02-06T10:32:57Z</dcterms:created>
  <dcterms:modified xsi:type="dcterms:W3CDTF">2021-02-08T08:15:53Z</dcterms:modified>
</cp:coreProperties>
</file>