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98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064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3418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336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574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981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050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35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70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03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164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87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25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29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80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92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892-B015-4DB2-84D4-74FC2C4FC7B3}" type="datetimeFigureOut">
              <a:rPr lang="fr-FR" smtClean="0"/>
              <a:t>01/03/2025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A982978-74C1-4C0B-9186-45731F9055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5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AAC232-2F1A-47F3-AC86-25AEEF71F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Règlement et/ou Règles de vie </a:t>
            </a:r>
            <a:br>
              <a:rPr lang="fr-FR" dirty="0"/>
            </a:br>
            <a:r>
              <a:rPr lang="fr-FR" dirty="0"/>
              <a:t>Nom du dispositif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D989B5-B13A-4326-9C7A-C40D078E09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Noms des étudiants:</a:t>
            </a:r>
          </a:p>
        </p:txBody>
      </p:sp>
    </p:spTree>
    <p:extLst>
      <p:ext uri="{BB962C8B-B14F-4D97-AF65-F5344CB8AC3E}">
        <p14:creationId xmlns:p14="http://schemas.microsoft.com/office/powerpoint/2010/main" val="124769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891A85-175A-42FF-BF66-BA21C648D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 dispositif?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11EAA7-8990-404D-B8B4-F86542A42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>
                <a:latin typeface="Calibri" panose="020F0502020204030204" pitchFamily="34" charset="0"/>
              </a:rPr>
              <a:t>Y a-t-il un  règlement et/ou des règles de vie mis en place dans la classe où se déroule votre stage ?</a:t>
            </a:r>
          </a:p>
          <a:p>
            <a:r>
              <a:rPr lang="fr-FR" sz="1800" dirty="0">
                <a:latin typeface="Calibri" panose="020F0502020204030204" pitchFamily="34" charset="0"/>
              </a:rPr>
              <a:t>Y  a-t-il un dispositif pour accompagner le règlement (ceintures, lions du comportement, croix,  permis à points, conseil de classe, les messages clairs …) ?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897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37F53-809E-44E8-B35E-33CDA1EED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du dispositif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D1F61-FE03-4587-BB53-890F22564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>
                <a:latin typeface="Calibri" panose="020F0502020204030204" pitchFamily="34" charset="0"/>
              </a:rPr>
              <a:t>Présenter le règlement aux autres en précisant : </a:t>
            </a:r>
          </a:p>
          <a:p>
            <a:pPr marL="606425" indent="-342900">
              <a:buFont typeface="Wingdings" panose="05000000000000000000" pitchFamily="2" charset="2"/>
              <a:buChar char="Ø"/>
            </a:pPr>
            <a:r>
              <a:rPr lang="fr-FR" sz="1800" dirty="0">
                <a:latin typeface="Calibri" panose="020F0502020204030204" pitchFamily="34" charset="0"/>
              </a:rPr>
              <a:t>s’il a été élaboré avec les élèves ou pas ?</a:t>
            </a:r>
          </a:p>
          <a:p>
            <a:pPr marL="606425" indent="-342900">
              <a:buFont typeface="Wingdings" panose="05000000000000000000" pitchFamily="2" charset="2"/>
              <a:buChar char="Ø"/>
            </a:pPr>
            <a:r>
              <a:rPr lang="fr-FR" sz="1800" dirty="0">
                <a:latin typeface="Calibri" panose="020F0502020204030204" pitchFamily="34" charset="0"/>
              </a:rPr>
              <a:t>la terminologie utilisée (je dois, je n’ai pas le droit de, j’ai le droit de, je peux)</a:t>
            </a:r>
          </a:p>
          <a:p>
            <a:pPr marL="606425" indent="-342900">
              <a:buFont typeface="Wingdings" panose="05000000000000000000" pitchFamily="2" charset="2"/>
              <a:buChar char="Ø"/>
            </a:pPr>
            <a:r>
              <a:rPr lang="fr-FR" sz="1800" dirty="0">
                <a:latin typeface="Calibri" panose="020F0502020204030204" pitchFamily="34" charset="0"/>
                <a:sym typeface="Wingdings" panose="05000000000000000000" pitchFamily="2" charset="2"/>
              </a:rPr>
              <a:t>si les règles sont catégorisées (comportement, matériel, liées au travail, …)</a:t>
            </a:r>
          </a:p>
          <a:p>
            <a:pPr marL="606425" indent="-342900">
              <a:buFont typeface="Wingdings" panose="05000000000000000000" pitchFamily="2" charset="2"/>
              <a:buChar char="Ø"/>
            </a:pPr>
            <a:r>
              <a:rPr lang="fr-FR" sz="1800" i="0" dirty="0">
                <a:latin typeface="Calibri" panose="020F0502020204030204" pitchFamily="34" charset="0"/>
              </a:rPr>
              <a:t>si des sanctions sont prévues (dressez une liste des sanctions)</a:t>
            </a:r>
          </a:p>
          <a:p>
            <a:pPr marL="606425" indent="-342900">
              <a:buFont typeface="Wingdings" panose="05000000000000000000" pitchFamily="2" charset="2"/>
              <a:buChar char="Ø"/>
            </a:pPr>
            <a:r>
              <a:rPr lang="fr-FR" sz="1800" i="0" dirty="0">
                <a:latin typeface="Calibri" panose="020F0502020204030204" pitchFamily="34" charset="0"/>
              </a:rPr>
              <a:t>s’il est fait référence aux règles de vie de manière régulière ou pas</a:t>
            </a:r>
          </a:p>
          <a:p>
            <a:pPr marL="606425" indent="-342900">
              <a:buFont typeface="Wingdings" panose="05000000000000000000" pitchFamily="2" charset="2"/>
              <a:buChar char="Ø"/>
            </a:pPr>
            <a:r>
              <a:rPr lang="fr-FR" sz="1800" i="0" dirty="0">
                <a:latin typeface="Calibri" panose="020F0502020204030204" pitchFamily="34" charset="0"/>
              </a:rPr>
              <a:t>si c’est seulement l’enseignant qui y fait référence ou si les élèves le font aussi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733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6F0FC3-41AA-49AD-9EFB-0AA6372C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Avantages, limites et évolution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54D3FB-9227-46A2-A0D2-9EEEBAFCC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>
                <a:latin typeface="Calibri" panose="020F0502020204030204" pitchFamily="34" charset="0"/>
              </a:rPr>
              <a:t>Comment faire évoluer les règles  de vie et/ou les dispositifs qui vous questionnent  par leurs limites ou leurs effets observés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9973843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197</Words>
  <Application>Microsoft Office PowerPoint</Application>
  <PresentationFormat>Grand écran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Wingdings 3</vt:lpstr>
      <vt:lpstr>Brin</vt:lpstr>
      <vt:lpstr>Règlement et/ou Règles de vie  Nom du dispositif</vt:lpstr>
      <vt:lpstr>Quel dispositif?</vt:lpstr>
      <vt:lpstr>Présentation du dispositif</vt:lpstr>
      <vt:lpstr>Avantages, limites et évolution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Règlement et/ou Règles de vie</dc:title>
  <dc:creator>claire margalho</dc:creator>
  <cp:lastModifiedBy>claire margalho</cp:lastModifiedBy>
  <cp:revision>4</cp:revision>
  <dcterms:created xsi:type="dcterms:W3CDTF">2025-02-28T07:21:55Z</dcterms:created>
  <dcterms:modified xsi:type="dcterms:W3CDTF">2025-03-01T06:02:14Z</dcterms:modified>
</cp:coreProperties>
</file>