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73" r:id="rId8"/>
    <p:sldId id="266" r:id="rId9"/>
    <p:sldId id="275" r:id="rId10"/>
    <p:sldId id="267" r:id="rId11"/>
    <p:sldId id="269" r:id="rId12"/>
    <p:sldId id="270" r:id="rId13"/>
    <p:sldId id="271" r:id="rId14"/>
    <p:sldId id="268" r:id="rId15"/>
    <p:sldId id="262" r:id="rId16"/>
    <p:sldId id="263" r:id="rId17"/>
    <p:sldId id="264" r:id="rId18"/>
    <p:sldId id="265" r:id="rId19"/>
    <p:sldId id="278" r:id="rId20"/>
    <p:sldId id="279" r:id="rId21"/>
    <p:sldId id="277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51" d="100"/>
          <a:sy n="51" d="100"/>
        </p:scale>
        <p:origin x="9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67E11F-2F2E-4F4C-9B9F-8FE0BE73B2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BECE2B0-ABBF-4CCD-9AF1-982445137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364189B-DC20-42D3-9A50-B45DECCE2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9FA16-D6F8-4E5F-BA78-C4517031CA36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FB99A21-EEAD-4D53-B6EC-076EE4DF0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499E72-6FC3-4842-BD43-F16081DB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8575-6E9C-462A-B655-AC6F3426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50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665A85-2C4E-47C2-AF80-1F20521D6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714925D-D769-4A94-BDD0-AE3259A4E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579B719-589D-4A3D-9808-9CD622C9B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9FA16-D6F8-4E5F-BA78-C4517031CA36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93E4F23-2462-4308-A5B5-ED6208336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E679A30-3BB0-4AC4-B87D-7D415827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8575-6E9C-462A-B655-AC6F3426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324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6DAE7D5-6893-4CFA-A6E3-E5DCDCD07F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CFED403-8BDB-4E12-B889-D0F4A8349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854F980-B188-44F0-8A23-676BB3CE4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9FA16-D6F8-4E5F-BA78-C4517031CA36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CDD241A-CBD8-477E-A6ED-CA3EB3714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EF37EF0-1715-473E-BD0C-75E57AC69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8575-6E9C-462A-B655-AC6F3426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42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4F225D1-482A-475A-9C7C-5148076C9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02EE66C-2902-45EE-A3A6-3293E0735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83E3515-3273-46B0-96F4-A168C90B3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9FA16-D6F8-4E5F-BA78-C4517031CA36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5E324AE-9B31-41C2-A0A3-47EBAAA9E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5C136A2-F98A-4C6B-932B-A36158EB7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8575-6E9C-462A-B655-AC6F3426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063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79D59A-B4C6-45D2-8333-770A28F2C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28B13C9-3BFC-4409-A2FD-CB189898D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D51A6E2-F469-43B3-A59E-6B3AF8CCA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9FA16-D6F8-4E5F-BA78-C4517031CA36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00E88A9-A855-4735-99A0-CA5F24F86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F0DD311-BEC5-4838-9D5D-5AB3F2E8C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8575-6E9C-462A-B655-AC6F3426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94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F6B9CC-15D9-438C-B9A7-E4AFB24DF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212817A-A69D-4352-B209-B26EFAE4C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42CE794-F1A2-40E9-BCA3-432CC9C37D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2AF372D-89C4-455D-B5EA-320C6FFE1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9FA16-D6F8-4E5F-BA78-C4517031CA36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3F50B7B-E54B-4A11-8C49-63D8AADA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E8F858F-8A82-4FD5-9D2D-AD6D0C56F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8575-6E9C-462A-B655-AC6F3426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876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0BE732-5E38-44DE-9FDA-3B46A2B80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55AEEB5-9356-4D77-9851-DD851CD860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2FC0406C-C2E4-4892-BE3D-3BE52AA60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9E3A1BE-D3B3-4480-9880-42FAC289E4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7D8D475-D130-4D98-B720-97F61013BC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00D8386D-10D0-4C6A-8266-98882609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9FA16-D6F8-4E5F-BA78-C4517031CA36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1ECD82B-5AF4-43D2-B36F-376C443E5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7D6E7E7D-7ABB-479D-86FD-0FBCAA46E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8575-6E9C-462A-B655-AC6F3426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45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83FA28-C06C-4276-A4C8-CF08E643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BE7782F-2C8F-4663-83F9-339BB06F7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9FA16-D6F8-4E5F-BA78-C4517031CA36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9C74615-8EC0-4FB7-A9EF-BDE602C1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41CB938-4E8F-4C43-B00C-694252ACB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8575-6E9C-462A-B655-AC6F3426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29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B2ACE1E-6980-4D57-A756-0997BD688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9FA16-D6F8-4E5F-BA78-C4517031CA36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1FED60F8-3A46-4E4C-95A7-C90ADC20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3520921-A368-4953-8E24-5BAEDB02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8575-6E9C-462A-B655-AC6F3426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074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E1FECFA-09E4-471C-877A-72681D9CA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0307CF5-4F02-40DD-8B8E-F635F32C6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C364AF0-27B7-4FD4-B41D-3A822DEF2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7CA9C5C-3794-406C-A9C6-9F1602E4B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9FA16-D6F8-4E5F-BA78-C4517031CA36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B4E2E68-7FAB-4E33-B631-99434BD08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0074DA0-3147-4191-8035-426556551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8575-6E9C-462A-B655-AC6F3426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584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5A9DF6C-C1F1-4A87-ABD6-739A7A95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2E91DDF1-D73D-415A-B151-35EFA579C1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3FBCF06-8CC6-4FB3-B8E0-813C752BC1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8B491AE-F29E-4459-AC89-9028564C6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9FA16-D6F8-4E5F-BA78-C4517031CA36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0A9975C-16DB-4193-872B-CDF641AAB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3240C20-3051-4879-AADD-6998E6F66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8575-6E9C-462A-B655-AC6F3426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16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5803E1-C0BC-473B-8C6E-8F80123FF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3C2507A-7C23-45FA-B510-5082CB8FA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93B89CC-A9A9-4676-A84E-170B8D681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9FA16-D6F8-4E5F-BA78-C4517031CA36}" type="datetimeFigureOut">
              <a:rPr lang="ru-RU" smtClean="0"/>
              <a:t>15.02.2026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6C77315-954B-472E-B768-A12552599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F66ACAC-A79B-43B9-9DC0-597213E9B8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98575-6E9C-462A-B655-AC6F3426F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17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BE85BA-B141-4048-A3CB-4E11ECBE1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14D15460-B4A6-4014-98DF-E671C97E0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9147"/>
          </a:xfr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E8ED44F1-2855-4E35-82DD-3FA7945090BD}"/>
              </a:ext>
            </a:extLst>
          </p:cNvPr>
          <p:cNvSpPr/>
          <p:nvPr/>
        </p:nvSpPr>
        <p:spPr>
          <a:xfrm>
            <a:off x="1732547" y="1391478"/>
            <a:ext cx="962125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«</a:t>
            </a:r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окне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4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 нас в Простоквашино»</a:t>
            </a:r>
          </a:p>
          <a:p>
            <a:pPr algn="ctr"/>
            <a:endParaRPr lang="ru-RU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Болтунова Татьяна Владимировна</a:t>
            </a:r>
          </a:p>
          <a:p>
            <a:pPr algn="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Ситмухаметова  Алия Рыскалиевна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9200" y="577517"/>
            <a:ext cx="10134600" cy="774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</a:t>
            </a:r>
            <a:endParaRPr lang="ru-RU" sz="16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«Детский сад №78 комбинированного вида «Пчелка» г. Орска»</a:t>
            </a:r>
            <a:endParaRPr lang="ru-RU" sz="1600" b="1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07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51F20A-1976-48E1-B45A-C45C1864D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616C8F4-723C-4A97-B99D-FD08B6649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AD49047-C9C4-4201-9C15-DBFAE1E46C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743" y="1352550"/>
            <a:ext cx="3972804" cy="42840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305" y="676485"/>
            <a:ext cx="4101819" cy="30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0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A33595-FA89-44D4-92C9-5E2A87911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630C728-CF4A-41EE-B585-6F4DFC71A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256FE51-7597-4E39-9CC7-407073483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3878" y="2152513"/>
            <a:ext cx="4559852" cy="34198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5603" y="1018340"/>
            <a:ext cx="5225716" cy="39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1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B70740-31B2-4C46-862C-2B0BFF9CF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69C1AE6-D0A9-4988-BC99-BF6E5E70B3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25E2E20-DB8E-4F22-AC7E-77E3596F5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7494" y="522494"/>
            <a:ext cx="3114261" cy="31142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73" y="2781300"/>
            <a:ext cx="2924332" cy="2924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949" y="971550"/>
            <a:ext cx="2979944" cy="297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8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A8C82BE-772E-41ED-88B0-34DDF7A22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87B47E4F-B11C-419C-A572-E3145FD45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4"/>
            <a:ext cx="12192000" cy="6869514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9C39885-4E32-4448-887C-F46CA1DA03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14718" y="716421"/>
            <a:ext cx="2342309" cy="23423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52130CF-AE2E-4162-9BE0-DEA7A9D58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94566" y="3058730"/>
            <a:ext cx="2680650" cy="2680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17" y="716421"/>
            <a:ext cx="2502435" cy="2502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83" y="3410026"/>
            <a:ext cx="2556706" cy="25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1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E7BA57-7D97-4FA3-BDC2-989BE1A3A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94DC685-47E6-4A69-9626-EF4E523B1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9241F30-658D-463C-859E-C4CC7D773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60" y="914401"/>
            <a:ext cx="3824428" cy="50992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4654" y="1209174"/>
            <a:ext cx="5053266" cy="378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5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5F71E8B-82F9-42D4-A17D-8D018F65F6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-1606"/>
            <a:ext cx="12192000" cy="6859606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C0FBF8-B2E2-48A5-A894-0799947B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217" y="795130"/>
            <a:ext cx="7354958" cy="165652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деятельность: 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«Посадка лука»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0411108-4D4A-47BB-8C0F-0C83BBA16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1912" y="2334893"/>
            <a:ext cx="2632767" cy="19745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96C7706-FB52-43C9-B698-A1DC07A7A8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1130" y="2780748"/>
            <a:ext cx="2632765" cy="197457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11F45D9-6999-4DDC-9EE0-90B68648B5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4971" y="3448051"/>
            <a:ext cx="2988365" cy="224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E719D6E1-36E7-4E2E-9F48-E2E3A409E2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6"/>
            <a:ext cx="12192000" cy="6859606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9A8F447-EDC6-4E13-BE89-3DACB227A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7095" y="411480"/>
            <a:ext cx="8576144" cy="6096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5CB7480E-4C9C-43E6-8FDB-4EBAEE4B2069}"/>
              </a:ext>
            </a:extLst>
          </p:cNvPr>
          <p:cNvSpPr/>
          <p:nvPr/>
        </p:nvSpPr>
        <p:spPr>
          <a:xfrm>
            <a:off x="3101009" y="1060174"/>
            <a:ext cx="7872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деятельность: </a:t>
            </a:r>
          </a:p>
          <a:p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«Посадка семян на рассаду»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D0ADC62-2B1C-43A3-866B-3C5FBE5BA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32" y="1792866"/>
            <a:ext cx="2814323" cy="211074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306A77C-1B4A-458D-AF49-C68FFBCBB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839" y="3456008"/>
            <a:ext cx="2941983" cy="22064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81" y="2409906"/>
            <a:ext cx="1893032" cy="25240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863" y="3848092"/>
            <a:ext cx="2339892" cy="217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9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DA6AFCE-52F8-411D-8216-52A42D8A4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14"/>
            <a:ext cx="12192000" cy="6968905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0C4119-9337-43B4-A08F-4FA2D6F5C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Опыт: </a:t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проращивание картофеля в темноте и на свету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668" y="2153018"/>
            <a:ext cx="2962411" cy="29563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84" y="2153018"/>
            <a:ext cx="2956316" cy="295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19DE0B6F-E475-455B-BC51-1267537D0E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A31E74-300D-49F6-A8D2-020753B66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774" y="569843"/>
            <a:ext cx="9684026" cy="164327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Опыт: </a:t>
            </a: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проращивание фасоли в земле и на влажной салфетке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8C24B69-31B2-4BE4-BAF4-F71F88343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54461" y="1984927"/>
            <a:ext cx="3371021" cy="382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5800"/>
            <a:ext cx="12327467" cy="68977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26810" y="3713891"/>
            <a:ext cx="2583450" cy="19375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53915" y="233963"/>
            <a:ext cx="1979495" cy="2639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14" y="537505"/>
            <a:ext cx="2815742" cy="28157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441" y="563878"/>
            <a:ext cx="2621280" cy="2621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940" y="3440625"/>
            <a:ext cx="2484120" cy="248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9BBDD4-B154-4316-8339-8DB0DB37CD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50D8D22-3130-4DFC-A3AF-8FB7ADB805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1F4D696-BDA7-46A1-AA6D-F60AF9387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BE86ECC-2E0B-4FCC-80A2-5D2A773DBF36}"/>
              </a:ext>
            </a:extLst>
          </p:cNvPr>
          <p:cNvSpPr/>
          <p:nvPr/>
        </p:nvSpPr>
        <p:spPr>
          <a:xfrm>
            <a:off x="3047999" y="1245704"/>
            <a:ext cx="65995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: познавательный, творческий. 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: </a:t>
            </a:r>
          </a:p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подготовительной группы    «</a:t>
            </a:r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32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3200" b="1" i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algn="ctr"/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воспитатели, родители.</a:t>
            </a:r>
          </a:p>
        </p:txBody>
      </p:sp>
    </p:spTree>
    <p:extLst>
      <p:ext uri="{BB962C8B-B14F-4D97-AF65-F5344CB8AC3E}">
        <p14:creationId xmlns:p14="http://schemas.microsoft.com/office/powerpoint/2010/main" val="39176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1400"/>
            <a:ext cx="12327467" cy="68977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77365" y="-284889"/>
            <a:ext cx="2529840" cy="3373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08045" y="3044190"/>
            <a:ext cx="2194560" cy="2926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94312" y="136752"/>
            <a:ext cx="3332480" cy="2499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44" y="3017498"/>
            <a:ext cx="1842248" cy="24563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01671" y="2810863"/>
            <a:ext cx="2152200" cy="286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91896" y="-291875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8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5800"/>
            <a:ext cx="12327467" cy="6897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99228" y="502919"/>
            <a:ext cx="4366570" cy="3274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1550" y="887938"/>
            <a:ext cx="3080153" cy="2310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4633" y="3601366"/>
            <a:ext cx="3155811" cy="23668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94602" y="2837816"/>
            <a:ext cx="353060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3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15E00749-58EE-4DB5-867F-999C44B67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F225509-F256-4948-8C02-4C95F37ED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661" y="2213113"/>
            <a:ext cx="8375374" cy="1961322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212109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CAF60B-CC23-46AD-A6CF-BE872D05A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789053F-36D8-4DAD-9EE9-17DD3543E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6"/>
            <a:ext cx="12192000" cy="685960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2E81D0A-86C7-4988-B2E2-DA23960DFD8B}"/>
              </a:ext>
            </a:extLst>
          </p:cNvPr>
          <p:cNvSpPr/>
          <p:nvPr/>
        </p:nvSpPr>
        <p:spPr>
          <a:xfrm>
            <a:off x="3047999" y="848138"/>
            <a:ext cx="7315201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Актуальность.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Данная работа направлена на развитие поисково-познавательной деятельности детей, которая дает ребенку возможность экспериментировать, синтезировать полученные знания, развивать познавательную и творческую активность, самостоятельность, умение планировать, работать в коллективе. Такие качества способствуют успешному обучению детей в школе, а участие в педагогическом процессе наравне с взрослыми - возможность проектировать свою жизнь в пространстве детского сада, проявляя при этом изобретательность и оригинальность.</a:t>
            </a:r>
          </a:p>
          <a:p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21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7742EED-B600-44C7-B108-336EC7918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3D13DA04-6241-46F4-9514-CFA22B563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574"/>
            <a:ext cx="12192000" cy="6909147"/>
          </a:xfr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B88D17E-C19B-42E6-AB13-57C7D33C0F9C}"/>
              </a:ext>
            </a:extLst>
          </p:cNvPr>
          <p:cNvSpPr/>
          <p:nvPr/>
        </p:nvSpPr>
        <p:spPr>
          <a:xfrm>
            <a:off x="3048000" y="1789043"/>
            <a:ext cx="76995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формирование у детей интереса к опытнической и исследовательской деятельности по выращиванию культурных растений в комнатных условиях.</a:t>
            </a:r>
          </a:p>
        </p:txBody>
      </p:sp>
    </p:spTree>
    <p:extLst>
      <p:ext uri="{BB962C8B-B14F-4D97-AF65-F5344CB8AC3E}">
        <p14:creationId xmlns:p14="http://schemas.microsoft.com/office/powerpoint/2010/main" val="7721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4C1BE6-3EFC-49C8-B2A0-538C47A8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4B09FEA-CCEC-4297-AB50-819E84B82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6"/>
            <a:ext cx="12192000" cy="685960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3F7818E4-877F-4D55-9142-A43E00CB6058}"/>
              </a:ext>
            </a:extLst>
          </p:cNvPr>
          <p:cNvSpPr/>
          <p:nvPr/>
        </p:nvSpPr>
        <p:spPr>
          <a:xfrm>
            <a:off x="2981739" y="821634"/>
            <a:ext cx="8123583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расширению знаний детей о культурных и дикорастущих растениях.</a:t>
            </a:r>
          </a:p>
          <a:p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Продолжить знакомство детей с особенностями выращивания культурных растений (перец, лук, томат, баклажан, овес, бобовые, и др.).</a:t>
            </a:r>
          </a:p>
          <a:p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обобщению представлений детей о необходимости света, тепла, влаги почвы для благоприятного роста растений.</a:t>
            </a:r>
          </a:p>
          <a:p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закреплению умения детей ухаживать за растениями в комнатных условиях.</a:t>
            </a:r>
          </a:p>
          <a:p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чувства ответственности за благополучное состояние растений (полив, взрыхление, прополка сорняков).</a:t>
            </a:r>
          </a:p>
          <a:p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Продолжать способствовать развитию наблюдательности, умения замечать изменения в росте растений, связывать их с условиями, в которых они находятся, правильно отражать наблюдения в рисунке.</a:t>
            </a:r>
          </a:p>
          <a:p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развитию познавательный и творческих способностей у детей.</a:t>
            </a:r>
          </a:p>
          <a:p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уважение к  труду, бережное отношение к его результатам.</a:t>
            </a:r>
          </a:p>
          <a:p>
            <a:endParaRPr lang="ru-RU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 детей  чувство любви к природе и бережное отношение к ней.</a:t>
            </a:r>
          </a:p>
        </p:txBody>
      </p:sp>
    </p:spTree>
    <p:extLst>
      <p:ext uri="{BB962C8B-B14F-4D97-AF65-F5344CB8AC3E}">
        <p14:creationId xmlns:p14="http://schemas.microsoft.com/office/powerpoint/2010/main" val="205446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274381-9597-4240-9B6C-61E7B69F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2BB44AB7-9A81-4B2B-86F1-ABD42CECC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6"/>
            <a:ext cx="12192000" cy="6859606"/>
          </a:xfr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FCF82AE-A7F0-4965-89C2-F2C76B7269F7}"/>
              </a:ext>
            </a:extLst>
          </p:cNvPr>
          <p:cNvSpPr/>
          <p:nvPr/>
        </p:nvSpPr>
        <p:spPr>
          <a:xfrm>
            <a:off x="3047999" y="1351721"/>
            <a:ext cx="68116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Предполагаемый результат: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проектной деятельности дети научатся различать и уверенно называть овощи 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и различия. С помощью опытническо - исследовательской работы будет выявлено многообразие и разнообразие посевного материала, дети получат знания о необходимых условиях для роста и развития растений в комнатных условиях, научатся ухаживать за растениями и познакомятся с условиями их содержания, закрепят умение делать простые выводы, устанавливать причинно - следственные связи. Будет повышен интерес детей и родителей к совместной познавательно-исследовательской </a:t>
            </a:r>
            <a:r>
              <a:rPr lang="ru-RU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деятельности.,собрана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семян овощных культур. Создан в группе огорода на подоконнике и подобраны украшения для него. Оформлен дневник наблюдений за рассадой в огороде. Должны сформироваться навыки культурного поведения в природе, умение беречь и заботиться о ней. Будет сформировано у детей уважительное отношения к труду. Получены участниками проекта положительных эмоции от полученных результатов.</a:t>
            </a:r>
          </a:p>
        </p:txBody>
      </p:sp>
    </p:spTree>
    <p:extLst>
      <p:ext uri="{BB962C8B-B14F-4D97-AF65-F5344CB8AC3E}">
        <p14:creationId xmlns:p14="http://schemas.microsoft.com/office/powerpoint/2010/main" val="219947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1"/>
            <a:ext cx="12192000" cy="68593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17" y="498654"/>
            <a:ext cx="7812506" cy="585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0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AF6BAF45-366B-4DDA-812B-6ABB3597B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EE9B27-9185-458D-AE71-240339281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Огород на окне</a:t>
            </a:r>
            <a:b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 нас в Простоквашино»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39B79EF-FDFF-4751-BCD2-2B4195AB4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821" y="1690688"/>
            <a:ext cx="7544674" cy="484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2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1"/>
            <a:ext cx="12192000" cy="68593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28949" y="531103"/>
            <a:ext cx="7696200" cy="53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454</Words>
  <Application>Microsoft Office PowerPoint</Application>
  <PresentationFormat>Широкоэкранный</PresentationFormat>
  <Paragraphs>42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Огород на окне  «У нас в Простоквашино»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Практическая деятельность:                   «Посадка лука»</vt:lpstr>
      <vt:lpstr>Презентация PowerPoint</vt:lpstr>
      <vt:lpstr>Опыт:  проращивание картофеля в темноте и на свету</vt:lpstr>
      <vt:lpstr>Опыт:  проращивание фасоли в земле и на влажной салфетке</vt:lpstr>
      <vt:lpstr>Презентация PowerPoint</vt:lpstr>
      <vt:lpstr>Презентация PowerPoint</vt:lpstr>
      <vt:lpstr>Презентация PowerPoint</vt:lpstr>
      <vt:lpstr>Спасибо за внимание.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Future</dc:creator>
  <cp:lastModifiedBy>Лиза Итальева</cp:lastModifiedBy>
  <cp:revision>27</cp:revision>
  <dcterms:created xsi:type="dcterms:W3CDTF">2021-04-06T14:27:15Z</dcterms:created>
  <dcterms:modified xsi:type="dcterms:W3CDTF">2026-02-15T12:01:00Z</dcterms:modified>
</cp:coreProperties>
</file>