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1CDF5-3E91-4D75-9B08-F1DF17120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40491" y="584201"/>
            <a:ext cx="8791575" cy="372534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«Детский сад №18 «гнездышко» КОМБИНИРОВАННОГО ВИДА Г.ОРСКА»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3BB0A11-B32A-4534-826C-A085E6A54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76424" y="1913468"/>
            <a:ext cx="8791575" cy="2387600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Мастер-класс</a:t>
            </a:r>
          </a:p>
          <a:p>
            <a:pPr algn="ctr"/>
            <a:r>
              <a:rPr lang="ru-RU" dirty="0">
                <a:solidFill>
                  <a:schemeClr val="bg1"/>
                </a:solidFill>
              </a:rPr>
              <a:t>«Движение — путь к познанию: формирование познавательных способностей детей с ОВЗ через интерактивный физкультурный комплекс»</a:t>
            </a:r>
          </a:p>
          <a:p>
            <a:pPr algn="r"/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Педагог: Акимова Т.П.</a:t>
            </a:r>
          </a:p>
        </p:txBody>
      </p:sp>
    </p:spTree>
    <p:extLst>
      <p:ext uri="{BB962C8B-B14F-4D97-AF65-F5344CB8AC3E}">
        <p14:creationId xmlns:p14="http://schemas.microsoft.com/office/powerpoint/2010/main" val="2337729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91FAED-C4B2-452F-83FB-67FCDF6DF2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2410A95-3103-4E0F-BCF9-A5C6468992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418518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endParaRPr lang="ru-RU" sz="5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441C953-8D57-4849-8278-99690E7BAE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651" y="618518"/>
            <a:ext cx="10080759" cy="5968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046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DC7818-B991-48A3-AEBD-75C70C0F1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4698549"/>
          </a:xfrm>
        </p:spPr>
        <p:txBody>
          <a:bodyPr>
            <a:normAutofit/>
          </a:bodyPr>
          <a:lstStyle/>
          <a:p>
            <a:endParaRPr lang="ru-RU" sz="2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A148BE-588A-437A-BBD9-0FC68BC84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537" y="618517"/>
            <a:ext cx="9688874" cy="531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8227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7A4E8E02-FBFE-4AAF-B642-B841D68C4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0784" y="683831"/>
            <a:ext cx="9905998" cy="3767215"/>
          </a:xfrm>
        </p:spPr>
        <p:txBody>
          <a:bodyPr>
            <a:normAutofit/>
          </a:bodyPr>
          <a:lstStyle/>
          <a:p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7ED4DD-B760-4DD4-A36B-76D4BFB89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784" y="836023"/>
            <a:ext cx="9905998" cy="5338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969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2EEB3D-FA37-40D6-A0FB-5393E3CF9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7918" y="143933"/>
            <a:ext cx="9988815" cy="2527358"/>
          </a:xfrm>
        </p:spPr>
        <p:txBody>
          <a:bodyPr>
            <a:normAutofit/>
          </a:bodyPr>
          <a:lstStyle/>
          <a:p>
            <a:endParaRPr lang="ru-RU" sz="13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54B9E0-B275-4E42-9BBF-1C31E7E7AC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Этапы работы.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0B2399A-4974-46D3-9197-F68785B29F39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6EDDC8-92AC-4DDB-82B0-F68B67BAF8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>
            <a:extLst>
              <a:ext uri="{FF2B5EF4-FFF2-40B4-BE49-F238E27FC236}">
                <a16:creationId xmlns:a16="http://schemas.microsoft.com/office/drawing/2014/main" id="{5300FF1B-7AAC-4BE0-8F31-309557B00745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A7BAEBC9-B327-42E5-A1DA-0C270C5E85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DB9E78EB-BCC2-4458-8BA6-375074A04E5E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CBB9406-BFA5-4E33-9864-1C0D0F094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5267" y="244699"/>
            <a:ext cx="10041465" cy="56924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714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>
            <a:extLst>
              <a:ext uri="{FF2B5EF4-FFF2-40B4-BE49-F238E27FC236}">
                <a16:creationId xmlns:a16="http://schemas.microsoft.com/office/drawing/2014/main" id="{FDF5E205-39DA-4C23-AB79-52FA5222A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D0051467-863A-43B7-8993-905B99064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педагоги</a:t>
            </a:r>
          </a:p>
        </p:txBody>
      </p:sp>
      <p:sp>
        <p:nvSpPr>
          <p:cNvPr id="13" name="Текст 12">
            <a:extLst>
              <a:ext uri="{FF2B5EF4-FFF2-40B4-BE49-F238E27FC236}">
                <a16:creationId xmlns:a16="http://schemas.microsoft.com/office/drawing/2014/main" id="{B003AB14-436A-4F8E-B06E-37F2C54D2E30}"/>
              </a:ext>
            </a:extLst>
          </p:cNvPr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0C1D49FB-48F1-4F01-BEC0-D5D75A7EF7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родители</a:t>
            </a:r>
          </a:p>
        </p:txBody>
      </p:sp>
      <p:sp>
        <p:nvSpPr>
          <p:cNvPr id="14" name="Текст 13">
            <a:extLst>
              <a:ext uri="{FF2B5EF4-FFF2-40B4-BE49-F238E27FC236}">
                <a16:creationId xmlns:a16="http://schemas.microsoft.com/office/drawing/2014/main" id="{217CBC0B-8C7D-4002-A673-F6B41C475365}"/>
              </a:ext>
            </a:extLst>
          </p:cNvPr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Текст 11">
            <a:extLst>
              <a:ext uri="{FF2B5EF4-FFF2-40B4-BE49-F238E27FC236}">
                <a16:creationId xmlns:a16="http://schemas.microsoft.com/office/drawing/2014/main" id="{AA5523CE-2DB2-46DD-86B2-A5554283554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Текст 14">
            <a:extLst>
              <a:ext uri="{FF2B5EF4-FFF2-40B4-BE49-F238E27FC236}">
                <a16:creationId xmlns:a16="http://schemas.microsoft.com/office/drawing/2014/main" id="{4210D87D-2C48-4A18-9EBB-7A90011107DD}"/>
              </a:ext>
            </a:extLst>
          </p:cNvPr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AE40702-40B5-4832-A15C-BD3AC9DF6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10" y="609599"/>
            <a:ext cx="9922672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56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9499B18-736D-4630-A852-700C41669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71213E4-AC08-4C97-8154-53EDAA0009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413" y="618517"/>
            <a:ext cx="9905998" cy="5357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606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CD4A63-D5AD-4378-BAF8-BF375BEBC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7"/>
            <a:ext cx="9905998" cy="3233815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Спасибо за внимание.</a:t>
            </a:r>
          </a:p>
        </p:txBody>
      </p:sp>
    </p:spTree>
    <p:extLst>
      <p:ext uri="{BB962C8B-B14F-4D97-AF65-F5344CB8AC3E}">
        <p14:creationId xmlns:p14="http://schemas.microsoft.com/office/powerpoint/2010/main" val="924839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168</TotalTime>
  <Words>50</Words>
  <Application>Microsoft Office PowerPoint</Application>
  <PresentationFormat>Широкоэкранный</PresentationFormat>
  <Paragraphs>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Tw Cen MT</vt:lpstr>
      <vt:lpstr>Контур</vt:lpstr>
      <vt:lpstr>МДОАУ «Детский сад №18 «гнездышко» КОМБИНИРОВАННОГО ВИДА Г.ОРСКА»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МДОАУ «Детский сад №18 «гнездышко» КОМБИНИРОВАННОГО ВИДА Г.Орска»</dc:title>
  <dc:creator>User</dc:creator>
  <cp:lastModifiedBy>User</cp:lastModifiedBy>
  <cp:revision>10</cp:revision>
  <dcterms:created xsi:type="dcterms:W3CDTF">2025-01-21T07:10:18Z</dcterms:created>
  <dcterms:modified xsi:type="dcterms:W3CDTF">2026-03-26T07:16:46Z</dcterms:modified>
</cp:coreProperties>
</file>