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3" r:id="rId5"/>
    <p:sldId id="261" r:id="rId6"/>
    <p:sldId id="268" r:id="rId7"/>
    <p:sldId id="267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107" d="100"/>
          <a:sy n="107" d="100"/>
        </p:scale>
        <p:origin x="172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2-12/1671758455_kartinkin-net-p-detskie-kartinki-dlya-malishei-oboi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7531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00166" y="285728"/>
            <a:ext cx="6029340" cy="742954"/>
          </a:xfrm>
        </p:spPr>
        <p:txBody>
          <a:bodyPr>
            <a:normAutofit fontScale="90000"/>
          </a:bodyPr>
          <a:lstStyle/>
          <a:p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cs typeface="Angsana New" pitchFamily="18" charset="-34"/>
              </a:rPr>
              <a:t>МДОАУ «Детский сад № 18» г. Орска</a:t>
            </a:r>
            <a:r>
              <a:rPr lang="ru-RU" sz="1800" i="1" dirty="0">
                <a:cs typeface="Angsana New" pitchFamily="18" charset="-34"/>
              </a:rPr>
              <a:t>.</a:t>
            </a:r>
            <a:br>
              <a:rPr lang="ru-RU" i="1" dirty="0">
                <a:cs typeface="Angsana New" pitchFamily="18" charset="-34"/>
              </a:rPr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85786" y="2000240"/>
            <a:ext cx="8358214" cy="3000396"/>
          </a:xfrm>
        </p:spPr>
        <p:txBody>
          <a:bodyPr>
            <a:normAutofit fontScale="55000" lnSpcReduction="20000"/>
          </a:bodyPr>
          <a:lstStyle/>
          <a:p>
            <a:r>
              <a:rPr lang="ru-RU" sz="4600" b="1" i="1" dirty="0">
                <a:solidFill>
                  <a:schemeClr val="accent6">
                    <a:lumMod val="75000"/>
                  </a:schemeClr>
                </a:solidFill>
                <a:cs typeface="Andalus" pitchFamily="18" charset="-78"/>
              </a:rPr>
              <a:t>Мастер-класс для педагогов  на тему:  </a:t>
            </a:r>
          </a:p>
          <a:p>
            <a:r>
              <a:rPr lang="ru-RU" sz="4600" b="1" i="1" dirty="0">
                <a:solidFill>
                  <a:schemeClr val="accent6">
                    <a:lumMod val="75000"/>
                  </a:schemeClr>
                </a:solidFill>
                <a:cs typeface="Andalus" pitchFamily="18" charset="-78"/>
              </a:rPr>
              <a:t>«Инновационные подходы к выявлению детских талантов в условиях дошкольного образования». </a:t>
            </a:r>
          </a:p>
          <a:p>
            <a:endParaRPr lang="ru-RU" b="1" i="1" dirty="0">
              <a:solidFill>
                <a:schemeClr val="accent6">
                  <a:lumMod val="75000"/>
                </a:schemeClr>
              </a:solidFill>
              <a:cs typeface="Andalus" pitchFamily="18" charset="-78"/>
            </a:endParaRPr>
          </a:p>
          <a:p>
            <a:endParaRPr lang="ru-RU" b="1" i="1" dirty="0">
              <a:solidFill>
                <a:schemeClr val="accent6">
                  <a:lumMod val="75000"/>
                </a:schemeClr>
              </a:solidFill>
              <a:cs typeface="Andalus" pitchFamily="18" charset="-78"/>
            </a:endParaRPr>
          </a:p>
          <a:p>
            <a:endParaRPr lang="ru-RU" b="1" i="1" dirty="0">
              <a:solidFill>
                <a:schemeClr val="accent6">
                  <a:lumMod val="75000"/>
                </a:schemeClr>
              </a:solidFill>
              <a:cs typeface="Andalus" pitchFamily="18" charset="-78"/>
            </a:endParaRPr>
          </a:p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cs typeface="Andalus" pitchFamily="18" charset="-78"/>
              </a:rPr>
              <a:t>                                                      </a:t>
            </a:r>
          </a:p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cs typeface="Andalus" pitchFamily="18" charset="-78"/>
              </a:rPr>
              <a:t>                                                        </a:t>
            </a:r>
            <a:r>
              <a:rPr lang="ru-RU" sz="3000" b="1" i="1" dirty="0">
                <a:solidFill>
                  <a:schemeClr val="accent6">
                    <a:lumMod val="75000"/>
                  </a:schemeClr>
                </a:solidFill>
                <a:cs typeface="Andalus" pitchFamily="18" charset="-78"/>
              </a:rPr>
              <a:t>Воспитатель: Борзова С.Г.</a:t>
            </a:r>
          </a:p>
        </p:txBody>
      </p:sp>
      <p:pic>
        <p:nvPicPr>
          <p:cNvPr id="7" name="Picture 2" descr="https://i.ytimg.com/vi/clGZPKaXxhY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571876"/>
            <a:ext cx="2786082" cy="1937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2-12/1671758455_kartinkin-net-p-detskie-kartinki-dlya-malishei-oboi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20753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401080" cy="6000792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cs typeface="Andalus" pitchFamily="18" charset="-78"/>
              </a:rPr>
              <a:t>ЦЕЛЬ:</a:t>
            </a:r>
          </a:p>
          <a:p>
            <a:pPr>
              <a:buNone/>
            </a:pPr>
            <a:r>
              <a:rPr lang="ru-RU" sz="2000" b="1" i="1" dirty="0">
                <a:cs typeface="Andalus" pitchFamily="18" charset="-78"/>
              </a:rPr>
              <a:t>    </a:t>
            </a:r>
            <a:r>
              <a:rPr lang="ru-RU" sz="1800" b="1" i="1" dirty="0">
                <a:cs typeface="Andalus" pitchFamily="18" charset="-78"/>
              </a:rPr>
              <a:t>- </a:t>
            </a:r>
            <a:r>
              <a:rPr lang="ru-RU" sz="1800" b="1" i="1" dirty="0" err="1">
                <a:cs typeface="Andalus" pitchFamily="18" charset="-78"/>
              </a:rPr>
              <a:t>з</a:t>
            </a:r>
            <a:r>
              <a:rPr lang="en-US" sz="1800" b="1" i="1" dirty="0" err="1">
                <a:cs typeface="Andalus" pitchFamily="18" charset="-78"/>
              </a:rPr>
              <a:t>накомство</a:t>
            </a:r>
            <a:r>
              <a:rPr lang="en-US" sz="1800" b="1" i="1" dirty="0">
                <a:cs typeface="Andalus" pitchFamily="18" charset="-78"/>
              </a:rPr>
              <a:t> </a:t>
            </a:r>
            <a:r>
              <a:rPr lang="en-US" sz="1800" b="1" i="1" dirty="0" err="1">
                <a:cs typeface="Andalus" pitchFamily="18" charset="-78"/>
              </a:rPr>
              <a:t>участников</a:t>
            </a:r>
            <a:r>
              <a:rPr lang="en-US" sz="1800" b="1" i="1" dirty="0">
                <a:cs typeface="Andalus" pitchFamily="18" charset="-78"/>
              </a:rPr>
              <a:t> </a:t>
            </a:r>
            <a:r>
              <a:rPr lang="en-US" sz="1800" b="1" i="1" dirty="0" err="1">
                <a:cs typeface="Andalus" pitchFamily="18" charset="-78"/>
              </a:rPr>
              <a:t>мастер</a:t>
            </a:r>
            <a:r>
              <a:rPr lang="en-US" sz="1800" b="1" i="1" dirty="0">
                <a:cs typeface="Andalus" pitchFamily="18" charset="-78"/>
              </a:rPr>
              <a:t> –</a:t>
            </a:r>
            <a:r>
              <a:rPr lang="en-US" sz="1800" b="1" i="1" dirty="0" err="1">
                <a:cs typeface="Andalus" pitchFamily="18" charset="-78"/>
              </a:rPr>
              <a:t>класса</a:t>
            </a:r>
            <a:r>
              <a:rPr lang="en-US" sz="1800" b="1" i="1" dirty="0">
                <a:cs typeface="Andalus" pitchFamily="18" charset="-78"/>
              </a:rPr>
              <a:t> с </a:t>
            </a:r>
            <a:r>
              <a:rPr lang="en-US" sz="1800" b="1" i="1" dirty="0" err="1">
                <a:cs typeface="Andalus" pitchFamily="18" charset="-78"/>
              </a:rPr>
              <a:t>современным</a:t>
            </a:r>
            <a:r>
              <a:rPr lang="en-US" sz="1800" b="1" i="1" dirty="0">
                <a:cs typeface="Andalus" pitchFamily="18" charset="-78"/>
              </a:rPr>
              <a:t> </a:t>
            </a:r>
            <a:r>
              <a:rPr lang="en-US" sz="1800" b="1" i="1" dirty="0" err="1">
                <a:cs typeface="Andalus" pitchFamily="18" charset="-78"/>
              </a:rPr>
              <a:t>инновационным</a:t>
            </a:r>
            <a:r>
              <a:rPr lang="en-US" sz="1800" b="1" i="1" dirty="0">
                <a:cs typeface="Andalus" pitchFamily="18" charset="-78"/>
              </a:rPr>
              <a:t> </a:t>
            </a:r>
            <a:r>
              <a:rPr lang="en-US" sz="1800" b="1" i="1" dirty="0" err="1">
                <a:cs typeface="Andalus" pitchFamily="18" charset="-78"/>
              </a:rPr>
              <a:t>гаджетом</a:t>
            </a:r>
            <a:r>
              <a:rPr lang="en-US" sz="1800" b="1" i="1" dirty="0">
                <a:cs typeface="Andalus" pitchFamily="18" charset="-78"/>
              </a:rPr>
              <a:t> 3D  </a:t>
            </a:r>
            <a:r>
              <a:rPr lang="en-US" sz="1800" b="1" i="1" dirty="0" err="1">
                <a:cs typeface="Andalus" pitchFamily="18" charset="-78"/>
              </a:rPr>
              <a:t>ручкой</a:t>
            </a:r>
            <a:r>
              <a:rPr lang="en-US" sz="1800" b="1" i="1" dirty="0">
                <a:cs typeface="Andalus" pitchFamily="18" charset="-78"/>
              </a:rPr>
              <a:t> в </a:t>
            </a:r>
            <a:r>
              <a:rPr lang="en-US" sz="1800" b="1" i="1" dirty="0" err="1">
                <a:cs typeface="Andalus" pitchFamily="18" charset="-78"/>
              </a:rPr>
              <a:t>условиях</a:t>
            </a:r>
            <a:r>
              <a:rPr lang="en-US" sz="1800" b="1" i="1" dirty="0">
                <a:cs typeface="Andalus" pitchFamily="18" charset="-78"/>
              </a:rPr>
              <a:t> </a:t>
            </a:r>
            <a:r>
              <a:rPr lang="en-US" sz="1800" b="1" i="1" dirty="0" err="1">
                <a:cs typeface="Andalus" pitchFamily="18" charset="-78"/>
              </a:rPr>
              <a:t>детского</a:t>
            </a:r>
            <a:r>
              <a:rPr lang="en-US" sz="1800" b="1" i="1" dirty="0">
                <a:cs typeface="Andalus" pitchFamily="18" charset="-78"/>
              </a:rPr>
              <a:t> </a:t>
            </a:r>
            <a:r>
              <a:rPr lang="en-US" sz="1800" b="1" i="1" dirty="0" err="1">
                <a:cs typeface="Andalus" pitchFamily="18" charset="-78"/>
              </a:rPr>
              <a:t>сада</a:t>
            </a:r>
            <a:r>
              <a:rPr lang="en-US" sz="2000" b="1" i="1" dirty="0">
                <a:cs typeface="Andalus" pitchFamily="18" charset="-78"/>
              </a:rPr>
              <a:t>. </a:t>
            </a:r>
            <a:endParaRPr lang="ru-RU" sz="2000" b="1" i="1" dirty="0">
              <a:cs typeface="Andalus" pitchFamily="18" charset="-78"/>
            </a:endParaRPr>
          </a:p>
          <a:p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cs typeface="Andalus" pitchFamily="18" charset="-78"/>
              </a:rPr>
              <a:t>ЗАДАЧИ:</a:t>
            </a:r>
          </a:p>
          <a:p>
            <a:pPr>
              <a:buNone/>
            </a:pPr>
            <a:r>
              <a:rPr lang="ru-RU" sz="1800" b="1" i="1" dirty="0">
                <a:cs typeface="Andalus" pitchFamily="18" charset="-78"/>
              </a:rPr>
              <a:t>    - познакомить педагогов, с технологией использования современного инновационного </a:t>
            </a:r>
            <a:r>
              <a:rPr lang="ru-RU" sz="1800" b="1" i="1" dirty="0" err="1">
                <a:cs typeface="Andalus" pitchFamily="18" charset="-78"/>
              </a:rPr>
              <a:t>гаджета</a:t>
            </a:r>
            <a:r>
              <a:rPr lang="ru-RU" sz="1800" b="1" i="1" dirty="0">
                <a:cs typeface="Andalus" pitchFamily="18" charset="-78"/>
              </a:rPr>
              <a:t> с детьми дошкольного возраста;</a:t>
            </a:r>
          </a:p>
          <a:p>
            <a:pPr>
              <a:buNone/>
            </a:pPr>
            <a:r>
              <a:rPr lang="ru-RU" sz="1800" b="1" i="1" dirty="0">
                <a:cs typeface="Andalus" pitchFamily="18" charset="-78"/>
              </a:rPr>
              <a:t>    - обучить участников мастер-класса, методам и приёмам использования 3</a:t>
            </a:r>
            <a:r>
              <a:rPr lang="en-US" sz="1800" b="1" i="1" dirty="0">
                <a:cs typeface="Andalus" pitchFamily="18" charset="-78"/>
              </a:rPr>
              <a:t>D</a:t>
            </a:r>
            <a:r>
              <a:rPr lang="ru-RU" sz="1800" b="1" i="1" dirty="0">
                <a:cs typeface="Andalus" pitchFamily="18" charset="-78"/>
              </a:rPr>
              <a:t> ручки в педагогическом процессе;</a:t>
            </a:r>
          </a:p>
          <a:p>
            <a:pPr>
              <a:buNone/>
            </a:pPr>
            <a:r>
              <a:rPr lang="ru-RU" sz="1800" b="1" i="1" dirty="0">
                <a:cs typeface="Andalus" pitchFamily="18" charset="-78"/>
              </a:rPr>
              <a:t>     - 3</a:t>
            </a:r>
            <a:r>
              <a:rPr lang="en-US" sz="1800" b="1" i="1" dirty="0">
                <a:cs typeface="Andalus" pitchFamily="18" charset="-78"/>
              </a:rPr>
              <a:t>D</a:t>
            </a:r>
            <a:r>
              <a:rPr lang="ru-RU" sz="1800" b="1" i="1" dirty="0">
                <a:cs typeface="Andalus" pitchFamily="18" charset="-78"/>
              </a:rPr>
              <a:t> ручка позволяет выявлять и развивать: художественно-эстетические склонности, творческие способности, пространственное мышление, конструкторские и инженерные задатки, мелкую моторику, усидчивость, самостоятельность и уверенность в себе.</a:t>
            </a:r>
          </a:p>
          <a:p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cs typeface="Andalus" pitchFamily="18" charset="-78"/>
              </a:rPr>
              <a:t>ПРОГНАЗИРУЕМЫЙ РЕЗУЛЬТАТ:</a:t>
            </a:r>
          </a:p>
          <a:p>
            <a:pPr>
              <a:buNone/>
            </a:pPr>
            <a:r>
              <a:rPr lang="ru-RU" sz="1800" b="1" i="1" dirty="0">
                <a:cs typeface="Andalus" pitchFamily="18" charset="-78"/>
              </a:rPr>
              <a:t>    -расширение знаний о технологии объемного рисования;</a:t>
            </a:r>
          </a:p>
          <a:p>
            <a:pPr>
              <a:buNone/>
            </a:pPr>
            <a:r>
              <a:rPr lang="ru-RU" sz="1800" b="1" i="1" dirty="0">
                <a:cs typeface="Andalus" pitchFamily="18" charset="-78"/>
              </a:rPr>
              <a:t>    -получение практических навыков рисования 3 </a:t>
            </a:r>
            <a:r>
              <a:rPr lang="en-US" sz="1800" b="1" i="1" dirty="0">
                <a:cs typeface="Andalus" pitchFamily="18" charset="-78"/>
              </a:rPr>
              <a:t>D </a:t>
            </a:r>
            <a:r>
              <a:rPr lang="ru-RU" sz="1800" b="1" i="1" dirty="0">
                <a:cs typeface="Andalus" pitchFamily="18" charset="-78"/>
              </a:rPr>
              <a:t>ручкой.</a:t>
            </a:r>
          </a:p>
        </p:txBody>
      </p:sp>
      <p:pic>
        <p:nvPicPr>
          <p:cNvPr id="17412" name="Picture 4" descr="https://xn--04-kmc.xn--80aafey1amqq.xn--d1acj3b/images/events/preview/407126093fa4ef05c6f390d70e9ac510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71" y="5193474"/>
            <a:ext cx="2500329" cy="1664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2-12/1671758455_kartinkin-net-p-detskie-kartinki-dlya-malishei-oboi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31" y="0"/>
            <a:ext cx="920753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ndalus" pitchFamily="18" charset="-78"/>
              </a:rPr>
              <a:t>Что такое 3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ndalus" pitchFamily="18" charset="-78"/>
              </a:rPr>
              <a:t>D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ndalus" pitchFamily="18" charset="-78"/>
              </a:rPr>
              <a:t> ручка?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1643050"/>
            <a:ext cx="5686436" cy="4525963"/>
          </a:xfrm>
        </p:spPr>
        <p:txBody>
          <a:bodyPr>
            <a:noAutofit/>
          </a:bodyPr>
          <a:lstStyle/>
          <a:p>
            <a:r>
              <a:rPr lang="ru-RU" sz="1800" b="1" i="1" dirty="0">
                <a:cs typeface="Andalus" pitchFamily="18" charset="-78"/>
              </a:rPr>
              <a:t>3</a:t>
            </a:r>
            <a:r>
              <a:rPr lang="en-US" sz="1800" b="1" i="1" dirty="0">
                <a:cs typeface="Andalus" pitchFamily="18" charset="-78"/>
              </a:rPr>
              <a:t>D</a:t>
            </a:r>
            <a:r>
              <a:rPr lang="ru-RU" sz="1800" b="1" i="1" dirty="0">
                <a:cs typeface="Andalus" pitchFamily="18" charset="-78"/>
              </a:rPr>
              <a:t> ручка - малогабаритный вариант 3</a:t>
            </a:r>
            <a:r>
              <a:rPr lang="en-US" sz="1800" b="1" i="1" dirty="0">
                <a:cs typeface="Andalus" pitchFamily="18" charset="-78"/>
              </a:rPr>
              <a:t>D</a:t>
            </a:r>
            <a:r>
              <a:rPr lang="ru-RU" sz="1800" b="1" i="1" dirty="0">
                <a:cs typeface="Andalus" pitchFamily="18" charset="-78"/>
              </a:rPr>
              <a:t> принтера: мы не печатаем, а рисуем.</a:t>
            </a:r>
            <a:r>
              <a:rPr lang="en-US" sz="1800" b="1" i="1" dirty="0">
                <a:cs typeface="Andalus" pitchFamily="18" charset="-78"/>
              </a:rPr>
              <a:t> </a:t>
            </a:r>
            <a:endParaRPr lang="ru-RU" sz="1800" b="1" i="1" dirty="0">
              <a:cs typeface="Andalus" pitchFamily="18" charset="-78"/>
            </a:endParaRPr>
          </a:p>
          <a:p>
            <a:r>
              <a:rPr lang="ru-RU" sz="1800" b="1" i="1" dirty="0">
                <a:cs typeface="Andalus" pitchFamily="18" charset="-78"/>
              </a:rPr>
              <a:t>Работа с 3</a:t>
            </a:r>
            <a:r>
              <a:rPr lang="en-US" sz="1800" b="1" i="1" dirty="0">
                <a:cs typeface="Andalus" pitchFamily="18" charset="-78"/>
              </a:rPr>
              <a:t>D</a:t>
            </a:r>
            <a:r>
              <a:rPr lang="ru-RU" sz="1800" b="1" i="1" dirty="0">
                <a:cs typeface="Andalus" pitchFamily="18" charset="-78"/>
              </a:rPr>
              <a:t> ручкой – одно из самых популярных направлений в работе с детьми дошкольного возраста. Технология 3</a:t>
            </a:r>
            <a:r>
              <a:rPr lang="en-US" sz="1800" b="1" i="1" dirty="0">
                <a:cs typeface="Andalus" pitchFamily="18" charset="-78"/>
              </a:rPr>
              <a:t>D</a:t>
            </a:r>
            <a:r>
              <a:rPr lang="ru-RU" sz="1800" b="1" i="1" dirty="0">
                <a:cs typeface="Andalus" pitchFamily="18" charset="-78"/>
              </a:rPr>
              <a:t> моделирования позволяет детям овладевать техникой конструирования, создавать трехмерные модели, развивать пространственное мышление. Сегодня я  хочу поделиться опытом использования 3-д ручки, как инновационного средства выявления и развития детских талантов в дошкольном возрасте. Дошкольный возраст-период активного развития способностей. Наша задача-предоставить ребенку, такие инструменты, которые помогут в полной мере раскрыть его потенциал в игровой форме.</a:t>
            </a:r>
            <a:endParaRPr lang="ru-RU" sz="1800" b="1" i="1" dirty="0">
              <a:solidFill>
                <a:schemeClr val="accent6">
                  <a:lumMod val="75000"/>
                </a:schemeClr>
              </a:solidFill>
              <a:cs typeface="Andalus" pitchFamily="18" charset="-78"/>
            </a:endParaRPr>
          </a:p>
        </p:txBody>
      </p:sp>
      <p:pic>
        <p:nvPicPr>
          <p:cNvPr id="16386" name="Picture 2" descr="https://i.pinimg.com/originals/21/bb/4f/21bb4f37808e2fd983efd8db84164f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278608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s://static.tildacdn.com/tild6136-3432-4436-b139-366661326266/4__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0504"/>
            <a:ext cx="305910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2-12/1671758455_kartinkin-net-p-detskie-kartinki-dlya-malishei-oboi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31" y="0"/>
            <a:ext cx="920753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ndalus" pitchFamily="18" charset="-78"/>
              </a:rPr>
              <a:t>Как работает  3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ndalus" pitchFamily="18" charset="-78"/>
              </a:rPr>
              <a:t>D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ndalus" pitchFamily="18" charset="-78"/>
              </a:rPr>
              <a:t> ручка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500174"/>
            <a:ext cx="5686436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i="1" dirty="0">
                <a:cs typeface="Andalus" pitchFamily="18" charset="-78"/>
              </a:rPr>
              <a:t>1. подключаем ручку к электрической розетке. </a:t>
            </a:r>
          </a:p>
          <a:p>
            <a:pPr>
              <a:buNone/>
            </a:pPr>
            <a:r>
              <a:rPr lang="ru-RU" sz="1800" b="1" i="1" dirty="0">
                <a:cs typeface="Andalus" pitchFamily="18" charset="-78"/>
              </a:rPr>
              <a:t>2. выбираем температурный режим, ждем пока загорится зеленый дисплей.</a:t>
            </a:r>
          </a:p>
          <a:p>
            <a:pPr>
              <a:buNone/>
            </a:pPr>
            <a:r>
              <a:rPr lang="ru-RU" sz="1800" b="1" i="1" dirty="0">
                <a:cs typeface="Andalus" pitchFamily="18" charset="-78"/>
              </a:rPr>
              <a:t>3. вставляет в отверстие сверху пластиковую нить нужного цвета. </a:t>
            </a:r>
          </a:p>
          <a:p>
            <a:pPr>
              <a:buNone/>
            </a:pPr>
            <a:r>
              <a:rPr lang="ru-RU" sz="1800" b="1" i="1" dirty="0">
                <a:cs typeface="Andalus" pitchFamily="18" charset="-78"/>
              </a:rPr>
              <a:t>4. нажимаем на кнопу продвижения нити, пока из сопла не начнет выходить расплавленный пластик.   </a:t>
            </a:r>
          </a:p>
          <a:p>
            <a:pPr>
              <a:buNone/>
            </a:pPr>
            <a:r>
              <a:rPr lang="ru-RU" sz="1800" b="1" i="1" dirty="0">
                <a:cs typeface="Andalus" pitchFamily="18" charset="-78"/>
              </a:rPr>
              <a:t>5.Как только начнет поступать расплавленный пластик можно начать рисовать.</a:t>
            </a:r>
          </a:p>
          <a:p>
            <a:pPr>
              <a:buNone/>
            </a:pPr>
            <a:r>
              <a:rPr lang="ru-RU" sz="1800" b="1" i="1" dirty="0">
                <a:cs typeface="Andalus" pitchFamily="18" charset="-78"/>
              </a:rPr>
              <a:t>6. После окончания работы, нажимаем на кнопку изъятия пластика.</a:t>
            </a:r>
          </a:p>
          <a:p>
            <a:pPr>
              <a:buNone/>
            </a:pPr>
            <a:endParaRPr lang="ru-RU" sz="2000" b="1" i="1" dirty="0">
              <a:solidFill>
                <a:schemeClr val="accent6">
                  <a:lumMod val="75000"/>
                </a:schemeClr>
              </a:solidFill>
              <a:cs typeface="Andalus" pitchFamily="18" charset="-78"/>
            </a:endParaRPr>
          </a:p>
        </p:txBody>
      </p:sp>
      <p:pic>
        <p:nvPicPr>
          <p:cNvPr id="18434" name="Picture 2" descr="https://basket-09.wb.ru/vol1223/part122386/122386753/images/c246x328/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1095400"/>
            <a:ext cx="3571900" cy="5262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2-12/1671758455_kartinkin-net-p-detskie-kartinki-dlya-malishei-oboi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20753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cs typeface="Andalus" pitchFamily="18" charset="-78"/>
              </a:rPr>
              <a:t>Устройство 3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cs typeface="Andalus" pitchFamily="18" charset="-78"/>
              </a:rPr>
              <a:t>D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cs typeface="Andalus" pitchFamily="18" charset="-78"/>
              </a:rPr>
              <a:t> ручки</a:t>
            </a:r>
            <a:endParaRPr lang="ru-RU" dirty="0"/>
          </a:p>
        </p:txBody>
      </p:sp>
      <p:pic>
        <p:nvPicPr>
          <p:cNvPr id="10" name="Содержимое 9" descr="6032668420.jpg"/>
          <p:cNvPicPr>
            <a:picLocks noGrp="1" noChangeAspect="1"/>
          </p:cNvPicPr>
          <p:nvPr>
            <p:ph idx="1"/>
          </p:nvPr>
        </p:nvPicPr>
        <p:blipFill>
          <a:blip r:embed="rId3"/>
          <a:srcRect t="15480" r="-1176"/>
          <a:stretch>
            <a:fillRect/>
          </a:stretch>
        </p:blipFill>
        <p:spPr>
          <a:xfrm>
            <a:off x="1643042" y="1214422"/>
            <a:ext cx="6143668" cy="4472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AutoShape 2" descr="https://cdn1.ozone.ru/s3/multimedia-4/60326684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cdn1.ozone.ru/s3/multimedia-4/60326684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cdn1.ozone.ru/s3/multimedia-4/60326684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cdn1.ozone.ru/s3/multimedia-4/60326684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cdn1.ozone.ru/s3/multimedia-4/60326684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2-12/1671758455_kartinkin-net-p-detskie-kartinki-dlya-malishei-oboi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20753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cs typeface="Andalus" pitchFamily="18" charset="-78"/>
              </a:rPr>
              <a:t> О пластике 3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cs typeface="Andalus" pitchFamily="18" charset="-78"/>
              </a:rPr>
              <a:t>D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cs typeface="Andalus" pitchFamily="18" charset="-78"/>
              </a:rPr>
              <a:t> ручки</a:t>
            </a:r>
            <a:endParaRPr lang="ru-RU" dirty="0"/>
          </a:p>
        </p:txBody>
      </p:sp>
      <p:sp>
        <p:nvSpPr>
          <p:cNvPr id="15362" name="AutoShape 2" descr="https://cdn1.ozone.ru/s3/multimedia-4/60326684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cdn1.ozone.ru/s3/multimedia-4/60326684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cdn1.ozone.ru/s3/multimedia-4/60326684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cdn1.ozone.ru/s3/multimedia-4/60326684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cdn1.ozone.ru/s3/multimedia-4/60326684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Andalus" pitchFamily="18" charset="-78"/>
              </a:rPr>
              <a:t>PLA –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Andalus" pitchFamily="18" charset="-78"/>
              </a:rPr>
              <a:t>пластик отлично подходит для работы с 3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Andalus" pitchFamily="18" charset="-78"/>
              </a:rPr>
              <a:t>D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Andalus" pitchFamily="18" charset="-78"/>
              </a:rPr>
              <a:t> ручкой. </a:t>
            </a:r>
          </a:p>
          <a:p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Andalus" pitchFamily="18" charset="-78"/>
              </a:rPr>
              <a:t>Хорошо прилипает к различным подложкам(стекло, картон, бумага, поверхность стола)</a:t>
            </a:r>
          </a:p>
          <a:p>
            <a:endParaRPr lang="ru-RU" dirty="0"/>
          </a:p>
        </p:txBody>
      </p:sp>
      <p:pic>
        <p:nvPicPr>
          <p:cNvPr id="20482" name="Picture 2" descr="https://psv4.userapi.com/c237331/u96886184/docs/d21/24591a760494/1676203589683.jpg?extra=8lap65ONSIipdZeNpxEKvImzPiYcS1yZYVYIp_BiCsrRNRs70xCA8emuC_qCGiWuOZO1oagZSqk_3JOpCdFPwlTfcrZU-HIb3MBp0V9xbS4TukAjEl-bL0fDshXqOi9K8oZI9mbegzsL86BzZV1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29388" y="3357562"/>
            <a:ext cx="2531168" cy="3374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2-12/1671758455_kartinkin-net-p-detskie-kartinki-dlya-malishei-oboi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20753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229600" cy="1143000"/>
          </a:xfrm>
        </p:spPr>
        <p:txBody>
          <a:bodyPr/>
          <a:lstStyle/>
          <a:p>
            <a:r>
              <a:rPr lang="ru-RU" b="1" i="1" u="sng" dirty="0">
                <a:solidFill>
                  <a:srgbClr val="FF0000"/>
                </a:solidFill>
              </a:rPr>
              <a:t>Правила безопасности!</a:t>
            </a:r>
          </a:p>
        </p:txBody>
      </p:sp>
      <p:sp>
        <p:nvSpPr>
          <p:cNvPr id="15362" name="AutoShape 2" descr="https://cdn1.ozone.ru/s3/multimedia-4/60326684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cdn1.ozone.ru/s3/multimedia-4/60326684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cdn1.ozone.ru/s3/multimedia-4/60326684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cdn1.ozone.ru/s3/multimedia-4/60326684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cdn1.ozone.ru/s3/multimedia-4/60326684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85720" y="1357299"/>
            <a:ext cx="7858180" cy="428628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i="1" dirty="0"/>
              <a:t>перед тем, как включить ручку, проверьте поверхность стола и ваши руки, они должны быть сухими;</a:t>
            </a:r>
          </a:p>
          <a:p>
            <a:pPr lvl="0"/>
            <a:r>
              <a:rPr lang="ru-RU" b="1" i="1" dirty="0"/>
              <a:t>нельзя трогать носик ручки, это может привести к ожогу;</a:t>
            </a:r>
          </a:p>
          <a:p>
            <a:pPr lvl="0"/>
            <a:r>
              <a:rPr lang="ru-RU" b="1" i="1" dirty="0"/>
              <a:t>после завершения работы, нужно обязательно отключить ручку от розетки и дать остыть;</a:t>
            </a:r>
          </a:p>
          <a:p>
            <a:pPr lvl="0"/>
            <a:r>
              <a:rPr lang="ru-RU" b="1" i="1" dirty="0"/>
              <a:t>готовому изделию нужно дать время, чтобы пластик застыл.</a:t>
            </a:r>
          </a:p>
          <a:p>
            <a:endParaRPr lang="ru-RU" dirty="0"/>
          </a:p>
        </p:txBody>
      </p:sp>
      <p:pic>
        <p:nvPicPr>
          <p:cNvPr id="21506" name="Picture 2" descr="https://cdn.culture.ru/images/3e01f75e-79f6-55e3-a96d-a787541df6b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9179" y="4857760"/>
            <a:ext cx="3000359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2-12/1671758455_kartinkin-net-p-detskie-kartinki-dlya-malishei-oboi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753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cs typeface="Andalus" pitchFamily="18" charset="-78"/>
              </a:rPr>
              <a:t>Как правильно использовать 3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cs typeface="Andalus" pitchFamily="18" charset="-78"/>
              </a:rPr>
              <a:t>D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cs typeface="Andalus" pitchFamily="18" charset="-78"/>
              </a:rPr>
              <a:t> ручку</a:t>
            </a:r>
          </a:p>
        </p:txBody>
      </p:sp>
      <p:sp>
        <p:nvSpPr>
          <p:cNvPr id="15362" name="AutoShape 2" descr="https://cdn1.ozone.ru/s3/multimedia-4/60326684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cdn1.ozone.ru/s3/multimedia-4/60326684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cdn1.ozone.ru/s3/multimedia-4/60326684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cdn1.ozone.ru/s3/multimedia-4/60326684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cdn1.ozone.ru/s3/multimedia-4/60326684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1428736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При загрузки пластиковой нити отрежьте кончик нити</a:t>
            </a:r>
          </a:p>
          <a:p>
            <a:r>
              <a:rPr lang="ru-RU" dirty="0"/>
              <a:t>2. во время работы всегда следите за тем, чтобы кончик пластика оставался снаружи ручки.</a:t>
            </a:r>
          </a:p>
          <a:p>
            <a:r>
              <a:rPr lang="ru-RU" dirty="0"/>
              <a:t>3.После рисования аккуратно нажимая на кнопку извлечения пластика не дергая нить извлекайте ее из ручки. Дергая можно повредить ручку.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4. Работать ручкой нужно аккуратно не дотрагиваясь до горячего пластика и сопла, температура может доходить до 230 градусов!</a:t>
            </a:r>
          </a:p>
          <a:p>
            <a:endParaRPr lang="ru-RU" dirty="0"/>
          </a:p>
        </p:txBody>
      </p:sp>
      <p:pic>
        <p:nvPicPr>
          <p:cNvPr id="24578" name="Picture 2" descr="https://img.alicdn.com/imgextra/i3/6000000005130/O1CN01IncjEZ1nlaUqzWvjJ_!!6000000005130-0-tbvide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9211" y="5257806"/>
            <a:ext cx="2844789" cy="1600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2-12/1671758455_kartinkin-net-p-detskie-kartinki-dlya-malishei-oboi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20753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Создаем красоту!</a:t>
            </a:r>
          </a:p>
        </p:txBody>
      </p:sp>
      <p:sp>
        <p:nvSpPr>
          <p:cNvPr id="15362" name="AutoShape 2" descr="https://cdn1.ozone.ru/s3/multimedia-4/60326684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cdn1.ozone.ru/s3/multimedia-4/60326684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cdn1.ozone.ru/s3/multimedia-4/60326684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cdn1.ozone.ru/s3/multimedia-4/60326684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cdn1.ozone.ru/s3/multimedia-4/60326684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s://i.ytimg.com/vi/if7k_e3hzpc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8358245" cy="47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505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МДОАУ «Детский сад № 18» г. Орска. </vt:lpstr>
      <vt:lpstr>Презентация PowerPoint</vt:lpstr>
      <vt:lpstr>Что такое 3 D ручка?</vt:lpstr>
      <vt:lpstr>Как работает  3 D ручка</vt:lpstr>
      <vt:lpstr>Устройство 3 D ручки</vt:lpstr>
      <vt:lpstr> О пластике 3 D ручки</vt:lpstr>
      <vt:lpstr>Правила безопасности!</vt:lpstr>
      <vt:lpstr>Как правильно использовать 3D ручку</vt:lpstr>
      <vt:lpstr>Создаем красоту!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№ 12» город Канаш.</dc:title>
  <dc:creator>Владелец</dc:creator>
  <cp:lastModifiedBy>User</cp:lastModifiedBy>
  <cp:revision>18</cp:revision>
  <dcterms:created xsi:type="dcterms:W3CDTF">2023-02-19T18:16:46Z</dcterms:created>
  <dcterms:modified xsi:type="dcterms:W3CDTF">2026-02-05T08:03:33Z</dcterms:modified>
</cp:coreProperties>
</file>