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3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3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85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59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06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601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2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6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4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7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15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2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3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5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B69F7-189B-40FB-B5DD-E1CBE292D646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63F39-E4B3-42C7-B6C8-4253A598D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82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F9F43-8E98-A676-DA86-F999D7D3A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«</a:t>
            </a:r>
            <a:r>
              <a:rPr lang="ru-RU" sz="4400" b="1" i="1" dirty="0">
                <a:solidFill>
                  <a:schemeClr val="bg1"/>
                </a:solidFill>
              </a:rPr>
              <a:t>Пробуждение способностей: мониторинг одаренности в младшем дошкольном возрасте»</a:t>
            </a:r>
            <a:br>
              <a:rPr lang="ru-RU" b="1" i="1" dirty="0">
                <a:solidFill>
                  <a:schemeClr val="bg1"/>
                </a:solidFill>
              </a:rPr>
            </a:b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ED6E8C-F3B6-C84F-3B6E-BE85F0F3C0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                  выполнил: ЛИТВИНЕНКО е. в.</a:t>
            </a:r>
          </a:p>
        </p:txBody>
      </p:sp>
    </p:spTree>
    <p:extLst>
      <p:ext uri="{BB962C8B-B14F-4D97-AF65-F5344CB8AC3E}">
        <p14:creationId xmlns:p14="http://schemas.microsoft.com/office/powerpoint/2010/main" val="101197371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85B5DF-119D-492B-9242-3506C509C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95" y="423582"/>
            <a:ext cx="4508126" cy="60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F09B6-9810-2688-A64F-F16AAD488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54" y="764305"/>
            <a:ext cx="9782475" cy="5502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712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1CFD3-BCF1-DEAB-1C6F-930D905F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выявление талантов у детей младшего дошкольного возраста — важная задача в сфере образования и психологии. Оно позволяет своевременно поддержать склонности ребёнка и создать условия для их развития.  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202B1C-DEDA-4D71-FE81-1AF23BF74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240" r="1893" b="11269"/>
          <a:stretch>
            <a:fillRect/>
          </a:stretch>
        </p:blipFill>
        <p:spPr>
          <a:xfrm>
            <a:off x="3291841" y="2110608"/>
            <a:ext cx="5014762" cy="32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4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AF740-DAA3-EF75-534E-0C9936D4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</a:t>
            </a:r>
            <a:r>
              <a:rPr lang="ru-RU" b="1" i="1" dirty="0">
                <a:solidFill>
                  <a:schemeClr val="bg1"/>
                </a:solidFill>
              </a:rPr>
              <a:t>Методы</a:t>
            </a:r>
            <a:r>
              <a:rPr lang="ru-RU" b="1" i="1" dirty="0"/>
              <a:t> </a:t>
            </a:r>
            <a:r>
              <a:rPr lang="ru-RU" b="1" i="1" dirty="0">
                <a:solidFill>
                  <a:schemeClr val="bg1"/>
                </a:solidFill>
              </a:rPr>
              <a:t>выявления талантов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7C7B0-39E1-42CA-B1A5-1CB53F03C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     Наблюдение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AA124C-450F-044B-91E0-F9B20A7DB9F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обращать внимание к какому виду деятельности ребенок тянется и поддерживать его.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12181E-E8BA-402E-E84F-780DC8AD5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Беседы и интервью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E7E81D4-5F70-2D79-C2B6-222DFE0A1E2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Беседы с ребенком, а также с родителями – еще один способ выявить интересы и способности.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4397102-9414-73EB-7567-E0D563C60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   Анкетирование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055BA71-C03C-EC3C-74C6-A618C3E07E60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Опросник А.А. Лосевой включает характеристики 10 сфер, где дошкольник может проявить 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val="293509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7ECBFE-6A95-04E0-BE08-29EBD176B22E}"/>
              </a:ext>
            </a:extLst>
          </p:cNvPr>
          <p:cNvSpPr/>
          <p:nvPr/>
        </p:nvSpPr>
        <p:spPr>
          <a:xfrm>
            <a:off x="2273928" y="651849"/>
            <a:ext cx="7849354" cy="887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выявления одарённости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C3B298-CA7F-22B9-9859-4E242DB359F3}"/>
              </a:ext>
            </a:extLst>
          </p:cNvPr>
          <p:cNvSpPr/>
          <p:nvPr/>
        </p:nvSpPr>
        <p:spPr>
          <a:xfrm>
            <a:off x="760491" y="2616451"/>
            <a:ext cx="2480650" cy="141234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 обследование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A17416-9E0D-8FA6-A2E0-7ACD2548C6DC}"/>
              </a:ext>
            </a:extLst>
          </p:cNvPr>
          <p:cNvSpPr/>
          <p:nvPr/>
        </p:nvSpPr>
        <p:spPr>
          <a:xfrm>
            <a:off x="3630440" y="2616451"/>
            <a:ext cx="2178866" cy="141234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наблюдений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C96A55-639D-4638-C26B-94CA88E49300}"/>
              </a:ext>
            </a:extLst>
          </p:cNvPr>
          <p:cNvSpPr/>
          <p:nvPr/>
        </p:nvSpPr>
        <p:spPr>
          <a:xfrm>
            <a:off x="6198605" y="2616451"/>
            <a:ext cx="2547046" cy="141234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обследование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8F193E-3774-E6BD-BA7A-19456F521C2D}"/>
              </a:ext>
            </a:extLst>
          </p:cNvPr>
          <p:cNvSpPr/>
          <p:nvPr/>
        </p:nvSpPr>
        <p:spPr>
          <a:xfrm>
            <a:off x="9216427" y="2616451"/>
            <a:ext cx="2453489" cy="141234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содержания работы </a:t>
            </a:r>
          </a:p>
        </p:txBody>
      </p:sp>
    </p:spTree>
    <p:extLst>
      <p:ext uri="{BB962C8B-B14F-4D97-AF65-F5344CB8AC3E}">
        <p14:creationId xmlns:p14="http://schemas.microsoft.com/office/powerpoint/2010/main" val="385458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66BA0-6E4A-9EF4-0866-3A3D24059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27572"/>
            <a:ext cx="9905998" cy="1183121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талантов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BB8C3-BB0C-0B74-37FF-F233257783EC}"/>
              </a:ext>
            </a:extLst>
          </p:cNvPr>
          <p:cNvSpPr txBox="1"/>
          <p:nvPr/>
        </p:nvSpPr>
        <p:spPr>
          <a:xfrm>
            <a:off x="1280310" y="2265148"/>
            <a:ext cx="97686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Создание развивающей среды.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Поощрение интересов и самостоятельности.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Избегание давления и сравнений с другими детьми.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Сотрудничество с педагогами.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Участие в кружках, секциях, мероприятиях. </a:t>
            </a:r>
          </a:p>
        </p:txBody>
      </p:sp>
    </p:spTree>
    <p:extLst>
      <p:ext uri="{BB962C8B-B14F-4D97-AF65-F5344CB8AC3E}">
        <p14:creationId xmlns:p14="http://schemas.microsoft.com/office/powerpoint/2010/main" val="428506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82837-4010-E545-3A56-2C7827AFB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3256"/>
            <a:ext cx="9905998" cy="1280160"/>
          </a:xfrm>
        </p:spPr>
        <p:txBody>
          <a:bodyPr/>
          <a:lstStyle/>
          <a:p>
            <a:r>
              <a:rPr lang="ru-RU" dirty="0"/>
              <a:t>                        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7687DE-E99F-4EFC-E0CE-7B2F8C9BF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" y="832333"/>
            <a:ext cx="3720662" cy="386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632F5-AC05-C457-3AE0-AFC7AC5DD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554" y="2954313"/>
            <a:ext cx="4164129" cy="3123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DC3485-4BD6-4306-3074-D8EE6827D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5515" y="2217205"/>
            <a:ext cx="4337786" cy="3253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371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718CA-ED89-274E-841E-29B9E06E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4004"/>
            <a:ext cx="9905998" cy="1010653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57EBF6-6914-6B20-B632-EF2C841A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227" y="1713063"/>
            <a:ext cx="4387249" cy="3290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21749A-3100-2AFB-C584-CA27100B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21" b="12198"/>
          <a:stretch>
            <a:fillRect/>
          </a:stretch>
        </p:blipFill>
        <p:spPr>
          <a:xfrm>
            <a:off x="5414206" y="924434"/>
            <a:ext cx="4532671" cy="2928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F89207-21AB-4814-04F0-58ED3FF1A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5977" r="1971" b="866"/>
          <a:stretch>
            <a:fillRect/>
          </a:stretch>
        </p:blipFill>
        <p:spPr>
          <a:xfrm>
            <a:off x="3437922" y="3683528"/>
            <a:ext cx="3952567" cy="2949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7D000D-4B7C-B05B-BB6C-06539B613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7371" r="15699" b="24002"/>
          <a:stretch>
            <a:fillRect/>
          </a:stretch>
        </p:blipFill>
        <p:spPr>
          <a:xfrm rot="5400000">
            <a:off x="8895364" y="3781559"/>
            <a:ext cx="3091187" cy="2753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2279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90885-D49E-87F2-6C86-6D1F94E6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2132"/>
            <a:ext cx="9905998" cy="911444"/>
          </a:xfrm>
        </p:spPr>
        <p:txBody>
          <a:bodyPr/>
          <a:lstStyle/>
          <a:p>
            <a:r>
              <a:rPr lang="ru-RU" dirty="0"/>
              <a:t>                        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Театрализация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80E589-334C-2B4C-A04C-1B3888998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18" y="920851"/>
            <a:ext cx="4156244" cy="3117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A79B28-900C-72BD-7886-3D1B19F1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3046" y="2250930"/>
            <a:ext cx="4253665" cy="3190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5E4245-1ACE-2A97-082D-46B5BCD2B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4" t="9080" r="29754" b="22497"/>
          <a:stretch>
            <a:fillRect/>
          </a:stretch>
        </p:blipFill>
        <p:spPr>
          <a:xfrm rot="5400000">
            <a:off x="8410073" y="2911396"/>
            <a:ext cx="2776888" cy="3519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905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FAC95-AE78-8516-3811-B634D575E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2" y="1716866"/>
            <a:ext cx="5481075" cy="499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CAD8C-FEE0-F74F-02A2-02B1036BC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62" y="144378"/>
            <a:ext cx="5572826" cy="445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58867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87</TotalTime>
  <Words>173</Words>
  <Application>Microsoft Office PowerPoint</Application>
  <PresentationFormat>Широкоэкранный</PresentationFormat>
  <Paragraphs>26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Tw Cen MT</vt:lpstr>
      <vt:lpstr>Контур</vt:lpstr>
      <vt:lpstr>«Пробуждение способностей: мониторинг одаренности в младшем дошкольном возрасте» </vt:lpstr>
      <vt:lpstr>Раннее выявление талантов у детей младшего дошкольного возраста — важная задача в сфере образования и психологии. Оно позволяет своевременно поддержать склонности ребёнка и создать условия для их развития.   </vt:lpstr>
      <vt:lpstr>             Методы выявления талантов</vt:lpstr>
      <vt:lpstr>Презентация PowerPoint</vt:lpstr>
      <vt:lpstr>Условия для развития талантов  </vt:lpstr>
      <vt:lpstr>                         Конструирование</vt:lpstr>
      <vt:lpstr>Художественно-эстетическое развитие</vt:lpstr>
      <vt:lpstr>                         Театрализация </vt:lpstr>
      <vt:lpstr>Презентация PowerPoint</vt:lpstr>
      <vt:lpstr>Презентация PowerPoint</vt:lpstr>
      <vt:lpstr>Презентация PowerPoint</vt:lpstr>
    </vt:vector>
  </TitlesOfParts>
  <Company>LightKey.Store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«Пробуждение способностей: мониторинг одаренности в младшем дошкольном возрасте» </dc:title>
  <dc:creator>a86291</dc:creator>
  <cp:lastModifiedBy>Инна и Слава Гусевы</cp:lastModifiedBy>
  <cp:revision>4</cp:revision>
  <dcterms:created xsi:type="dcterms:W3CDTF">2026-04-26T14:26:55Z</dcterms:created>
  <dcterms:modified xsi:type="dcterms:W3CDTF">2026-05-05T08:00:41Z</dcterms:modified>
</cp:coreProperties>
</file>