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69" r:id="rId6"/>
    <p:sldId id="271" r:id="rId7"/>
    <p:sldId id="267" r:id="rId8"/>
    <p:sldId id="266" r:id="rId9"/>
    <p:sldId id="265" r:id="rId10"/>
    <p:sldId id="264" r:id="rId11"/>
    <p:sldId id="263" r:id="rId12"/>
    <p:sldId id="262" r:id="rId13"/>
    <p:sldId id="283" r:id="rId14"/>
    <p:sldId id="290" r:id="rId15"/>
    <p:sldId id="261" r:id="rId16"/>
    <p:sldId id="279" r:id="rId17"/>
    <p:sldId id="278" r:id="rId18"/>
    <p:sldId id="277" r:id="rId19"/>
    <p:sldId id="275" r:id="rId20"/>
    <p:sldId id="274" r:id="rId21"/>
    <p:sldId id="294" r:id="rId22"/>
    <p:sldId id="295" r:id="rId23"/>
    <p:sldId id="289" r:id="rId24"/>
    <p:sldId id="288" r:id="rId25"/>
    <p:sldId id="284" r:id="rId26"/>
    <p:sldId id="291" r:id="rId27"/>
    <p:sldId id="29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7" autoAdjust="0"/>
    <p:restoredTop sz="94660"/>
  </p:normalViewPr>
  <p:slideViewPr>
    <p:cSldViewPr>
      <p:cViewPr varScale="1">
        <p:scale>
          <a:sx n="78" d="100"/>
          <a:sy n="78" d="100"/>
        </p:scale>
        <p:origin x="155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" y="0"/>
            <a:ext cx="9144000" cy="693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2533" y="692696"/>
            <a:ext cx="6803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«ЦРР – детский сад 104 «Золотая рыбка» г. Орска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688" y="1556792"/>
            <a:ext cx="6192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 младшего дошкольного возраста с внедрением модели 4К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6056" y="3975447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Курманова Д.А.,</a:t>
            </a:r>
          </a:p>
          <a:p>
            <a:pPr algn="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ВКК</a:t>
            </a:r>
          </a:p>
        </p:txBody>
      </p:sp>
    </p:spTree>
    <p:extLst>
      <p:ext uri="{BB962C8B-B14F-4D97-AF65-F5344CB8AC3E}">
        <p14:creationId xmlns:p14="http://schemas.microsoft.com/office/powerpoint/2010/main" val="1892682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3972"/>
            <a:ext cx="9144000" cy="686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4114709" y="1844824"/>
            <a:ext cx="257574" cy="43136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89183" y="2302070"/>
            <a:ext cx="4968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ОБЩИХ ЦЕЛЕЙ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46" y="2780928"/>
            <a:ext cx="3175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35701" y="329570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09" y="3782113"/>
            <a:ext cx="3175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59642" y="4245663"/>
            <a:ext cx="2240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46" y="4682965"/>
            <a:ext cx="3175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00031" y="5152464"/>
            <a:ext cx="1930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7334" y="764704"/>
            <a:ext cx="33698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КООПЕРАЦИЯ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(командная работа)</a:t>
            </a:r>
          </a:p>
        </p:txBody>
      </p:sp>
    </p:spTree>
    <p:extLst>
      <p:ext uri="{BB962C8B-B14F-4D97-AF65-F5344CB8AC3E}">
        <p14:creationId xmlns:p14="http://schemas.microsoft.com/office/powerpoint/2010/main" val="3168641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6147048" cy="409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548680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ВЕКА-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4К </a:t>
            </a:r>
          </a:p>
        </p:txBody>
      </p:sp>
    </p:spTree>
    <p:extLst>
      <p:ext uri="{BB962C8B-B14F-4D97-AF65-F5344CB8AC3E}">
        <p14:creationId xmlns:p14="http://schemas.microsoft.com/office/powerpoint/2010/main" val="1963270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84000"/>
            <a:ext cx="6192687" cy="2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3933056"/>
            <a:ext cx="5184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второй младшей группы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«Рыбки»</a:t>
            </a:r>
          </a:p>
        </p:txBody>
      </p:sp>
    </p:spTree>
    <p:extLst>
      <p:ext uri="{BB962C8B-B14F-4D97-AF65-F5344CB8AC3E}">
        <p14:creationId xmlns:p14="http://schemas.microsoft.com/office/powerpoint/2010/main" val="1805743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5" y="260648"/>
            <a:ext cx="7877558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мы узнаем и чему мы научимся?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УЗНАЕМ: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что такое модель 4К и как она связана с речью дошкольника.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ПОПРОБУЕМ: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эффективные речевые игры, развивающие мышление и креативность.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ВОЗЬМЕМ  С СОБОЙ: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инструменты для ежедневного общения с ребенком.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0" y="1268760"/>
            <a:ext cx="57606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5" y="2708920"/>
            <a:ext cx="57606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5" y="4725144"/>
            <a:ext cx="669454" cy="54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3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8B824-937B-35DA-B554-58A6148F4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CDDBE24-9BCA-2C24-41AE-01C7511FB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CCDBCA-2E9C-D83C-E21E-263C9F63D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6" y="1331476"/>
            <a:ext cx="7746607" cy="4357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2F8AB-DDF3-8BB6-233D-EC0C63001D2B}"/>
              </a:ext>
            </a:extLst>
          </p:cNvPr>
          <p:cNvSpPr txBox="1"/>
          <p:nvPr/>
        </p:nvSpPr>
        <p:spPr>
          <a:xfrm>
            <a:off x="827584" y="494821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Вступительное слово.</a:t>
            </a:r>
          </a:p>
        </p:txBody>
      </p:sp>
    </p:spTree>
    <p:extLst>
      <p:ext uri="{BB962C8B-B14F-4D97-AF65-F5344CB8AC3E}">
        <p14:creationId xmlns:p14="http://schemas.microsoft.com/office/powerpoint/2010/main" val="1176508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32657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1: Критическое мышление + Коммуникация.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Найдите небылицу и объясните, почему так не бывает.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A071C6-4E07-E32A-3023-C8218C25C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0" y="1348320"/>
            <a:ext cx="4392488" cy="24707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E7CF91-3548-F636-B704-A044CAAC9D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932027"/>
            <a:ext cx="4392488" cy="24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54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16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332656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2: Креативность + Коммуникация.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Опиши, не называя.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 один предмет в другой!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668410-63C8-CB54-7139-CE07C46BE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22443"/>
            <a:ext cx="4704760" cy="26464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CF8972-2D23-B130-9F6A-087D4C6051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92205"/>
            <a:ext cx="4303801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59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41E46A-9683-2C6F-4A50-FA880083C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82250"/>
            <a:ext cx="4788024" cy="26932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776555-256B-EA59-7AF9-0693BE7C6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226477"/>
            <a:ext cx="5148064" cy="289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3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B30C20-7CCD-E014-6E2C-23B6C5DDB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4" y="980728"/>
            <a:ext cx="768085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93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332656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3: Кооперация + Коммуникация.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Создайте общую историю по картинкам.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CEE8F9-1200-6C31-4522-0E0B63CBC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34" y="1373198"/>
            <a:ext cx="4406645" cy="24787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4839DE-6C58-849F-3B15-C45C40708D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768992"/>
            <a:ext cx="4499992" cy="253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08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21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13" y="548680"/>
            <a:ext cx="3853252" cy="279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47" y="526203"/>
            <a:ext cx="3841220" cy="279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78898"/>
            <a:ext cx="4608512" cy="271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54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49BB02-279D-4094-6ABF-52C7D9A50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60" y="3645024"/>
            <a:ext cx="4864539" cy="27363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DC12DE-6938-54CF-6E22-1540D49172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53180"/>
            <a:ext cx="5112568" cy="287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65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47EBB-C348-58CF-09CD-415C9606D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533B4AB-77F1-0407-78D8-9F0F71C9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29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84FD82-D342-387A-8A1B-F20A6A6971AA}"/>
              </a:ext>
            </a:extLst>
          </p:cNvPr>
          <p:cNvSpPr txBox="1"/>
          <p:nvPr/>
        </p:nvSpPr>
        <p:spPr>
          <a:xfrm>
            <a:off x="827584" y="476672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«Командный рисовальщик»</a:t>
            </a:r>
          </a:p>
        </p:txBody>
      </p:sp>
      <p:pic>
        <p:nvPicPr>
          <p:cNvPr id="1029" name="Picture 5" descr="D:\Даметкен Ажибековна\ОБОБЩЕНИЕ ОПЫТА\развтие речи 4К\фото\IMG_20251023_1512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9" t="18462" r="18274" b="5387"/>
          <a:stretch/>
        </p:blipFill>
        <p:spPr bwMode="auto">
          <a:xfrm>
            <a:off x="827584" y="954984"/>
            <a:ext cx="396044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аметкен Ажибековна\ОБОБЩЕНИЕ ОПЫТА\развтие речи 4К\фото\IMG_20251023_1512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17854" r="12086"/>
          <a:stretch/>
        </p:blipFill>
        <p:spPr bwMode="auto">
          <a:xfrm>
            <a:off x="4067944" y="3660056"/>
            <a:ext cx="4246437" cy="253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548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47EBB-C348-58CF-09CD-415C9606D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533B4AB-77F1-0407-78D8-9F0F71C9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29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84FD82-D342-387A-8A1B-F20A6A6971AA}"/>
              </a:ext>
            </a:extLst>
          </p:cNvPr>
          <p:cNvSpPr txBox="1"/>
          <p:nvPr/>
        </p:nvSpPr>
        <p:spPr>
          <a:xfrm>
            <a:off x="1115616" y="2348880"/>
            <a:ext cx="6912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«Командный рисовальщик»</a:t>
            </a:r>
          </a:p>
          <a:p>
            <a:pPr algn="ctr"/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533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04664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4: Креативность + Критическое мышление.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Найдите как можно больше плюсов и минусов в простом явлении.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8E3C2B0-2EB4-EEEC-C7C5-696393A64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7901"/>
            <a:ext cx="4176464" cy="234926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4EFC58D-85E8-26EF-236E-BDE8B74210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904736"/>
            <a:ext cx="4402948" cy="247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60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_5460664386987264237">
            <a:hlinkClick r:id="" action="ppaction://media"/>
            <a:extLst>
              <a:ext uri="{FF2B5EF4-FFF2-40B4-BE49-F238E27FC236}">
                <a16:creationId xmlns:a16="http://schemas.microsoft.com/office/drawing/2014/main" id="{4890E775-2707-C922-203F-BC7CEB29C7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1196752"/>
            <a:ext cx="6824315" cy="38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0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0CB96-0875-5BC0-B5C4-17E8F289DC16}"/>
              </a:ext>
            </a:extLst>
          </p:cNvPr>
          <p:cNvSpPr txBox="1"/>
          <p:nvPr/>
        </p:nvSpPr>
        <p:spPr>
          <a:xfrm>
            <a:off x="1115616" y="548680"/>
            <a:ext cx="2835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шести шляп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030A40-F144-9BEB-AD9B-CE9F20640C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57752"/>
            <a:ext cx="4572000" cy="25717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85C20A-54D4-E0AB-5032-821DFF7BF4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806164"/>
            <a:ext cx="4572001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24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B27E6-1D3B-FCE9-C270-0F6ECF2EF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47190C-1F84-2556-BD8C-A99F286AB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Даметкен Ажибековна\ОБОБЩЕНИЕ ОПЫТА\развтие речи 4К\фото\IMG_20251022_181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12976"/>
            <a:ext cx="3240360" cy="2430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1270" y="557619"/>
            <a:ext cx="1426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</p:txBody>
      </p:sp>
    </p:spTree>
    <p:extLst>
      <p:ext uri="{BB962C8B-B14F-4D97-AF65-F5344CB8AC3E}">
        <p14:creationId xmlns:p14="http://schemas.microsoft.com/office/powerpoint/2010/main" val="3869506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E650A-AF33-81E0-A653-DA7440FF2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5BB7B0E-C854-9C52-5860-2B1C6650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D2592-1ABE-C874-43CA-734065C489E6}"/>
              </a:ext>
            </a:extLst>
          </p:cNvPr>
          <p:cNvSpPr txBox="1"/>
          <p:nvPr/>
        </p:nvSpPr>
        <p:spPr>
          <a:xfrm>
            <a:off x="1187624" y="836712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2347435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583813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что это и зачем развивать у ребёнка?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54" y="1432912"/>
            <a:ext cx="6029674" cy="451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042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99" y="-63016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2555776" y="404664"/>
            <a:ext cx="4320480" cy="136815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ГИБКИЕ НАВЫКИ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380" y="2132856"/>
            <a:ext cx="80680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1.Эмоциональный интеллект</a:t>
            </a:r>
          </a:p>
          <a:p>
            <a:pPr algn="ctr"/>
            <a:r>
              <a:rPr 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2.Коммуникация</a:t>
            </a:r>
          </a:p>
          <a:p>
            <a:pPr algn="ctr"/>
            <a:r>
              <a:rPr 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3.Управлением временем</a:t>
            </a:r>
          </a:p>
          <a:p>
            <a:pPr algn="ctr"/>
            <a:r>
              <a:rPr 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4.Внимание</a:t>
            </a:r>
          </a:p>
          <a:p>
            <a:pPr algn="ctr"/>
            <a:r>
              <a:rPr 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5.Мотивация к делу</a:t>
            </a:r>
          </a:p>
          <a:p>
            <a:pPr algn="ctr"/>
            <a:r>
              <a:rPr 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6.Мышление</a:t>
            </a:r>
          </a:p>
          <a:p>
            <a:pPr algn="ctr"/>
            <a:r>
              <a:rPr 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7.Стрессоустойчивость</a:t>
            </a:r>
          </a:p>
          <a:p>
            <a:pPr algn="ctr"/>
            <a:r>
              <a:rPr 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8.Уверенность в себе</a:t>
            </a:r>
          </a:p>
        </p:txBody>
      </p:sp>
    </p:spTree>
    <p:extLst>
      <p:ext uri="{BB962C8B-B14F-4D97-AF65-F5344CB8AC3E}">
        <p14:creationId xmlns:p14="http://schemas.microsoft.com/office/powerpoint/2010/main" val="3413316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290" y="3309271"/>
            <a:ext cx="3672815" cy="253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0" y="3284984"/>
            <a:ext cx="3851570" cy="250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476672"/>
            <a:ext cx="6840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БАЗОВЫЕ ГИБКИЕ НАВЫКИ НУЖНО РАЗВИВАТЬ </a:t>
            </a:r>
          </a:p>
          <a:p>
            <a:pPr algn="ctr"/>
            <a:r>
              <a:rPr 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 ДОШКОЛЬНОГО</a:t>
            </a:r>
          </a:p>
          <a:p>
            <a:pPr algn="ctr"/>
            <a:r>
              <a:rPr 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ВОЗРАСТА?</a:t>
            </a:r>
          </a:p>
        </p:txBody>
      </p:sp>
    </p:spTree>
    <p:extLst>
      <p:ext uri="{BB962C8B-B14F-4D97-AF65-F5344CB8AC3E}">
        <p14:creationId xmlns:p14="http://schemas.microsoft.com/office/powerpoint/2010/main" val="1795467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8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43482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636785" y="620688"/>
            <a:ext cx="4248472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4К</a:t>
            </a:r>
          </a:p>
        </p:txBody>
      </p:sp>
    </p:spTree>
    <p:extLst>
      <p:ext uri="{BB962C8B-B14F-4D97-AF65-F5344CB8AC3E}">
        <p14:creationId xmlns:p14="http://schemas.microsoft.com/office/powerpoint/2010/main" val="2893103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2915816" y="404664"/>
            <a:ext cx="3672408" cy="194421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КРИТИЧЕСКОЕ МЫШЛЕНИЕ</a:t>
            </a:r>
          </a:p>
        </p:txBody>
      </p:sp>
      <p:sp>
        <p:nvSpPr>
          <p:cNvPr id="3" name="Овал 2"/>
          <p:cNvSpPr/>
          <p:nvPr/>
        </p:nvSpPr>
        <p:spPr>
          <a:xfrm>
            <a:off x="1041605" y="2496043"/>
            <a:ext cx="2376264" cy="108012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91" y="3325634"/>
            <a:ext cx="2304256" cy="123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66" y="4293095"/>
            <a:ext cx="2434466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009" y="2534747"/>
            <a:ext cx="2189163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40238"/>
            <a:ext cx="2448271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48072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9891" y="3652771"/>
            <a:ext cx="230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ГИПОТЕЗ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6175" y="2901737"/>
            <a:ext cx="248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АРГУМЕНТАЦИЯ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6447" y="469196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САМОРЕГУЛЯЦИЯ</a:t>
            </a:r>
          </a:p>
        </p:txBody>
      </p:sp>
    </p:spTree>
    <p:extLst>
      <p:ext uri="{BB962C8B-B14F-4D97-AF65-F5344CB8AC3E}">
        <p14:creationId xmlns:p14="http://schemas.microsoft.com/office/powerpoint/2010/main" val="163471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5" y="81898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139480" y="620688"/>
            <a:ext cx="3168352" cy="136815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КРЕАТИВНОСТЬ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10544"/>
            <a:ext cx="2896733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3305" y="2533455"/>
            <a:ext cx="285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ЛЮБОЗНАТЕЛЬНОСТЬ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32" y="3108384"/>
            <a:ext cx="28956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30" y="4149080"/>
            <a:ext cx="3011426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8598" y="3488586"/>
            <a:ext cx="203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ИДЕЯ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0780" y="4610526"/>
            <a:ext cx="329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НОВОЙ ИДЕИ</a:t>
            </a:r>
          </a:p>
        </p:txBody>
      </p:sp>
    </p:spTree>
    <p:extLst>
      <p:ext uri="{BB962C8B-B14F-4D97-AF65-F5344CB8AC3E}">
        <p14:creationId xmlns:p14="http://schemas.microsoft.com/office/powerpoint/2010/main" val="194293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Блок-схема: решение 3"/>
          <p:cNvSpPr/>
          <p:nvPr/>
        </p:nvSpPr>
        <p:spPr>
          <a:xfrm>
            <a:off x="2195736" y="404664"/>
            <a:ext cx="4752527" cy="2232248"/>
          </a:xfrm>
          <a:prstGeom prst="flowChartDecisi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12738"/>
            <a:ext cx="376713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91" y="2512738"/>
            <a:ext cx="376713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93648"/>
            <a:ext cx="376713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3284984"/>
            <a:ext cx="223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2120" y="3303324"/>
            <a:ext cx="293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К ЦЕЛИ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0954" y="4695045"/>
            <a:ext cx="306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УБЕЖДАЮЩАЯ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</a:t>
            </a:r>
          </a:p>
        </p:txBody>
      </p:sp>
    </p:spTree>
    <p:extLst>
      <p:ext uri="{BB962C8B-B14F-4D97-AF65-F5344CB8AC3E}">
        <p14:creationId xmlns:p14="http://schemas.microsoft.com/office/powerpoint/2010/main" val="26393733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285</Words>
  <Application>Microsoft Office PowerPoint</Application>
  <PresentationFormat>Экран (4:3)</PresentationFormat>
  <Paragraphs>73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Курманова Дамеля</dc:creator>
  <cp:lastModifiedBy>ф</cp:lastModifiedBy>
  <cp:revision>29</cp:revision>
  <dcterms:created xsi:type="dcterms:W3CDTF">2025-10-19T16:29:03Z</dcterms:created>
  <dcterms:modified xsi:type="dcterms:W3CDTF">2025-10-25T16:48:57Z</dcterms:modified>
</cp:coreProperties>
</file>