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6.xml" ContentType="application/inkml+xml"/>
  <Override PartName="/ppt/ink/ink17.xml" ContentType="application/inkml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8" r:id="rId3"/>
    <p:sldId id="267" r:id="rId4"/>
    <p:sldId id="284" r:id="rId5"/>
    <p:sldId id="269" r:id="rId6"/>
    <p:sldId id="270" r:id="rId7"/>
    <p:sldId id="271" r:id="rId8"/>
    <p:sldId id="276" r:id="rId9"/>
    <p:sldId id="278" r:id="rId10"/>
    <p:sldId id="272" r:id="rId11"/>
    <p:sldId id="277" r:id="rId12"/>
    <p:sldId id="275" r:id="rId13"/>
    <p:sldId id="273" r:id="rId14"/>
    <p:sldId id="274" r:id="rId15"/>
    <p:sldId id="286" r:id="rId16"/>
    <p:sldId id="285" r:id="rId17"/>
    <p:sldId id="279" r:id="rId18"/>
    <p:sldId id="287" r:id="rId19"/>
    <p:sldId id="281" r:id="rId20"/>
    <p:sldId id="283" r:id="rId21"/>
    <p:sldId id="280" r:id="rId22"/>
  </p:sldIdLst>
  <p:sldSz cx="12192000" cy="6858000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8EC"/>
    <a:srgbClr val="D7A760"/>
    <a:srgbClr val="E1B74F"/>
    <a:srgbClr val="F5E471"/>
    <a:srgbClr val="E7D48F"/>
    <a:srgbClr val="F9F170"/>
    <a:srgbClr val="809DF8"/>
    <a:srgbClr val="7F9CF8"/>
    <a:srgbClr val="5D7AE8"/>
    <a:srgbClr val="856C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4981" autoAdjust="0"/>
  </p:normalViewPr>
  <p:slideViewPr>
    <p:cSldViewPr snapToGrid="0">
      <p:cViewPr varScale="1">
        <p:scale>
          <a:sx n="76" d="100"/>
          <a:sy n="76" d="100"/>
        </p:scale>
        <p:origin x="198" y="156"/>
      </p:cViewPr>
      <p:guideLst/>
    </p:cSldViewPr>
  </p:slideViewPr>
  <p:outlineViewPr>
    <p:cViewPr>
      <p:scale>
        <a:sx n="33" d="100"/>
        <a:sy n="33" d="100"/>
      </p:scale>
      <p:origin x="0" y="-3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8C97B0-115F-4FA4-8D73-E07DE72FDD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D1FFF09-0679-48C2-B381-350BAD23F175}">
      <dgm:prSet phldrT="[Текст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Позволяет задавать вопросы </a:t>
          </a:r>
        </a:p>
      </dgm:t>
    </dgm:pt>
    <dgm:pt modelId="{1103F52D-E835-4DFA-9D0C-D4A9E2FFF1CB}" type="parTrans" cxnId="{12BBD62E-351B-40F0-BDC0-225C98045D27}">
      <dgm:prSet/>
      <dgm:spPr/>
      <dgm:t>
        <a:bodyPr/>
        <a:lstStyle/>
        <a:p>
          <a:endParaRPr lang="ru-RU"/>
        </a:p>
      </dgm:t>
    </dgm:pt>
    <dgm:pt modelId="{991F68E2-E9BC-449A-8BA8-7D89335A9B25}" type="sibTrans" cxnId="{12BBD62E-351B-40F0-BDC0-225C98045D27}">
      <dgm:prSet/>
      <dgm:spPr/>
      <dgm:t>
        <a:bodyPr/>
        <a:lstStyle/>
        <a:p>
          <a:endParaRPr lang="ru-RU"/>
        </a:p>
      </dgm:t>
    </dgm:pt>
    <dgm:pt modelId="{44E21922-FEDD-473B-935C-3A1303A2757E}">
      <dgm:prSet phldrT="[Текст]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Делится своими переживаниям</a:t>
          </a:r>
        </a:p>
      </dgm:t>
    </dgm:pt>
    <dgm:pt modelId="{C8B60761-F302-44F8-9F5A-1A509CE3C881}" type="parTrans" cxnId="{292935F7-6304-4097-8A5C-108101144801}">
      <dgm:prSet/>
      <dgm:spPr/>
      <dgm:t>
        <a:bodyPr/>
        <a:lstStyle/>
        <a:p>
          <a:endParaRPr lang="ru-RU"/>
        </a:p>
      </dgm:t>
    </dgm:pt>
    <dgm:pt modelId="{0C02E430-B8C5-46A5-B3E5-B709DCC33C3B}" type="sibTrans" cxnId="{292935F7-6304-4097-8A5C-108101144801}">
      <dgm:prSet/>
      <dgm:spPr/>
      <dgm:t>
        <a:bodyPr/>
        <a:lstStyle/>
        <a:p>
          <a:endParaRPr lang="ru-RU"/>
        </a:p>
      </dgm:t>
    </dgm:pt>
    <dgm:pt modelId="{875A313E-CDDB-4277-8AAB-69EBC83D5B92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Получать обратную связь от педагогов</a:t>
          </a:r>
        </a:p>
      </dgm:t>
    </dgm:pt>
    <dgm:pt modelId="{092C44EB-21EB-4A63-96CB-5539F8728740}" type="parTrans" cxnId="{F80A522A-9D3A-4573-9A01-0ABE20DA8B54}">
      <dgm:prSet/>
      <dgm:spPr/>
      <dgm:t>
        <a:bodyPr/>
        <a:lstStyle/>
        <a:p>
          <a:endParaRPr lang="ru-RU"/>
        </a:p>
      </dgm:t>
    </dgm:pt>
    <dgm:pt modelId="{72933779-30D9-449A-B986-81314A3AA248}" type="sibTrans" cxnId="{F80A522A-9D3A-4573-9A01-0ABE20DA8B54}">
      <dgm:prSet/>
      <dgm:spPr/>
      <dgm:t>
        <a:bodyPr/>
        <a:lstStyle/>
        <a:p>
          <a:endParaRPr lang="ru-RU"/>
        </a:p>
      </dgm:t>
    </dgm:pt>
    <dgm:pt modelId="{DDB8EACF-5DE2-4DC1-9537-B2AE646F1ABC}" type="pres">
      <dgm:prSet presAssocID="{D88C97B0-115F-4FA4-8D73-E07DE72FDD72}" presName="linear" presStyleCnt="0">
        <dgm:presLayoutVars>
          <dgm:dir/>
          <dgm:animLvl val="lvl"/>
          <dgm:resizeHandles val="exact"/>
        </dgm:presLayoutVars>
      </dgm:prSet>
      <dgm:spPr/>
    </dgm:pt>
    <dgm:pt modelId="{7E78BD6F-9A7E-41AF-A891-EC5BDD724AA4}" type="pres">
      <dgm:prSet presAssocID="{CD1FFF09-0679-48C2-B381-350BAD23F175}" presName="parentLin" presStyleCnt="0"/>
      <dgm:spPr/>
    </dgm:pt>
    <dgm:pt modelId="{2B3C94AE-797A-4AB8-B8CF-1EEBF57E5F01}" type="pres">
      <dgm:prSet presAssocID="{CD1FFF09-0679-48C2-B381-350BAD23F175}" presName="parentLeftMargin" presStyleLbl="node1" presStyleIdx="0" presStyleCnt="3"/>
      <dgm:spPr/>
    </dgm:pt>
    <dgm:pt modelId="{54D61338-6604-433B-AD8E-28177A3B0361}" type="pres">
      <dgm:prSet presAssocID="{CD1FFF09-0679-48C2-B381-350BAD23F175}" presName="parentText" presStyleLbl="node1" presStyleIdx="0" presStyleCnt="3" custScaleX="101428" custLinFactNeighborX="69950" custLinFactNeighborY="10579">
        <dgm:presLayoutVars>
          <dgm:chMax val="0"/>
          <dgm:bulletEnabled val="1"/>
        </dgm:presLayoutVars>
      </dgm:prSet>
      <dgm:spPr/>
    </dgm:pt>
    <dgm:pt modelId="{CE9311F5-D430-421F-9CF6-6BC48E368B43}" type="pres">
      <dgm:prSet presAssocID="{CD1FFF09-0679-48C2-B381-350BAD23F175}" presName="negativeSpace" presStyleCnt="0"/>
      <dgm:spPr/>
    </dgm:pt>
    <dgm:pt modelId="{8F5B3014-D8A0-41AA-8608-A6D85ABA3AC7}" type="pres">
      <dgm:prSet presAssocID="{CD1FFF09-0679-48C2-B381-350BAD23F175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9ACC251A-0C6A-432E-AC3D-416F2D28D203}" type="pres">
      <dgm:prSet presAssocID="{991F68E2-E9BC-449A-8BA8-7D89335A9B25}" presName="spaceBetweenRectangles" presStyleCnt="0"/>
      <dgm:spPr/>
    </dgm:pt>
    <dgm:pt modelId="{FE2B54A2-ED6F-4DED-9FE3-049C2073B9BB}" type="pres">
      <dgm:prSet presAssocID="{44E21922-FEDD-473B-935C-3A1303A2757E}" presName="parentLin" presStyleCnt="0"/>
      <dgm:spPr/>
    </dgm:pt>
    <dgm:pt modelId="{D8EA210E-EEF2-42BA-91B7-6573A1A1E348}" type="pres">
      <dgm:prSet presAssocID="{44E21922-FEDD-473B-935C-3A1303A2757E}" presName="parentLeftMargin" presStyleLbl="node1" presStyleIdx="0" presStyleCnt="3"/>
      <dgm:spPr/>
    </dgm:pt>
    <dgm:pt modelId="{B705FBB0-77B5-497E-BCA9-B7820226C76F}" type="pres">
      <dgm:prSet presAssocID="{44E21922-FEDD-473B-935C-3A1303A2757E}" presName="parentText" presStyleLbl="node1" presStyleIdx="1" presStyleCnt="3" custScaleX="112943">
        <dgm:presLayoutVars>
          <dgm:chMax val="0"/>
          <dgm:bulletEnabled val="1"/>
        </dgm:presLayoutVars>
      </dgm:prSet>
      <dgm:spPr/>
    </dgm:pt>
    <dgm:pt modelId="{0D8CB747-A6C2-4340-9D54-AA6AB87956B5}" type="pres">
      <dgm:prSet presAssocID="{44E21922-FEDD-473B-935C-3A1303A2757E}" presName="negativeSpace" presStyleCnt="0"/>
      <dgm:spPr/>
    </dgm:pt>
    <dgm:pt modelId="{7E965ED1-9D05-4A8D-8562-F7C56F000553}" type="pres">
      <dgm:prSet presAssocID="{44E21922-FEDD-473B-935C-3A1303A2757E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E6D533FA-9C13-4F1F-B3D2-67196A00A063}" type="pres">
      <dgm:prSet presAssocID="{0C02E430-B8C5-46A5-B3E5-B709DCC33C3B}" presName="spaceBetweenRectangles" presStyleCnt="0"/>
      <dgm:spPr/>
    </dgm:pt>
    <dgm:pt modelId="{CB2B5231-99A8-4F39-9F96-46CA4233E4C3}" type="pres">
      <dgm:prSet presAssocID="{875A313E-CDDB-4277-8AAB-69EBC83D5B92}" presName="parentLin" presStyleCnt="0"/>
      <dgm:spPr/>
    </dgm:pt>
    <dgm:pt modelId="{D3C938E1-B57A-4BFA-87B6-AD550174552C}" type="pres">
      <dgm:prSet presAssocID="{875A313E-CDDB-4277-8AAB-69EBC83D5B92}" presName="parentLeftMargin" presStyleLbl="node1" presStyleIdx="1" presStyleCnt="3"/>
      <dgm:spPr/>
    </dgm:pt>
    <dgm:pt modelId="{515D873D-B297-4480-B21B-473DCDA48FA0}" type="pres">
      <dgm:prSet presAssocID="{875A313E-CDDB-4277-8AAB-69EBC83D5B92}" presName="parentText" presStyleLbl="node1" presStyleIdx="2" presStyleCnt="3" custScaleX="112015">
        <dgm:presLayoutVars>
          <dgm:chMax val="0"/>
          <dgm:bulletEnabled val="1"/>
        </dgm:presLayoutVars>
      </dgm:prSet>
      <dgm:spPr/>
    </dgm:pt>
    <dgm:pt modelId="{46ABFCDE-B5E3-4ABC-9F9C-9EC7AAA5C893}" type="pres">
      <dgm:prSet presAssocID="{875A313E-CDDB-4277-8AAB-69EBC83D5B92}" presName="negativeSpace" presStyleCnt="0"/>
      <dgm:spPr/>
    </dgm:pt>
    <dgm:pt modelId="{07CBF36A-E780-4FA7-BAE3-88A20F1AD2D3}" type="pres">
      <dgm:prSet presAssocID="{875A313E-CDDB-4277-8AAB-69EBC83D5B92}" presName="childText" presStyleLbl="conFgAcc1" presStyleIdx="2" presStyleCnt="3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</dgm:ptLst>
  <dgm:cxnLst>
    <dgm:cxn modelId="{DCEBBD08-A6CF-4803-B69D-3E1B72AAF522}" type="presOf" srcId="{CD1FFF09-0679-48C2-B381-350BAD23F175}" destId="{2B3C94AE-797A-4AB8-B8CF-1EEBF57E5F01}" srcOrd="0" destOrd="0" presId="urn:microsoft.com/office/officeart/2005/8/layout/list1"/>
    <dgm:cxn modelId="{A1EE4F0C-9182-402C-BF96-AFD80E4ED2F3}" type="presOf" srcId="{875A313E-CDDB-4277-8AAB-69EBC83D5B92}" destId="{D3C938E1-B57A-4BFA-87B6-AD550174552C}" srcOrd="0" destOrd="0" presId="urn:microsoft.com/office/officeart/2005/8/layout/list1"/>
    <dgm:cxn modelId="{4AB79319-AC71-4C78-9C5F-460D1D10A7AE}" type="presOf" srcId="{CD1FFF09-0679-48C2-B381-350BAD23F175}" destId="{54D61338-6604-433B-AD8E-28177A3B0361}" srcOrd="1" destOrd="0" presId="urn:microsoft.com/office/officeart/2005/8/layout/list1"/>
    <dgm:cxn modelId="{F80A522A-9D3A-4573-9A01-0ABE20DA8B54}" srcId="{D88C97B0-115F-4FA4-8D73-E07DE72FDD72}" destId="{875A313E-CDDB-4277-8AAB-69EBC83D5B92}" srcOrd="2" destOrd="0" parTransId="{092C44EB-21EB-4A63-96CB-5539F8728740}" sibTransId="{72933779-30D9-449A-B986-81314A3AA248}"/>
    <dgm:cxn modelId="{12BBD62E-351B-40F0-BDC0-225C98045D27}" srcId="{D88C97B0-115F-4FA4-8D73-E07DE72FDD72}" destId="{CD1FFF09-0679-48C2-B381-350BAD23F175}" srcOrd="0" destOrd="0" parTransId="{1103F52D-E835-4DFA-9D0C-D4A9E2FFF1CB}" sibTransId="{991F68E2-E9BC-449A-8BA8-7D89335A9B25}"/>
    <dgm:cxn modelId="{0E0B5F38-9BC3-4301-8E64-43B933CCC3D2}" type="presOf" srcId="{44E21922-FEDD-473B-935C-3A1303A2757E}" destId="{D8EA210E-EEF2-42BA-91B7-6573A1A1E348}" srcOrd="0" destOrd="0" presId="urn:microsoft.com/office/officeart/2005/8/layout/list1"/>
    <dgm:cxn modelId="{F1E90DC1-6920-4B44-AE77-195EA9C8C3B4}" type="presOf" srcId="{875A313E-CDDB-4277-8AAB-69EBC83D5B92}" destId="{515D873D-B297-4480-B21B-473DCDA48FA0}" srcOrd="1" destOrd="0" presId="urn:microsoft.com/office/officeart/2005/8/layout/list1"/>
    <dgm:cxn modelId="{DD67FEE7-28A3-41BD-885B-5426A113B26F}" type="presOf" srcId="{44E21922-FEDD-473B-935C-3A1303A2757E}" destId="{B705FBB0-77B5-497E-BCA9-B7820226C76F}" srcOrd="1" destOrd="0" presId="urn:microsoft.com/office/officeart/2005/8/layout/list1"/>
    <dgm:cxn modelId="{8CC71BEC-568D-455B-A8A2-E38657E2256A}" type="presOf" srcId="{D88C97B0-115F-4FA4-8D73-E07DE72FDD72}" destId="{DDB8EACF-5DE2-4DC1-9537-B2AE646F1ABC}" srcOrd="0" destOrd="0" presId="urn:microsoft.com/office/officeart/2005/8/layout/list1"/>
    <dgm:cxn modelId="{292935F7-6304-4097-8A5C-108101144801}" srcId="{D88C97B0-115F-4FA4-8D73-E07DE72FDD72}" destId="{44E21922-FEDD-473B-935C-3A1303A2757E}" srcOrd="1" destOrd="0" parTransId="{C8B60761-F302-44F8-9F5A-1A509CE3C881}" sibTransId="{0C02E430-B8C5-46A5-B3E5-B709DCC33C3B}"/>
    <dgm:cxn modelId="{A42DB70E-EF7D-422D-B1DB-85DD1DA66114}" type="presParOf" srcId="{DDB8EACF-5DE2-4DC1-9537-B2AE646F1ABC}" destId="{7E78BD6F-9A7E-41AF-A891-EC5BDD724AA4}" srcOrd="0" destOrd="0" presId="urn:microsoft.com/office/officeart/2005/8/layout/list1"/>
    <dgm:cxn modelId="{53CD8264-26FB-46F2-80A4-5A6862584ADC}" type="presParOf" srcId="{7E78BD6F-9A7E-41AF-A891-EC5BDD724AA4}" destId="{2B3C94AE-797A-4AB8-B8CF-1EEBF57E5F01}" srcOrd="0" destOrd="0" presId="urn:microsoft.com/office/officeart/2005/8/layout/list1"/>
    <dgm:cxn modelId="{79DD2363-50B1-443F-AF05-D280DE6212B9}" type="presParOf" srcId="{7E78BD6F-9A7E-41AF-A891-EC5BDD724AA4}" destId="{54D61338-6604-433B-AD8E-28177A3B0361}" srcOrd="1" destOrd="0" presId="urn:microsoft.com/office/officeart/2005/8/layout/list1"/>
    <dgm:cxn modelId="{BCDB06FF-C0F5-41DC-9BA3-439FD839CED8}" type="presParOf" srcId="{DDB8EACF-5DE2-4DC1-9537-B2AE646F1ABC}" destId="{CE9311F5-D430-421F-9CF6-6BC48E368B43}" srcOrd="1" destOrd="0" presId="urn:microsoft.com/office/officeart/2005/8/layout/list1"/>
    <dgm:cxn modelId="{B6FD69DE-B1DD-453E-A8F1-876DDC20A402}" type="presParOf" srcId="{DDB8EACF-5DE2-4DC1-9537-B2AE646F1ABC}" destId="{8F5B3014-D8A0-41AA-8608-A6D85ABA3AC7}" srcOrd="2" destOrd="0" presId="urn:microsoft.com/office/officeart/2005/8/layout/list1"/>
    <dgm:cxn modelId="{D34667CF-A20F-4F03-8BB5-87DAE33C6A92}" type="presParOf" srcId="{DDB8EACF-5DE2-4DC1-9537-B2AE646F1ABC}" destId="{9ACC251A-0C6A-432E-AC3D-416F2D28D203}" srcOrd="3" destOrd="0" presId="urn:microsoft.com/office/officeart/2005/8/layout/list1"/>
    <dgm:cxn modelId="{38289129-ED6F-4550-AA55-5865D87CA738}" type="presParOf" srcId="{DDB8EACF-5DE2-4DC1-9537-B2AE646F1ABC}" destId="{FE2B54A2-ED6F-4DED-9FE3-049C2073B9BB}" srcOrd="4" destOrd="0" presId="urn:microsoft.com/office/officeart/2005/8/layout/list1"/>
    <dgm:cxn modelId="{0E2FA7E1-A49E-4EBC-865A-8E2FC4EBB23F}" type="presParOf" srcId="{FE2B54A2-ED6F-4DED-9FE3-049C2073B9BB}" destId="{D8EA210E-EEF2-42BA-91B7-6573A1A1E348}" srcOrd="0" destOrd="0" presId="urn:microsoft.com/office/officeart/2005/8/layout/list1"/>
    <dgm:cxn modelId="{79E97800-4BFC-462D-B961-93F2C1D3BA6F}" type="presParOf" srcId="{FE2B54A2-ED6F-4DED-9FE3-049C2073B9BB}" destId="{B705FBB0-77B5-497E-BCA9-B7820226C76F}" srcOrd="1" destOrd="0" presId="urn:microsoft.com/office/officeart/2005/8/layout/list1"/>
    <dgm:cxn modelId="{4A0DFB54-AE00-4846-B419-A5ECB45DCB45}" type="presParOf" srcId="{DDB8EACF-5DE2-4DC1-9537-B2AE646F1ABC}" destId="{0D8CB747-A6C2-4340-9D54-AA6AB87956B5}" srcOrd="5" destOrd="0" presId="urn:microsoft.com/office/officeart/2005/8/layout/list1"/>
    <dgm:cxn modelId="{7FF98DC9-0D2B-4BB9-BD5C-74E31A852EEB}" type="presParOf" srcId="{DDB8EACF-5DE2-4DC1-9537-B2AE646F1ABC}" destId="{7E965ED1-9D05-4A8D-8562-F7C56F000553}" srcOrd="6" destOrd="0" presId="urn:microsoft.com/office/officeart/2005/8/layout/list1"/>
    <dgm:cxn modelId="{F7203100-70D2-4889-BF38-2CC4F5F650B1}" type="presParOf" srcId="{DDB8EACF-5DE2-4DC1-9537-B2AE646F1ABC}" destId="{E6D533FA-9C13-4F1F-B3D2-67196A00A063}" srcOrd="7" destOrd="0" presId="urn:microsoft.com/office/officeart/2005/8/layout/list1"/>
    <dgm:cxn modelId="{0B697028-DEF3-45E0-AD62-C27FA9B1B628}" type="presParOf" srcId="{DDB8EACF-5DE2-4DC1-9537-B2AE646F1ABC}" destId="{CB2B5231-99A8-4F39-9F96-46CA4233E4C3}" srcOrd="8" destOrd="0" presId="urn:microsoft.com/office/officeart/2005/8/layout/list1"/>
    <dgm:cxn modelId="{D286BB81-0A6A-4A58-89C4-1E2497BFDC2F}" type="presParOf" srcId="{CB2B5231-99A8-4F39-9F96-46CA4233E4C3}" destId="{D3C938E1-B57A-4BFA-87B6-AD550174552C}" srcOrd="0" destOrd="0" presId="urn:microsoft.com/office/officeart/2005/8/layout/list1"/>
    <dgm:cxn modelId="{93EA3FBA-D4DA-452B-97EC-6F3A2320299B}" type="presParOf" srcId="{CB2B5231-99A8-4F39-9F96-46CA4233E4C3}" destId="{515D873D-B297-4480-B21B-473DCDA48FA0}" srcOrd="1" destOrd="0" presId="urn:microsoft.com/office/officeart/2005/8/layout/list1"/>
    <dgm:cxn modelId="{125F46FA-5E3F-4463-8CC2-5DF4B78AB17C}" type="presParOf" srcId="{DDB8EACF-5DE2-4DC1-9537-B2AE646F1ABC}" destId="{46ABFCDE-B5E3-4ABC-9F9C-9EC7AAA5C893}" srcOrd="9" destOrd="0" presId="urn:microsoft.com/office/officeart/2005/8/layout/list1"/>
    <dgm:cxn modelId="{54731FA3-D50E-4957-9EB2-8C494A1FF76C}" type="presParOf" srcId="{DDB8EACF-5DE2-4DC1-9537-B2AE646F1ABC}" destId="{07CBF36A-E780-4FA7-BAE3-88A20F1AD2D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CC7676-FD0D-4FF3-A3B1-D6EF4919BED6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FE430F-B0BC-4C92-A8C9-E82BB00D661B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Обеспечить обратную связь между детским садом и родителями для полноценного пребывания ребенка в детском саду.</a:t>
          </a:r>
        </a:p>
      </dgm:t>
    </dgm:pt>
    <dgm:pt modelId="{4F65A62D-F895-4B82-9DA6-6444810427D8}" type="parTrans" cxnId="{F4573300-F16B-413C-87BE-FB4B4AD3E2C5}">
      <dgm:prSet/>
      <dgm:spPr/>
      <dgm:t>
        <a:bodyPr/>
        <a:lstStyle/>
        <a:p>
          <a:endParaRPr lang="ru-RU"/>
        </a:p>
      </dgm:t>
    </dgm:pt>
    <dgm:pt modelId="{AB5A28A4-BABD-4DFE-BA7C-CBC8072E7210}" type="sibTrans" cxnId="{F4573300-F16B-413C-87BE-FB4B4AD3E2C5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7D6C7E5B-151B-473E-B73A-F676F9778AE5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Вызвать активность, заинтересованность родителей через письменную форму общения.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DF118B-512B-4648-B59F-E4B86EC159DC}" type="parTrans" cxnId="{3655BD0F-586D-4F44-8CD3-E9D2A117693D}">
      <dgm:prSet/>
      <dgm:spPr/>
      <dgm:t>
        <a:bodyPr/>
        <a:lstStyle/>
        <a:p>
          <a:endParaRPr lang="ru-RU"/>
        </a:p>
      </dgm:t>
    </dgm:pt>
    <dgm:pt modelId="{915B2255-D74E-4883-B63F-B11D30E5A63E}" type="sibTrans" cxnId="{3655BD0F-586D-4F44-8CD3-E9D2A117693D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F06DF737-4D1A-4949-9414-E28D144D4A7B}" type="pres">
      <dgm:prSet presAssocID="{ECCC7676-FD0D-4FF3-A3B1-D6EF4919BED6}" presName="Name0" presStyleCnt="0">
        <dgm:presLayoutVars>
          <dgm:chMax val="7"/>
          <dgm:chPref val="7"/>
          <dgm:dir/>
        </dgm:presLayoutVars>
      </dgm:prSet>
      <dgm:spPr/>
    </dgm:pt>
    <dgm:pt modelId="{94ABDC0A-CD82-4D5E-882E-595954E80118}" type="pres">
      <dgm:prSet presAssocID="{ECCC7676-FD0D-4FF3-A3B1-D6EF4919BED6}" presName="dot1" presStyleLbl="alignNode1" presStyleIdx="0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12B0D720-612C-44A7-A8A3-CB5AC024C800}" type="pres">
      <dgm:prSet presAssocID="{ECCC7676-FD0D-4FF3-A3B1-D6EF4919BED6}" presName="dot2" presStyleLbl="alignNode1" presStyleIdx="1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2E3360CE-3989-438D-B21F-684A578C70B2}" type="pres">
      <dgm:prSet presAssocID="{ECCC7676-FD0D-4FF3-A3B1-D6EF4919BED6}" presName="dot3" presStyleLbl="alignNode1" presStyleIdx="2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087E151F-E191-40FD-9B22-701606C46103}" type="pres">
      <dgm:prSet presAssocID="{ECCC7676-FD0D-4FF3-A3B1-D6EF4919BED6}" presName="dotArrow1" presStyleLbl="alignNode1" presStyleIdx="3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3C61309F-57A1-4DDA-8984-F152DD33D81E}" type="pres">
      <dgm:prSet presAssocID="{ECCC7676-FD0D-4FF3-A3B1-D6EF4919BED6}" presName="dotArrow2" presStyleLbl="alignNode1" presStyleIdx="4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2F37B155-E07F-4F01-B074-26380582B376}" type="pres">
      <dgm:prSet presAssocID="{ECCC7676-FD0D-4FF3-A3B1-D6EF4919BED6}" presName="dotArrow3" presStyleLbl="alignNode1" presStyleIdx="5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9EB16AD2-B06E-45A7-A0B7-389F58BB0813}" type="pres">
      <dgm:prSet presAssocID="{ECCC7676-FD0D-4FF3-A3B1-D6EF4919BED6}" presName="dotArrow4" presStyleLbl="alignNode1" presStyleIdx="6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3A46F86F-5307-4FAE-957B-A79B755E22B4}" type="pres">
      <dgm:prSet presAssocID="{ECCC7676-FD0D-4FF3-A3B1-D6EF4919BED6}" presName="dotArrow5" presStyleLbl="alignNode1" presStyleIdx="7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C3B7F4E2-DB13-4B8A-BF8B-4B73F41AAB25}" type="pres">
      <dgm:prSet presAssocID="{ECCC7676-FD0D-4FF3-A3B1-D6EF4919BED6}" presName="dotArrow6" presStyleLbl="alignNode1" presStyleIdx="8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CC008025-3760-433E-833A-3582E58E752C}" type="pres">
      <dgm:prSet presAssocID="{ECCC7676-FD0D-4FF3-A3B1-D6EF4919BED6}" presName="dotArrow7" presStyleLbl="alignNode1" presStyleIdx="9" presStyleCnt="10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</dgm:pt>
    <dgm:pt modelId="{59203AE1-3F23-4364-A823-D116CDB4C6E1}" type="pres">
      <dgm:prSet presAssocID="{38FE430F-B0BC-4C92-A8C9-E82BB00D661B}" presName="parTx1" presStyleLbl="node1" presStyleIdx="0" presStyleCnt="2" custScaleX="218918" custScaleY="269386" custLinFactY="43449" custLinFactNeighborX="68307" custLinFactNeighborY="100000"/>
      <dgm:spPr/>
    </dgm:pt>
    <dgm:pt modelId="{600DB547-45E5-4806-A1DA-E905C5089B8B}" type="pres">
      <dgm:prSet presAssocID="{AB5A28A4-BABD-4DFE-BA7C-CBC8072E7210}" presName="picture1" presStyleCnt="0"/>
      <dgm:spPr/>
    </dgm:pt>
    <dgm:pt modelId="{2F26D9E8-EB93-441B-BD45-ECE3E801112F}" type="pres">
      <dgm:prSet presAssocID="{AB5A28A4-BABD-4DFE-BA7C-CBC8072E7210}" presName="imageRepeatNode" presStyleLbl="fgImgPlace1" presStyleIdx="0" presStyleCnt="2" custLinFactNeighborX="10150" custLinFactNeighborY="4978"/>
      <dgm:spPr/>
    </dgm:pt>
    <dgm:pt modelId="{16551C50-6AF5-46A2-806E-C93A87325FB0}" type="pres">
      <dgm:prSet presAssocID="{7D6C7E5B-151B-473E-B73A-F676F9778AE5}" presName="parTx2" presStyleLbl="node1" presStyleIdx="1" presStyleCnt="2" custScaleX="213701" custScaleY="259660" custLinFactNeighborX="66485" custLinFactNeighborY="-74796"/>
      <dgm:spPr/>
    </dgm:pt>
    <dgm:pt modelId="{8FC1938A-08B2-4133-9A09-E01D7BE7EC02}" type="pres">
      <dgm:prSet presAssocID="{915B2255-D74E-4883-B63F-B11D30E5A63E}" presName="picture2" presStyleCnt="0"/>
      <dgm:spPr/>
    </dgm:pt>
    <dgm:pt modelId="{2D401636-D457-48EF-A8DD-E01CE71E5E44}" type="pres">
      <dgm:prSet presAssocID="{915B2255-D74E-4883-B63F-B11D30E5A63E}" presName="imageRepeatNode" presStyleLbl="fgImgPlace1" presStyleIdx="1" presStyleCnt="2" custLinFactNeighborX="752" custLinFactNeighborY="-2396"/>
      <dgm:spPr/>
    </dgm:pt>
  </dgm:ptLst>
  <dgm:cxnLst>
    <dgm:cxn modelId="{F4573300-F16B-413C-87BE-FB4B4AD3E2C5}" srcId="{ECCC7676-FD0D-4FF3-A3B1-D6EF4919BED6}" destId="{38FE430F-B0BC-4C92-A8C9-E82BB00D661B}" srcOrd="0" destOrd="0" parTransId="{4F65A62D-F895-4B82-9DA6-6444810427D8}" sibTransId="{AB5A28A4-BABD-4DFE-BA7C-CBC8072E7210}"/>
    <dgm:cxn modelId="{3655BD0F-586D-4F44-8CD3-E9D2A117693D}" srcId="{ECCC7676-FD0D-4FF3-A3B1-D6EF4919BED6}" destId="{7D6C7E5B-151B-473E-B73A-F676F9778AE5}" srcOrd="1" destOrd="0" parTransId="{8FDF118B-512B-4648-B59F-E4B86EC159DC}" sibTransId="{915B2255-D74E-4883-B63F-B11D30E5A63E}"/>
    <dgm:cxn modelId="{561A8A26-955E-40B0-86FA-FF36ED06FB3E}" type="presOf" srcId="{38FE430F-B0BC-4C92-A8C9-E82BB00D661B}" destId="{59203AE1-3F23-4364-A823-D116CDB4C6E1}" srcOrd="0" destOrd="0" presId="urn:microsoft.com/office/officeart/2008/layout/AscendingPictureAccentProcess"/>
    <dgm:cxn modelId="{0F07A64B-6CDA-4CB3-9569-9C024B53B75B}" type="presOf" srcId="{ECCC7676-FD0D-4FF3-A3B1-D6EF4919BED6}" destId="{F06DF737-4D1A-4949-9414-E28D144D4A7B}" srcOrd="0" destOrd="0" presId="urn:microsoft.com/office/officeart/2008/layout/AscendingPictureAccentProcess"/>
    <dgm:cxn modelId="{4E36A16C-2588-4D83-8597-4C5C058645C4}" type="presOf" srcId="{915B2255-D74E-4883-B63F-B11D30E5A63E}" destId="{2D401636-D457-48EF-A8DD-E01CE71E5E44}" srcOrd="0" destOrd="0" presId="urn:microsoft.com/office/officeart/2008/layout/AscendingPictureAccentProcess"/>
    <dgm:cxn modelId="{B5D79B55-BE10-415F-829D-7585777CD917}" type="presOf" srcId="{AB5A28A4-BABD-4DFE-BA7C-CBC8072E7210}" destId="{2F26D9E8-EB93-441B-BD45-ECE3E801112F}" srcOrd="0" destOrd="0" presId="urn:microsoft.com/office/officeart/2008/layout/AscendingPictureAccentProcess"/>
    <dgm:cxn modelId="{CEF95591-F595-41FC-9B7A-EB2D0BF60A4B}" type="presOf" srcId="{7D6C7E5B-151B-473E-B73A-F676F9778AE5}" destId="{16551C50-6AF5-46A2-806E-C93A87325FB0}" srcOrd="0" destOrd="0" presId="urn:microsoft.com/office/officeart/2008/layout/AscendingPictureAccentProcess"/>
    <dgm:cxn modelId="{4DDEFC21-1E98-4DAC-AFAF-9AC9AFDFD20D}" type="presParOf" srcId="{F06DF737-4D1A-4949-9414-E28D144D4A7B}" destId="{94ABDC0A-CD82-4D5E-882E-595954E80118}" srcOrd="0" destOrd="0" presId="urn:microsoft.com/office/officeart/2008/layout/AscendingPictureAccentProcess"/>
    <dgm:cxn modelId="{210B1168-F8EC-4CCB-94D1-D9786F13A9CD}" type="presParOf" srcId="{F06DF737-4D1A-4949-9414-E28D144D4A7B}" destId="{12B0D720-612C-44A7-A8A3-CB5AC024C800}" srcOrd="1" destOrd="0" presId="urn:microsoft.com/office/officeart/2008/layout/AscendingPictureAccentProcess"/>
    <dgm:cxn modelId="{C5678F76-AE5C-4F3E-9E46-9F5BC3856FC8}" type="presParOf" srcId="{F06DF737-4D1A-4949-9414-E28D144D4A7B}" destId="{2E3360CE-3989-438D-B21F-684A578C70B2}" srcOrd="2" destOrd="0" presId="urn:microsoft.com/office/officeart/2008/layout/AscendingPictureAccentProcess"/>
    <dgm:cxn modelId="{326DEC2A-13BD-4427-91E3-E424380C0327}" type="presParOf" srcId="{F06DF737-4D1A-4949-9414-E28D144D4A7B}" destId="{087E151F-E191-40FD-9B22-701606C46103}" srcOrd="3" destOrd="0" presId="urn:microsoft.com/office/officeart/2008/layout/AscendingPictureAccentProcess"/>
    <dgm:cxn modelId="{A6C502B4-B386-4310-BEC3-BB2C7F9BBCDA}" type="presParOf" srcId="{F06DF737-4D1A-4949-9414-E28D144D4A7B}" destId="{3C61309F-57A1-4DDA-8984-F152DD33D81E}" srcOrd="4" destOrd="0" presId="urn:microsoft.com/office/officeart/2008/layout/AscendingPictureAccentProcess"/>
    <dgm:cxn modelId="{7D60C64E-1D9C-487F-9D6B-68A5FE61072A}" type="presParOf" srcId="{F06DF737-4D1A-4949-9414-E28D144D4A7B}" destId="{2F37B155-E07F-4F01-B074-26380582B376}" srcOrd="5" destOrd="0" presId="urn:microsoft.com/office/officeart/2008/layout/AscendingPictureAccentProcess"/>
    <dgm:cxn modelId="{33F91FEC-FF8D-42F5-83C3-FD78EA4963CC}" type="presParOf" srcId="{F06DF737-4D1A-4949-9414-E28D144D4A7B}" destId="{9EB16AD2-B06E-45A7-A0B7-389F58BB0813}" srcOrd="6" destOrd="0" presId="urn:microsoft.com/office/officeart/2008/layout/AscendingPictureAccentProcess"/>
    <dgm:cxn modelId="{9A715C00-A801-4CDA-A213-6484660684C4}" type="presParOf" srcId="{F06DF737-4D1A-4949-9414-E28D144D4A7B}" destId="{3A46F86F-5307-4FAE-957B-A79B755E22B4}" srcOrd="7" destOrd="0" presId="urn:microsoft.com/office/officeart/2008/layout/AscendingPictureAccentProcess"/>
    <dgm:cxn modelId="{41A79E4D-690B-499A-A5B6-6224E759BED1}" type="presParOf" srcId="{F06DF737-4D1A-4949-9414-E28D144D4A7B}" destId="{C3B7F4E2-DB13-4B8A-BF8B-4B73F41AAB25}" srcOrd="8" destOrd="0" presId="urn:microsoft.com/office/officeart/2008/layout/AscendingPictureAccentProcess"/>
    <dgm:cxn modelId="{6F71ECE6-6EBE-4C30-A4D2-19E47B2A5D2A}" type="presParOf" srcId="{F06DF737-4D1A-4949-9414-E28D144D4A7B}" destId="{CC008025-3760-433E-833A-3582E58E752C}" srcOrd="9" destOrd="0" presId="urn:microsoft.com/office/officeart/2008/layout/AscendingPictureAccentProcess"/>
    <dgm:cxn modelId="{EAE1DA1C-300E-451A-B530-B14215AE8EEF}" type="presParOf" srcId="{F06DF737-4D1A-4949-9414-E28D144D4A7B}" destId="{59203AE1-3F23-4364-A823-D116CDB4C6E1}" srcOrd="10" destOrd="0" presId="urn:microsoft.com/office/officeart/2008/layout/AscendingPictureAccentProcess"/>
    <dgm:cxn modelId="{F7CBD51F-3BC5-4F30-AA0F-80E25BA33C2C}" type="presParOf" srcId="{F06DF737-4D1A-4949-9414-E28D144D4A7B}" destId="{600DB547-45E5-4806-A1DA-E905C5089B8B}" srcOrd="11" destOrd="0" presId="urn:microsoft.com/office/officeart/2008/layout/AscendingPictureAccentProcess"/>
    <dgm:cxn modelId="{E0A0936A-9187-41BE-9AAC-187696935B8F}" type="presParOf" srcId="{600DB547-45E5-4806-A1DA-E905C5089B8B}" destId="{2F26D9E8-EB93-441B-BD45-ECE3E801112F}" srcOrd="0" destOrd="0" presId="urn:microsoft.com/office/officeart/2008/layout/AscendingPictureAccentProcess"/>
    <dgm:cxn modelId="{89000C70-C97B-43A6-8B36-80128A407C5E}" type="presParOf" srcId="{F06DF737-4D1A-4949-9414-E28D144D4A7B}" destId="{16551C50-6AF5-46A2-806E-C93A87325FB0}" srcOrd="12" destOrd="0" presId="urn:microsoft.com/office/officeart/2008/layout/AscendingPictureAccentProcess"/>
    <dgm:cxn modelId="{72B017F7-68EE-4FF6-89F4-95A60BF64D6E}" type="presParOf" srcId="{F06DF737-4D1A-4949-9414-E28D144D4A7B}" destId="{8FC1938A-08B2-4133-9A09-E01D7BE7EC02}" srcOrd="13" destOrd="0" presId="urn:microsoft.com/office/officeart/2008/layout/AscendingPictureAccentProcess"/>
    <dgm:cxn modelId="{D198B9B0-25C6-4DEF-9F34-AE22F0B6580E}" type="presParOf" srcId="{8FC1938A-08B2-4133-9A09-E01D7BE7EC02}" destId="{2D401636-D457-48EF-A8DD-E01CE71E5E44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F0CE8B-5793-4692-885F-CDDCA4CF95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4EE744-3D09-4B51-9C9C-6B21AFFAAEFE}">
      <dgm:prSet phldrT="[Текст]" custT="1"/>
      <dgm:spPr>
        <a:solidFill>
          <a:schemeClr val="accent4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–Сервис нацелен на создание открытой атмосферы, где родители чувствуют себя вовлеченными в процесс воспитания и обучения своих детей.</a:t>
          </a:r>
        </a:p>
      </dgm:t>
    </dgm:pt>
    <dgm:pt modelId="{0D8AB181-0368-473B-ADF2-550FBB5C3F3D}" type="parTrans" cxnId="{5D391506-FA5D-48BB-8BA6-067ADEF77AF9}">
      <dgm:prSet/>
      <dgm:spPr/>
      <dgm:t>
        <a:bodyPr/>
        <a:lstStyle/>
        <a:p>
          <a:endParaRPr lang="ru-RU"/>
        </a:p>
      </dgm:t>
    </dgm:pt>
    <dgm:pt modelId="{C46DEDDF-E445-47D1-9F1D-FC3CE7EB8DB2}" type="sibTrans" cxnId="{5D391506-FA5D-48BB-8BA6-067ADEF77AF9}">
      <dgm:prSet/>
      <dgm:spPr/>
      <dgm:t>
        <a:bodyPr/>
        <a:lstStyle/>
        <a:p>
          <a:endParaRPr lang="ru-RU"/>
        </a:p>
      </dgm:t>
    </dgm:pt>
    <dgm:pt modelId="{78B147DC-2F90-4DA8-933E-84BCF2B4A786}">
      <dgm:prSet phldrT="[Текст]" custT="1"/>
      <dgm:spPr>
        <a:solidFill>
          <a:schemeClr val="accent4">
            <a:lumMod val="40000"/>
            <a:lumOff val="6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Регулярные ответы педагогов помогают родителям понимать особенности развития их ребенка и укрепляют доверие к образовательному учреждению</a:t>
          </a:r>
          <a:r>
            <a:rPr lang="ru-RU" sz="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52BE34F-1026-485C-A912-5A38EBF258C0}" type="parTrans" cxnId="{ECA7199B-9A15-4CF3-B150-682FA02B2110}">
      <dgm:prSet/>
      <dgm:spPr/>
      <dgm:t>
        <a:bodyPr/>
        <a:lstStyle/>
        <a:p>
          <a:endParaRPr lang="ru-RU"/>
        </a:p>
      </dgm:t>
    </dgm:pt>
    <dgm:pt modelId="{14C9740E-54BE-436E-8C26-73072B4F34B6}" type="sibTrans" cxnId="{ECA7199B-9A15-4CF3-B150-682FA02B2110}">
      <dgm:prSet/>
      <dgm:spPr/>
      <dgm:t>
        <a:bodyPr/>
        <a:lstStyle/>
        <a:p>
          <a:endParaRPr lang="ru-RU"/>
        </a:p>
      </dgm:t>
    </dgm:pt>
    <dgm:pt modelId="{3D47A0AD-507C-4C5D-BA28-7231C8780760}" type="pres">
      <dgm:prSet presAssocID="{9DF0CE8B-5793-4692-885F-CDDCA4CF9516}" presName="linear" presStyleCnt="0">
        <dgm:presLayoutVars>
          <dgm:dir/>
          <dgm:animLvl val="lvl"/>
          <dgm:resizeHandles val="exact"/>
        </dgm:presLayoutVars>
      </dgm:prSet>
      <dgm:spPr/>
    </dgm:pt>
    <dgm:pt modelId="{BA050F3C-1D03-4E8B-816B-AAE0DCC58B29}" type="pres">
      <dgm:prSet presAssocID="{9D4EE744-3D09-4B51-9C9C-6B21AFFAAEFE}" presName="parentLin" presStyleCnt="0"/>
      <dgm:spPr/>
    </dgm:pt>
    <dgm:pt modelId="{8A9F7627-C05C-4198-A472-30A5F24C58A6}" type="pres">
      <dgm:prSet presAssocID="{9D4EE744-3D09-4B51-9C9C-6B21AFFAAEFE}" presName="parentLeftMargin" presStyleLbl="node1" presStyleIdx="0" presStyleCnt="2"/>
      <dgm:spPr/>
    </dgm:pt>
    <dgm:pt modelId="{27DDEFB0-BC41-4D81-ABBD-453D95F7D0ED}" type="pres">
      <dgm:prSet presAssocID="{9D4EE744-3D09-4B51-9C9C-6B21AFFAAEFE}" presName="parentText" presStyleLbl="node1" presStyleIdx="0" presStyleCnt="2" custScaleX="120053" custScaleY="122887" custLinFactNeighborX="53954" custLinFactNeighborY="1522">
        <dgm:presLayoutVars>
          <dgm:chMax val="0"/>
          <dgm:bulletEnabled val="1"/>
        </dgm:presLayoutVars>
      </dgm:prSet>
      <dgm:spPr/>
    </dgm:pt>
    <dgm:pt modelId="{0A82EEBD-0753-4009-97A3-64298B612F88}" type="pres">
      <dgm:prSet presAssocID="{9D4EE744-3D09-4B51-9C9C-6B21AFFAAEFE}" presName="negativeSpace" presStyleCnt="0"/>
      <dgm:spPr/>
    </dgm:pt>
    <dgm:pt modelId="{1FD7FD7A-6078-4D2A-A9BB-E16C56A6ECF9}" type="pres">
      <dgm:prSet presAssocID="{9D4EE744-3D09-4B51-9C9C-6B21AFFAAEFE}" presName="childText" presStyleLbl="conFgAcc1" presStyleIdx="0" presStyleCnt="2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B6BBA3C3-C6A9-4BA2-AD36-B5A162336C74}" type="pres">
      <dgm:prSet presAssocID="{C46DEDDF-E445-47D1-9F1D-FC3CE7EB8DB2}" presName="spaceBetweenRectangles" presStyleCnt="0"/>
      <dgm:spPr/>
    </dgm:pt>
    <dgm:pt modelId="{876A9575-FDFE-4879-BDBD-F86B3351AF7F}" type="pres">
      <dgm:prSet presAssocID="{78B147DC-2F90-4DA8-933E-84BCF2B4A786}" presName="parentLin" presStyleCnt="0"/>
      <dgm:spPr/>
    </dgm:pt>
    <dgm:pt modelId="{CAA854E0-3103-4C4B-98F8-348516BF0870}" type="pres">
      <dgm:prSet presAssocID="{78B147DC-2F90-4DA8-933E-84BCF2B4A786}" presName="parentLeftMargin" presStyleLbl="node1" presStyleIdx="0" presStyleCnt="2"/>
      <dgm:spPr/>
    </dgm:pt>
    <dgm:pt modelId="{DE346C97-9487-4C55-B0E7-83F7FC31EF53}" type="pres">
      <dgm:prSet presAssocID="{78B147DC-2F90-4DA8-933E-84BCF2B4A786}" presName="parentText" presStyleLbl="node1" presStyleIdx="1" presStyleCnt="2" custScaleX="121325" custScaleY="126467" custLinFactNeighborX="28456" custLinFactNeighborY="-27902">
        <dgm:presLayoutVars>
          <dgm:chMax val="0"/>
          <dgm:bulletEnabled val="1"/>
        </dgm:presLayoutVars>
      </dgm:prSet>
      <dgm:spPr/>
    </dgm:pt>
    <dgm:pt modelId="{E5AD2A30-6099-4C73-98BE-F35A441B55AC}" type="pres">
      <dgm:prSet presAssocID="{78B147DC-2F90-4DA8-933E-84BCF2B4A786}" presName="negativeSpace" presStyleCnt="0"/>
      <dgm:spPr/>
    </dgm:pt>
    <dgm:pt modelId="{B5C266C0-27B0-42FE-9F91-0CEE3664B65D}" type="pres">
      <dgm:prSet presAssocID="{78B147DC-2F90-4DA8-933E-84BCF2B4A786}" presName="childText" presStyleLbl="conFgAcc1" presStyleIdx="1" presStyleCnt="2" custLinFactNeighborX="1403" custLinFactNeighborY="-50808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</dgm:ptLst>
  <dgm:cxnLst>
    <dgm:cxn modelId="{5D391506-FA5D-48BB-8BA6-067ADEF77AF9}" srcId="{9DF0CE8B-5793-4692-885F-CDDCA4CF9516}" destId="{9D4EE744-3D09-4B51-9C9C-6B21AFFAAEFE}" srcOrd="0" destOrd="0" parTransId="{0D8AB181-0368-473B-ADF2-550FBB5C3F3D}" sibTransId="{C46DEDDF-E445-47D1-9F1D-FC3CE7EB8DB2}"/>
    <dgm:cxn modelId="{02A5D36C-4E1F-4E0A-957E-A78FBCE86795}" type="presOf" srcId="{9D4EE744-3D09-4B51-9C9C-6B21AFFAAEFE}" destId="{8A9F7627-C05C-4198-A472-30A5F24C58A6}" srcOrd="0" destOrd="0" presId="urn:microsoft.com/office/officeart/2005/8/layout/list1"/>
    <dgm:cxn modelId="{ECA7199B-9A15-4CF3-B150-682FA02B2110}" srcId="{9DF0CE8B-5793-4692-885F-CDDCA4CF9516}" destId="{78B147DC-2F90-4DA8-933E-84BCF2B4A786}" srcOrd="1" destOrd="0" parTransId="{852BE34F-1026-485C-A912-5A38EBF258C0}" sibTransId="{14C9740E-54BE-436E-8C26-73072B4F34B6}"/>
    <dgm:cxn modelId="{415A01D3-F3F7-4BA6-A2EE-D50C4B0BB572}" type="presOf" srcId="{78B147DC-2F90-4DA8-933E-84BCF2B4A786}" destId="{CAA854E0-3103-4C4B-98F8-348516BF0870}" srcOrd="0" destOrd="0" presId="urn:microsoft.com/office/officeart/2005/8/layout/list1"/>
    <dgm:cxn modelId="{DD9EB2D4-DF5C-4980-A90B-FD75794E6977}" type="presOf" srcId="{78B147DC-2F90-4DA8-933E-84BCF2B4A786}" destId="{DE346C97-9487-4C55-B0E7-83F7FC31EF53}" srcOrd="1" destOrd="0" presId="urn:microsoft.com/office/officeart/2005/8/layout/list1"/>
    <dgm:cxn modelId="{62EDBEDF-6CA0-4E34-A737-5BB42D4164CD}" type="presOf" srcId="{9DF0CE8B-5793-4692-885F-CDDCA4CF9516}" destId="{3D47A0AD-507C-4C5D-BA28-7231C8780760}" srcOrd="0" destOrd="0" presId="urn:microsoft.com/office/officeart/2005/8/layout/list1"/>
    <dgm:cxn modelId="{7B1DDDE5-21BD-4D95-B9A6-FE8E86771DD9}" type="presOf" srcId="{9D4EE744-3D09-4B51-9C9C-6B21AFFAAEFE}" destId="{27DDEFB0-BC41-4D81-ABBD-453D95F7D0ED}" srcOrd="1" destOrd="0" presId="urn:microsoft.com/office/officeart/2005/8/layout/list1"/>
    <dgm:cxn modelId="{1E89E5BE-781F-45C4-B5D4-922AF03F1E58}" type="presParOf" srcId="{3D47A0AD-507C-4C5D-BA28-7231C8780760}" destId="{BA050F3C-1D03-4E8B-816B-AAE0DCC58B29}" srcOrd="0" destOrd="0" presId="urn:microsoft.com/office/officeart/2005/8/layout/list1"/>
    <dgm:cxn modelId="{0F85C7CE-3F3C-46B6-8555-3329FD3286D1}" type="presParOf" srcId="{BA050F3C-1D03-4E8B-816B-AAE0DCC58B29}" destId="{8A9F7627-C05C-4198-A472-30A5F24C58A6}" srcOrd="0" destOrd="0" presId="urn:microsoft.com/office/officeart/2005/8/layout/list1"/>
    <dgm:cxn modelId="{6A162716-096B-4E02-837E-4FE741D4E432}" type="presParOf" srcId="{BA050F3C-1D03-4E8B-816B-AAE0DCC58B29}" destId="{27DDEFB0-BC41-4D81-ABBD-453D95F7D0ED}" srcOrd="1" destOrd="0" presId="urn:microsoft.com/office/officeart/2005/8/layout/list1"/>
    <dgm:cxn modelId="{03C89C2C-EBE8-4877-B6CF-97F6F523D84D}" type="presParOf" srcId="{3D47A0AD-507C-4C5D-BA28-7231C8780760}" destId="{0A82EEBD-0753-4009-97A3-64298B612F88}" srcOrd="1" destOrd="0" presId="urn:microsoft.com/office/officeart/2005/8/layout/list1"/>
    <dgm:cxn modelId="{921D0546-F133-4748-A823-705B1209C1ED}" type="presParOf" srcId="{3D47A0AD-507C-4C5D-BA28-7231C8780760}" destId="{1FD7FD7A-6078-4D2A-A9BB-E16C56A6ECF9}" srcOrd="2" destOrd="0" presId="urn:microsoft.com/office/officeart/2005/8/layout/list1"/>
    <dgm:cxn modelId="{6005BA00-3416-444F-9771-9593AEE49544}" type="presParOf" srcId="{3D47A0AD-507C-4C5D-BA28-7231C8780760}" destId="{B6BBA3C3-C6A9-4BA2-AD36-B5A162336C74}" srcOrd="3" destOrd="0" presId="urn:microsoft.com/office/officeart/2005/8/layout/list1"/>
    <dgm:cxn modelId="{309B5C78-7569-46AC-8FCF-D5D639672CC4}" type="presParOf" srcId="{3D47A0AD-507C-4C5D-BA28-7231C8780760}" destId="{876A9575-FDFE-4879-BDBD-F86B3351AF7F}" srcOrd="4" destOrd="0" presId="urn:microsoft.com/office/officeart/2005/8/layout/list1"/>
    <dgm:cxn modelId="{730BC03D-87AC-4C1B-9DBA-AEAF2B9B60B8}" type="presParOf" srcId="{876A9575-FDFE-4879-BDBD-F86B3351AF7F}" destId="{CAA854E0-3103-4C4B-98F8-348516BF0870}" srcOrd="0" destOrd="0" presId="urn:microsoft.com/office/officeart/2005/8/layout/list1"/>
    <dgm:cxn modelId="{AA915697-63D9-4261-BE9B-D5B8D4997D6C}" type="presParOf" srcId="{876A9575-FDFE-4879-BDBD-F86B3351AF7F}" destId="{DE346C97-9487-4C55-B0E7-83F7FC31EF53}" srcOrd="1" destOrd="0" presId="urn:microsoft.com/office/officeart/2005/8/layout/list1"/>
    <dgm:cxn modelId="{07111CB2-435D-435F-82B3-6A044827031B}" type="presParOf" srcId="{3D47A0AD-507C-4C5D-BA28-7231C8780760}" destId="{E5AD2A30-6099-4C73-98BE-F35A441B55AC}" srcOrd="5" destOrd="0" presId="urn:microsoft.com/office/officeart/2005/8/layout/list1"/>
    <dgm:cxn modelId="{A3B2C3AA-CCCE-4B4B-99D5-D1848A2D3823}" type="presParOf" srcId="{3D47A0AD-507C-4C5D-BA28-7231C8780760}" destId="{B5C266C0-27B0-42FE-9F91-0CEE3664B65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02EEA1-9D03-41DC-AE33-807D20AC7B7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F663A9-F288-4B6E-B9C0-2C4D1C3F0FA8}">
      <dgm:prSet phldrT="[Текст]" custT="1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Упрощение коммуникации между родителями и педагогами.</a:t>
          </a:r>
          <a:endParaRPr lang="ru-RU" sz="2400" dirty="0"/>
        </a:p>
      </dgm:t>
    </dgm:pt>
    <dgm:pt modelId="{EC083DA4-B13E-495B-98F4-0D21266EB2D8}" type="parTrans" cxnId="{8A5B1DFD-1467-4EEA-B801-9CA27FDFF1CB}">
      <dgm:prSet/>
      <dgm:spPr/>
      <dgm:t>
        <a:bodyPr/>
        <a:lstStyle/>
        <a:p>
          <a:endParaRPr lang="ru-RU"/>
        </a:p>
      </dgm:t>
    </dgm:pt>
    <dgm:pt modelId="{1D397C6C-1F0F-49F6-BE7A-77C9B7B300A6}" type="sibTrans" cxnId="{8A5B1DFD-1467-4EEA-B801-9CA27FDFF1CB}">
      <dgm:prSet/>
      <dgm:spPr/>
      <dgm:t>
        <a:bodyPr/>
        <a:lstStyle/>
        <a:p>
          <a:endParaRPr lang="ru-RU"/>
        </a:p>
      </dgm:t>
    </dgm:pt>
    <dgm:pt modelId="{4DFBD62B-A48E-41AE-A2E5-B217C1B0871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получения оперативной информации о детях.</a:t>
          </a:r>
          <a:endParaRPr lang="ru-RU" sz="2400" dirty="0"/>
        </a:p>
      </dgm:t>
    </dgm:pt>
    <dgm:pt modelId="{180C88B5-5359-4270-8E11-E34AA5142B97}" type="parTrans" cxnId="{83AEE5B4-EFF7-44F7-A148-8A1EA84A2BA9}">
      <dgm:prSet/>
      <dgm:spPr/>
      <dgm:t>
        <a:bodyPr/>
        <a:lstStyle/>
        <a:p>
          <a:endParaRPr lang="ru-RU"/>
        </a:p>
      </dgm:t>
    </dgm:pt>
    <dgm:pt modelId="{A6A1215C-1351-4390-A9A3-7E1B578450BF}" type="sibTrans" cxnId="{83AEE5B4-EFF7-44F7-A148-8A1EA84A2BA9}">
      <dgm:prSet/>
      <dgm:spPr/>
      <dgm:t>
        <a:bodyPr/>
        <a:lstStyle/>
        <a:p>
          <a:endParaRPr lang="ru-RU"/>
        </a:p>
      </dgm:t>
    </dgm:pt>
    <dgm:pt modelId="{FDAB652F-1EEE-44F5-BE7A-B4A9A3B099A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родителей в процессе адаптации их детей к детскому саду</a:t>
          </a:r>
          <a:endParaRPr lang="ru-RU" sz="2400" dirty="0"/>
        </a:p>
      </dgm:t>
    </dgm:pt>
    <dgm:pt modelId="{A502B40C-27E3-41BA-81A2-4B2F86B23430}" type="parTrans" cxnId="{459AA8B4-5075-49E2-B756-534D288DB813}">
      <dgm:prSet/>
      <dgm:spPr/>
      <dgm:t>
        <a:bodyPr/>
        <a:lstStyle/>
        <a:p>
          <a:endParaRPr lang="ru-RU"/>
        </a:p>
      </dgm:t>
    </dgm:pt>
    <dgm:pt modelId="{D2225B43-CAB4-4C52-AA1C-162ABBA3B907}" type="sibTrans" cxnId="{459AA8B4-5075-49E2-B756-534D288DB813}">
      <dgm:prSet/>
      <dgm:spPr/>
      <dgm:t>
        <a:bodyPr/>
        <a:lstStyle/>
        <a:p>
          <a:endParaRPr lang="ru-RU"/>
        </a:p>
      </dgm:t>
    </dgm:pt>
    <dgm:pt modelId="{D115E659-0EF0-4428-9D49-91D404E8EE69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партнерских отношений между семьей и образовательным учреждением.</a:t>
          </a:r>
        </a:p>
      </dgm:t>
    </dgm:pt>
    <dgm:pt modelId="{028D9577-0603-4C94-A1E6-9760FB7FD59F}" type="parTrans" cxnId="{2A3146A2-D77E-48BC-9BBF-779A85361797}">
      <dgm:prSet/>
      <dgm:spPr/>
      <dgm:t>
        <a:bodyPr/>
        <a:lstStyle/>
        <a:p>
          <a:endParaRPr lang="ru-RU"/>
        </a:p>
      </dgm:t>
    </dgm:pt>
    <dgm:pt modelId="{69ABC16F-02B8-411A-BBBA-F24B49AEDECE}" type="sibTrans" cxnId="{2A3146A2-D77E-48BC-9BBF-779A85361797}">
      <dgm:prSet/>
      <dgm:spPr/>
      <dgm:t>
        <a:bodyPr/>
        <a:lstStyle/>
        <a:p>
          <a:endParaRPr lang="ru-RU"/>
        </a:p>
      </dgm:t>
    </dgm:pt>
    <dgm:pt modelId="{A1CD6131-586B-4215-BAFA-960789FB58BA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вовлеченности родителей в жизнь группы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09078BC7-997B-47FE-8366-447CFF53C700}" type="parTrans" cxnId="{C0B594A8-8DC6-48DD-B6F6-95AABFA37DBD}">
      <dgm:prSet/>
      <dgm:spPr/>
      <dgm:t>
        <a:bodyPr/>
        <a:lstStyle/>
        <a:p>
          <a:endParaRPr lang="ru-RU"/>
        </a:p>
      </dgm:t>
    </dgm:pt>
    <dgm:pt modelId="{D65F0246-8D51-47F4-8F4C-ECCE704DC8D1}" type="sibTrans" cxnId="{C0B594A8-8DC6-48DD-B6F6-95AABFA37DBD}">
      <dgm:prSet/>
      <dgm:spPr/>
      <dgm:t>
        <a:bodyPr/>
        <a:lstStyle/>
        <a:p>
          <a:endParaRPr lang="ru-RU"/>
        </a:p>
      </dgm:t>
    </dgm:pt>
    <dgm:pt modelId="{1CB43627-0757-4144-953B-F6BFBC034CAE}" type="pres">
      <dgm:prSet presAssocID="{8702EEA1-9D03-41DC-AE33-807D20AC7B71}" presName="linear" presStyleCnt="0">
        <dgm:presLayoutVars>
          <dgm:dir/>
          <dgm:animLvl val="lvl"/>
          <dgm:resizeHandles val="exact"/>
        </dgm:presLayoutVars>
      </dgm:prSet>
      <dgm:spPr/>
    </dgm:pt>
    <dgm:pt modelId="{7CF5B5CB-574E-491D-A332-F110DC2F3834}" type="pres">
      <dgm:prSet presAssocID="{BBF663A9-F288-4B6E-B9C0-2C4D1C3F0FA8}" presName="parentLin" presStyleCnt="0"/>
      <dgm:spPr/>
    </dgm:pt>
    <dgm:pt modelId="{9B5E7684-D784-44B1-89B4-5342A3E22D3C}" type="pres">
      <dgm:prSet presAssocID="{BBF663A9-F288-4B6E-B9C0-2C4D1C3F0FA8}" presName="parentLeftMargin" presStyleLbl="node1" presStyleIdx="0" presStyleCnt="5"/>
      <dgm:spPr/>
    </dgm:pt>
    <dgm:pt modelId="{DDE710FB-A270-455B-957D-E62806C807E8}" type="pres">
      <dgm:prSet presAssocID="{BBF663A9-F288-4B6E-B9C0-2C4D1C3F0FA8}" presName="parentText" presStyleLbl="node1" presStyleIdx="0" presStyleCnt="5" custScaleX="112321" custScaleY="192222">
        <dgm:presLayoutVars>
          <dgm:chMax val="0"/>
          <dgm:bulletEnabled val="1"/>
        </dgm:presLayoutVars>
      </dgm:prSet>
      <dgm:spPr/>
    </dgm:pt>
    <dgm:pt modelId="{2B327CEB-135B-481A-AB79-E0C31F74BB8A}" type="pres">
      <dgm:prSet presAssocID="{BBF663A9-F288-4B6E-B9C0-2C4D1C3F0FA8}" presName="negativeSpace" presStyleCnt="0"/>
      <dgm:spPr/>
    </dgm:pt>
    <dgm:pt modelId="{1A801133-FC53-41FD-AF04-5DB11DAF0368}" type="pres">
      <dgm:prSet presAssocID="{BBF663A9-F288-4B6E-B9C0-2C4D1C3F0FA8}" presName="childText" presStyleLbl="conFgAcc1" presStyleIdx="0" presStyleCnt="5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solidFill>
            <a:schemeClr val="bg1"/>
          </a:solidFill>
        </a:ln>
      </dgm:spPr>
    </dgm:pt>
    <dgm:pt modelId="{23C973FF-AD18-4022-BCE2-32792686457C}" type="pres">
      <dgm:prSet presAssocID="{1D397C6C-1F0F-49F6-BE7A-77C9B7B300A6}" presName="spaceBetweenRectangles" presStyleCnt="0"/>
      <dgm:spPr/>
    </dgm:pt>
    <dgm:pt modelId="{139E2571-2754-4D0C-BC5C-2C9C860DC432}" type="pres">
      <dgm:prSet presAssocID="{4DFBD62B-A48E-41AE-A2E5-B217C1B08711}" presName="parentLin" presStyleCnt="0"/>
      <dgm:spPr/>
    </dgm:pt>
    <dgm:pt modelId="{25CA72C6-6EEE-4EB5-B9F9-51E29FEC3936}" type="pres">
      <dgm:prSet presAssocID="{4DFBD62B-A48E-41AE-A2E5-B217C1B08711}" presName="parentLeftMargin" presStyleLbl="node1" presStyleIdx="0" presStyleCnt="5"/>
      <dgm:spPr/>
    </dgm:pt>
    <dgm:pt modelId="{43C2B45E-6FA5-459E-9E62-9790901DA060}" type="pres">
      <dgm:prSet presAssocID="{4DFBD62B-A48E-41AE-A2E5-B217C1B08711}" presName="parentText" presStyleLbl="node1" presStyleIdx="1" presStyleCnt="5" custScaleX="118608" custScaleY="226096">
        <dgm:presLayoutVars>
          <dgm:chMax val="0"/>
          <dgm:bulletEnabled val="1"/>
        </dgm:presLayoutVars>
      </dgm:prSet>
      <dgm:spPr/>
    </dgm:pt>
    <dgm:pt modelId="{E98DDA15-3C3E-464B-B746-59D7BCCAAAFD}" type="pres">
      <dgm:prSet presAssocID="{4DFBD62B-A48E-41AE-A2E5-B217C1B08711}" presName="negativeSpace" presStyleCnt="0"/>
      <dgm:spPr/>
    </dgm:pt>
    <dgm:pt modelId="{4135413A-2A74-43D1-B876-0B7D697E48B7}" type="pres">
      <dgm:prSet presAssocID="{4DFBD62B-A48E-41AE-A2E5-B217C1B08711}" presName="childText" presStyleLbl="conFgAcc1" presStyleIdx="1" presStyleCnt="5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28482DA4-F4BC-41D9-BA84-45A348F4698F}" type="pres">
      <dgm:prSet presAssocID="{A6A1215C-1351-4390-A9A3-7E1B578450BF}" presName="spaceBetweenRectangles" presStyleCnt="0"/>
      <dgm:spPr/>
    </dgm:pt>
    <dgm:pt modelId="{5FDB9557-F927-4C18-9BDE-01F12AF10631}" type="pres">
      <dgm:prSet presAssocID="{A1CD6131-586B-4215-BAFA-960789FB58BA}" presName="parentLin" presStyleCnt="0"/>
      <dgm:spPr/>
    </dgm:pt>
    <dgm:pt modelId="{EB0D13C4-AC4E-43A8-ACF1-F592F52C2A17}" type="pres">
      <dgm:prSet presAssocID="{A1CD6131-586B-4215-BAFA-960789FB58BA}" presName="parentLeftMargin" presStyleLbl="node1" presStyleIdx="1" presStyleCnt="5"/>
      <dgm:spPr/>
    </dgm:pt>
    <dgm:pt modelId="{9707D311-B841-4BAE-8720-D0325DFFD4AC}" type="pres">
      <dgm:prSet presAssocID="{A1CD6131-586B-4215-BAFA-960789FB58BA}" presName="parentText" presStyleLbl="node1" presStyleIdx="2" presStyleCnt="5" custScaleX="121805" custScaleY="207157">
        <dgm:presLayoutVars>
          <dgm:chMax val="0"/>
          <dgm:bulletEnabled val="1"/>
        </dgm:presLayoutVars>
      </dgm:prSet>
      <dgm:spPr/>
    </dgm:pt>
    <dgm:pt modelId="{5F8C5C3D-CF95-44BF-B94E-FED27FBE7FD3}" type="pres">
      <dgm:prSet presAssocID="{A1CD6131-586B-4215-BAFA-960789FB58BA}" presName="negativeSpace" presStyleCnt="0"/>
      <dgm:spPr/>
    </dgm:pt>
    <dgm:pt modelId="{44DC67E0-85CD-4185-929F-08CB2FFF6076}" type="pres">
      <dgm:prSet presAssocID="{A1CD6131-586B-4215-BAFA-960789FB58BA}" presName="childText" presStyleLbl="conFgAcc1" presStyleIdx="2" presStyleCnt="5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4DE81022-D74B-4182-A650-125D13C4EC07}" type="pres">
      <dgm:prSet presAssocID="{D65F0246-8D51-47F4-8F4C-ECCE704DC8D1}" presName="spaceBetweenRectangles" presStyleCnt="0"/>
      <dgm:spPr/>
    </dgm:pt>
    <dgm:pt modelId="{BD5D2C7A-4BE7-4899-85AB-2A5DC9A7C5EA}" type="pres">
      <dgm:prSet presAssocID="{D115E659-0EF0-4428-9D49-91D404E8EE69}" presName="parentLin" presStyleCnt="0"/>
      <dgm:spPr/>
    </dgm:pt>
    <dgm:pt modelId="{4E01B7FE-B216-481E-8A67-F987B829EDE4}" type="pres">
      <dgm:prSet presAssocID="{D115E659-0EF0-4428-9D49-91D404E8EE69}" presName="parentLeftMargin" presStyleLbl="node1" presStyleIdx="2" presStyleCnt="5"/>
      <dgm:spPr/>
    </dgm:pt>
    <dgm:pt modelId="{C6CD729F-BAD1-41E0-8A52-9C8CAF9B22F7}" type="pres">
      <dgm:prSet presAssocID="{D115E659-0EF0-4428-9D49-91D404E8EE69}" presName="parentText" presStyleLbl="node1" presStyleIdx="3" presStyleCnt="5" custScaleX="134440" custScaleY="216425" custLinFactNeighborX="-2693" custLinFactNeighborY="-3440">
        <dgm:presLayoutVars>
          <dgm:chMax val="0"/>
          <dgm:bulletEnabled val="1"/>
        </dgm:presLayoutVars>
      </dgm:prSet>
      <dgm:spPr/>
    </dgm:pt>
    <dgm:pt modelId="{114B2F8F-0C42-4579-8405-675B245379AF}" type="pres">
      <dgm:prSet presAssocID="{D115E659-0EF0-4428-9D49-91D404E8EE69}" presName="negativeSpace" presStyleCnt="0"/>
      <dgm:spPr/>
    </dgm:pt>
    <dgm:pt modelId="{163960C1-7307-456D-8A35-4A7BE35BE710}" type="pres">
      <dgm:prSet presAssocID="{D115E659-0EF0-4428-9D49-91D404E8EE69}" presName="childText" presStyleLbl="conFgAcc1" presStyleIdx="3" presStyleCnt="5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  <dgm:pt modelId="{71D706F6-E19D-4CCF-8737-C10E0CDFE406}" type="pres">
      <dgm:prSet presAssocID="{69ABC16F-02B8-411A-BBBA-F24B49AEDECE}" presName="spaceBetweenRectangles" presStyleCnt="0"/>
      <dgm:spPr/>
    </dgm:pt>
    <dgm:pt modelId="{AABE3D6D-1266-4374-90CA-8E0482A62DC1}" type="pres">
      <dgm:prSet presAssocID="{FDAB652F-1EEE-44F5-BE7A-B4A9A3B099A1}" presName="parentLin" presStyleCnt="0"/>
      <dgm:spPr/>
    </dgm:pt>
    <dgm:pt modelId="{189F08CC-6874-475D-BFCA-2B807551E896}" type="pres">
      <dgm:prSet presAssocID="{FDAB652F-1EEE-44F5-BE7A-B4A9A3B099A1}" presName="parentLeftMargin" presStyleLbl="node1" presStyleIdx="3" presStyleCnt="5"/>
      <dgm:spPr/>
    </dgm:pt>
    <dgm:pt modelId="{EC41DC0C-2894-4217-BA94-62D56557C655}" type="pres">
      <dgm:prSet presAssocID="{FDAB652F-1EEE-44F5-BE7A-B4A9A3B099A1}" presName="parentText" presStyleLbl="node1" presStyleIdx="4" presStyleCnt="5" custScaleX="134757" custScaleY="206647">
        <dgm:presLayoutVars>
          <dgm:chMax val="0"/>
          <dgm:bulletEnabled val="1"/>
        </dgm:presLayoutVars>
      </dgm:prSet>
      <dgm:spPr/>
    </dgm:pt>
    <dgm:pt modelId="{E8EAA3F3-9B5D-4806-90B1-2480E8DCD076}" type="pres">
      <dgm:prSet presAssocID="{FDAB652F-1EEE-44F5-BE7A-B4A9A3B099A1}" presName="negativeSpace" presStyleCnt="0"/>
      <dgm:spPr/>
    </dgm:pt>
    <dgm:pt modelId="{66FDC5E9-2443-4823-B9AC-12ABFE7029C7}" type="pres">
      <dgm:prSet presAssocID="{FDAB652F-1EEE-44F5-BE7A-B4A9A3B099A1}" presName="childText" presStyleLbl="conFgAcc1" presStyleIdx="4" presStyleCnt="5">
        <dgm:presLayoutVars>
          <dgm:bulletEnabled val="1"/>
        </dgm:presLayoutVars>
      </dgm:prSet>
      <dgm:spPr>
        <a:ln>
          <a:solidFill>
            <a:schemeClr val="bg1"/>
          </a:solidFill>
        </a:ln>
      </dgm:spPr>
    </dgm:pt>
  </dgm:ptLst>
  <dgm:cxnLst>
    <dgm:cxn modelId="{FE3F7A2C-DE29-450E-9577-81559D2BFF56}" type="presOf" srcId="{FDAB652F-1EEE-44F5-BE7A-B4A9A3B099A1}" destId="{189F08CC-6874-475D-BFCA-2B807551E896}" srcOrd="0" destOrd="0" presId="urn:microsoft.com/office/officeart/2005/8/layout/list1"/>
    <dgm:cxn modelId="{62309971-5787-455B-9F5E-110C1D662650}" type="presOf" srcId="{FDAB652F-1EEE-44F5-BE7A-B4A9A3B099A1}" destId="{EC41DC0C-2894-4217-BA94-62D56557C655}" srcOrd="1" destOrd="0" presId="urn:microsoft.com/office/officeart/2005/8/layout/list1"/>
    <dgm:cxn modelId="{62809172-2766-49E8-8BB8-78FBB1DCDA83}" type="presOf" srcId="{4DFBD62B-A48E-41AE-A2E5-B217C1B08711}" destId="{25CA72C6-6EEE-4EB5-B9F9-51E29FEC3936}" srcOrd="0" destOrd="0" presId="urn:microsoft.com/office/officeart/2005/8/layout/list1"/>
    <dgm:cxn modelId="{7CD7B68E-E1EC-4D44-9288-F47021B420AD}" type="presOf" srcId="{BBF663A9-F288-4B6E-B9C0-2C4D1C3F0FA8}" destId="{9B5E7684-D784-44B1-89B4-5342A3E22D3C}" srcOrd="0" destOrd="0" presId="urn:microsoft.com/office/officeart/2005/8/layout/list1"/>
    <dgm:cxn modelId="{2A3146A2-D77E-48BC-9BBF-779A85361797}" srcId="{8702EEA1-9D03-41DC-AE33-807D20AC7B71}" destId="{D115E659-0EF0-4428-9D49-91D404E8EE69}" srcOrd="3" destOrd="0" parTransId="{028D9577-0603-4C94-A1E6-9760FB7FD59F}" sibTransId="{69ABC16F-02B8-411A-BBBA-F24B49AEDECE}"/>
    <dgm:cxn modelId="{C0B594A8-8DC6-48DD-B6F6-95AABFA37DBD}" srcId="{8702EEA1-9D03-41DC-AE33-807D20AC7B71}" destId="{A1CD6131-586B-4215-BAFA-960789FB58BA}" srcOrd="2" destOrd="0" parTransId="{09078BC7-997B-47FE-8366-447CFF53C700}" sibTransId="{D65F0246-8D51-47F4-8F4C-ECCE704DC8D1}"/>
    <dgm:cxn modelId="{17F0E5A8-810A-496C-ADEC-A5F195ABD98E}" type="presOf" srcId="{4DFBD62B-A48E-41AE-A2E5-B217C1B08711}" destId="{43C2B45E-6FA5-459E-9E62-9790901DA060}" srcOrd="1" destOrd="0" presId="urn:microsoft.com/office/officeart/2005/8/layout/list1"/>
    <dgm:cxn modelId="{459AA8B4-5075-49E2-B756-534D288DB813}" srcId="{8702EEA1-9D03-41DC-AE33-807D20AC7B71}" destId="{FDAB652F-1EEE-44F5-BE7A-B4A9A3B099A1}" srcOrd="4" destOrd="0" parTransId="{A502B40C-27E3-41BA-81A2-4B2F86B23430}" sibTransId="{D2225B43-CAB4-4C52-AA1C-162ABBA3B907}"/>
    <dgm:cxn modelId="{83AEE5B4-EFF7-44F7-A148-8A1EA84A2BA9}" srcId="{8702EEA1-9D03-41DC-AE33-807D20AC7B71}" destId="{4DFBD62B-A48E-41AE-A2E5-B217C1B08711}" srcOrd="1" destOrd="0" parTransId="{180C88B5-5359-4270-8E11-E34AA5142B97}" sibTransId="{A6A1215C-1351-4390-A9A3-7E1B578450BF}"/>
    <dgm:cxn modelId="{4E5FBEC1-9876-43D2-B0DE-64B2D382CB85}" type="presOf" srcId="{BBF663A9-F288-4B6E-B9C0-2C4D1C3F0FA8}" destId="{DDE710FB-A270-455B-957D-E62806C807E8}" srcOrd="1" destOrd="0" presId="urn:microsoft.com/office/officeart/2005/8/layout/list1"/>
    <dgm:cxn modelId="{B0EE8EC6-FF95-4A5F-8269-BDE3A9D2B9D8}" type="presOf" srcId="{D115E659-0EF0-4428-9D49-91D404E8EE69}" destId="{C6CD729F-BAD1-41E0-8A52-9C8CAF9B22F7}" srcOrd="1" destOrd="0" presId="urn:microsoft.com/office/officeart/2005/8/layout/list1"/>
    <dgm:cxn modelId="{738575CF-1CAC-422E-B401-1B3D69E87387}" type="presOf" srcId="{A1CD6131-586B-4215-BAFA-960789FB58BA}" destId="{EB0D13C4-AC4E-43A8-ACF1-F592F52C2A17}" srcOrd="0" destOrd="0" presId="urn:microsoft.com/office/officeart/2005/8/layout/list1"/>
    <dgm:cxn modelId="{26EE89D7-0EC8-45C9-9BB3-7A832C1F1B45}" type="presOf" srcId="{D115E659-0EF0-4428-9D49-91D404E8EE69}" destId="{4E01B7FE-B216-481E-8A67-F987B829EDE4}" srcOrd="0" destOrd="0" presId="urn:microsoft.com/office/officeart/2005/8/layout/list1"/>
    <dgm:cxn modelId="{CFDA7EDB-4EB4-4CDE-9CBA-59BDE7B0E0E2}" type="presOf" srcId="{A1CD6131-586B-4215-BAFA-960789FB58BA}" destId="{9707D311-B841-4BAE-8720-D0325DFFD4AC}" srcOrd="1" destOrd="0" presId="urn:microsoft.com/office/officeart/2005/8/layout/list1"/>
    <dgm:cxn modelId="{8A5B1DFD-1467-4EEA-B801-9CA27FDFF1CB}" srcId="{8702EEA1-9D03-41DC-AE33-807D20AC7B71}" destId="{BBF663A9-F288-4B6E-B9C0-2C4D1C3F0FA8}" srcOrd="0" destOrd="0" parTransId="{EC083DA4-B13E-495B-98F4-0D21266EB2D8}" sibTransId="{1D397C6C-1F0F-49F6-BE7A-77C9B7B300A6}"/>
    <dgm:cxn modelId="{6CAE22FE-4DD0-4318-8029-9B3F81A23114}" type="presOf" srcId="{8702EEA1-9D03-41DC-AE33-807D20AC7B71}" destId="{1CB43627-0757-4144-953B-F6BFBC034CAE}" srcOrd="0" destOrd="0" presId="urn:microsoft.com/office/officeart/2005/8/layout/list1"/>
    <dgm:cxn modelId="{004C8792-99ED-4738-A3D8-AB708E9BB190}" type="presParOf" srcId="{1CB43627-0757-4144-953B-F6BFBC034CAE}" destId="{7CF5B5CB-574E-491D-A332-F110DC2F3834}" srcOrd="0" destOrd="0" presId="urn:microsoft.com/office/officeart/2005/8/layout/list1"/>
    <dgm:cxn modelId="{93B1B7CB-91D8-4C89-9B05-A52E232290AF}" type="presParOf" srcId="{7CF5B5CB-574E-491D-A332-F110DC2F3834}" destId="{9B5E7684-D784-44B1-89B4-5342A3E22D3C}" srcOrd="0" destOrd="0" presId="urn:microsoft.com/office/officeart/2005/8/layout/list1"/>
    <dgm:cxn modelId="{626B236C-5EC6-43D3-B499-AF700B99D2F3}" type="presParOf" srcId="{7CF5B5CB-574E-491D-A332-F110DC2F3834}" destId="{DDE710FB-A270-455B-957D-E62806C807E8}" srcOrd="1" destOrd="0" presId="urn:microsoft.com/office/officeart/2005/8/layout/list1"/>
    <dgm:cxn modelId="{725F6AF5-1FD2-48EA-B396-0B332AC81C36}" type="presParOf" srcId="{1CB43627-0757-4144-953B-F6BFBC034CAE}" destId="{2B327CEB-135B-481A-AB79-E0C31F74BB8A}" srcOrd="1" destOrd="0" presId="urn:microsoft.com/office/officeart/2005/8/layout/list1"/>
    <dgm:cxn modelId="{DEAF98ED-A9A9-4DEC-8F2D-5FA318E22C51}" type="presParOf" srcId="{1CB43627-0757-4144-953B-F6BFBC034CAE}" destId="{1A801133-FC53-41FD-AF04-5DB11DAF0368}" srcOrd="2" destOrd="0" presId="urn:microsoft.com/office/officeart/2005/8/layout/list1"/>
    <dgm:cxn modelId="{962E232A-7377-404F-92E0-814CFE61DBAF}" type="presParOf" srcId="{1CB43627-0757-4144-953B-F6BFBC034CAE}" destId="{23C973FF-AD18-4022-BCE2-32792686457C}" srcOrd="3" destOrd="0" presId="urn:microsoft.com/office/officeart/2005/8/layout/list1"/>
    <dgm:cxn modelId="{7B999464-3FCC-4238-8D7C-C715F28F3A69}" type="presParOf" srcId="{1CB43627-0757-4144-953B-F6BFBC034CAE}" destId="{139E2571-2754-4D0C-BC5C-2C9C860DC432}" srcOrd="4" destOrd="0" presId="urn:microsoft.com/office/officeart/2005/8/layout/list1"/>
    <dgm:cxn modelId="{AF2E3745-45C8-47E9-8210-BB4C0ADEF1C2}" type="presParOf" srcId="{139E2571-2754-4D0C-BC5C-2C9C860DC432}" destId="{25CA72C6-6EEE-4EB5-B9F9-51E29FEC3936}" srcOrd="0" destOrd="0" presId="urn:microsoft.com/office/officeart/2005/8/layout/list1"/>
    <dgm:cxn modelId="{6A80AC7C-E089-48FA-8328-AFAB633485F0}" type="presParOf" srcId="{139E2571-2754-4D0C-BC5C-2C9C860DC432}" destId="{43C2B45E-6FA5-459E-9E62-9790901DA060}" srcOrd="1" destOrd="0" presId="urn:microsoft.com/office/officeart/2005/8/layout/list1"/>
    <dgm:cxn modelId="{5EEC71CF-B336-427A-BA42-AFBEF5088D2E}" type="presParOf" srcId="{1CB43627-0757-4144-953B-F6BFBC034CAE}" destId="{E98DDA15-3C3E-464B-B746-59D7BCCAAAFD}" srcOrd="5" destOrd="0" presId="urn:microsoft.com/office/officeart/2005/8/layout/list1"/>
    <dgm:cxn modelId="{184996CA-7F04-48FF-9459-EE69AE8EF4D4}" type="presParOf" srcId="{1CB43627-0757-4144-953B-F6BFBC034CAE}" destId="{4135413A-2A74-43D1-B876-0B7D697E48B7}" srcOrd="6" destOrd="0" presId="urn:microsoft.com/office/officeart/2005/8/layout/list1"/>
    <dgm:cxn modelId="{6C1DDD27-E04B-4DC6-82D4-92B8066FB720}" type="presParOf" srcId="{1CB43627-0757-4144-953B-F6BFBC034CAE}" destId="{28482DA4-F4BC-41D9-BA84-45A348F4698F}" srcOrd="7" destOrd="0" presId="urn:microsoft.com/office/officeart/2005/8/layout/list1"/>
    <dgm:cxn modelId="{DD92989C-D741-4DA6-8143-8D99C6D78C01}" type="presParOf" srcId="{1CB43627-0757-4144-953B-F6BFBC034CAE}" destId="{5FDB9557-F927-4C18-9BDE-01F12AF10631}" srcOrd="8" destOrd="0" presId="urn:microsoft.com/office/officeart/2005/8/layout/list1"/>
    <dgm:cxn modelId="{266E0A15-56B1-4223-8794-115EA9300FF1}" type="presParOf" srcId="{5FDB9557-F927-4C18-9BDE-01F12AF10631}" destId="{EB0D13C4-AC4E-43A8-ACF1-F592F52C2A17}" srcOrd="0" destOrd="0" presId="urn:microsoft.com/office/officeart/2005/8/layout/list1"/>
    <dgm:cxn modelId="{5113F0D4-8180-4B1B-9707-2653CB8D9554}" type="presParOf" srcId="{5FDB9557-F927-4C18-9BDE-01F12AF10631}" destId="{9707D311-B841-4BAE-8720-D0325DFFD4AC}" srcOrd="1" destOrd="0" presId="urn:microsoft.com/office/officeart/2005/8/layout/list1"/>
    <dgm:cxn modelId="{38633393-AA33-425B-87DA-BE27AA6B4B17}" type="presParOf" srcId="{1CB43627-0757-4144-953B-F6BFBC034CAE}" destId="{5F8C5C3D-CF95-44BF-B94E-FED27FBE7FD3}" srcOrd="9" destOrd="0" presId="urn:microsoft.com/office/officeart/2005/8/layout/list1"/>
    <dgm:cxn modelId="{6BE65524-0CC1-4DC0-B299-9910A785F129}" type="presParOf" srcId="{1CB43627-0757-4144-953B-F6BFBC034CAE}" destId="{44DC67E0-85CD-4185-929F-08CB2FFF6076}" srcOrd="10" destOrd="0" presId="urn:microsoft.com/office/officeart/2005/8/layout/list1"/>
    <dgm:cxn modelId="{67AE22AC-FFEC-4521-AC1B-D697B9484761}" type="presParOf" srcId="{1CB43627-0757-4144-953B-F6BFBC034CAE}" destId="{4DE81022-D74B-4182-A650-125D13C4EC07}" srcOrd="11" destOrd="0" presId="urn:microsoft.com/office/officeart/2005/8/layout/list1"/>
    <dgm:cxn modelId="{D2B85719-D5EE-441A-B7D2-65827A382D24}" type="presParOf" srcId="{1CB43627-0757-4144-953B-F6BFBC034CAE}" destId="{BD5D2C7A-4BE7-4899-85AB-2A5DC9A7C5EA}" srcOrd="12" destOrd="0" presId="urn:microsoft.com/office/officeart/2005/8/layout/list1"/>
    <dgm:cxn modelId="{3E081719-90DF-4A5D-B072-912C0A69ED6C}" type="presParOf" srcId="{BD5D2C7A-4BE7-4899-85AB-2A5DC9A7C5EA}" destId="{4E01B7FE-B216-481E-8A67-F987B829EDE4}" srcOrd="0" destOrd="0" presId="urn:microsoft.com/office/officeart/2005/8/layout/list1"/>
    <dgm:cxn modelId="{A64B47F6-D0DA-48DF-84BB-350E96F91A24}" type="presParOf" srcId="{BD5D2C7A-4BE7-4899-85AB-2A5DC9A7C5EA}" destId="{C6CD729F-BAD1-41E0-8A52-9C8CAF9B22F7}" srcOrd="1" destOrd="0" presId="urn:microsoft.com/office/officeart/2005/8/layout/list1"/>
    <dgm:cxn modelId="{DA8E3673-7A14-40BA-AAFE-CEDC93A67278}" type="presParOf" srcId="{1CB43627-0757-4144-953B-F6BFBC034CAE}" destId="{114B2F8F-0C42-4579-8405-675B245379AF}" srcOrd="13" destOrd="0" presId="urn:microsoft.com/office/officeart/2005/8/layout/list1"/>
    <dgm:cxn modelId="{BC7560CF-C979-4945-9533-2872EC34E88F}" type="presParOf" srcId="{1CB43627-0757-4144-953B-F6BFBC034CAE}" destId="{163960C1-7307-456D-8A35-4A7BE35BE710}" srcOrd="14" destOrd="0" presId="urn:microsoft.com/office/officeart/2005/8/layout/list1"/>
    <dgm:cxn modelId="{1BC7B888-6038-4C8B-84FF-8F31E579AE6E}" type="presParOf" srcId="{1CB43627-0757-4144-953B-F6BFBC034CAE}" destId="{71D706F6-E19D-4CCF-8737-C10E0CDFE406}" srcOrd="15" destOrd="0" presId="urn:microsoft.com/office/officeart/2005/8/layout/list1"/>
    <dgm:cxn modelId="{BBF17E1F-18A7-4812-9331-8078A6D2DBAA}" type="presParOf" srcId="{1CB43627-0757-4144-953B-F6BFBC034CAE}" destId="{AABE3D6D-1266-4374-90CA-8E0482A62DC1}" srcOrd="16" destOrd="0" presId="urn:microsoft.com/office/officeart/2005/8/layout/list1"/>
    <dgm:cxn modelId="{923B3CE6-9508-436E-9FA8-5659BB6BB6E7}" type="presParOf" srcId="{AABE3D6D-1266-4374-90CA-8E0482A62DC1}" destId="{189F08CC-6874-475D-BFCA-2B807551E896}" srcOrd="0" destOrd="0" presId="urn:microsoft.com/office/officeart/2005/8/layout/list1"/>
    <dgm:cxn modelId="{3E084AA2-00A2-49A0-A3FF-22E0F3735069}" type="presParOf" srcId="{AABE3D6D-1266-4374-90CA-8E0482A62DC1}" destId="{EC41DC0C-2894-4217-BA94-62D56557C655}" srcOrd="1" destOrd="0" presId="urn:microsoft.com/office/officeart/2005/8/layout/list1"/>
    <dgm:cxn modelId="{787A6A84-647E-4738-8B3B-1F535B3FDBEB}" type="presParOf" srcId="{1CB43627-0757-4144-953B-F6BFBC034CAE}" destId="{E8EAA3F3-9B5D-4806-90B1-2480E8DCD076}" srcOrd="17" destOrd="0" presId="urn:microsoft.com/office/officeart/2005/8/layout/list1"/>
    <dgm:cxn modelId="{22255EE2-F5A8-4D1C-9977-001CDF12C78D}" type="presParOf" srcId="{1CB43627-0757-4144-953B-F6BFBC034CAE}" destId="{66FDC5E9-2443-4823-B9AC-12ABFE7029C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B3014-D8A0-41AA-8608-A6D85ABA3AC7}">
      <dsp:nvSpPr>
        <dsp:cNvPr id="0" name=""/>
        <dsp:cNvSpPr/>
      </dsp:nvSpPr>
      <dsp:spPr>
        <a:xfrm>
          <a:off x="0" y="497344"/>
          <a:ext cx="762548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61338-6604-433B-AD8E-28177A3B0361}">
      <dsp:nvSpPr>
        <dsp:cNvPr id="0" name=""/>
        <dsp:cNvSpPr/>
      </dsp:nvSpPr>
      <dsp:spPr>
        <a:xfrm>
          <a:off x="647975" y="136595"/>
          <a:ext cx="5414061" cy="91512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758" tIns="0" rIns="201758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Позволяет задавать вопросы </a:t>
          </a:r>
        </a:p>
      </dsp:txBody>
      <dsp:txXfrm>
        <a:off x="692647" y="181267"/>
        <a:ext cx="5324717" cy="825776"/>
      </dsp:txXfrm>
    </dsp:sp>
    <dsp:sp modelId="{7E965ED1-9D05-4A8D-8562-F7C56F000553}">
      <dsp:nvSpPr>
        <dsp:cNvPr id="0" name=""/>
        <dsp:cNvSpPr/>
      </dsp:nvSpPr>
      <dsp:spPr>
        <a:xfrm>
          <a:off x="0" y="1903504"/>
          <a:ext cx="762548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05FBB0-77B5-497E-BCA9-B7820226C76F}">
      <dsp:nvSpPr>
        <dsp:cNvPr id="0" name=""/>
        <dsp:cNvSpPr/>
      </dsp:nvSpPr>
      <dsp:spPr>
        <a:xfrm>
          <a:off x="381274" y="1445944"/>
          <a:ext cx="6028712" cy="91512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758" tIns="0" rIns="201758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Делится своими переживаниям</a:t>
          </a:r>
        </a:p>
      </dsp:txBody>
      <dsp:txXfrm>
        <a:off x="425946" y="1490616"/>
        <a:ext cx="5939368" cy="825776"/>
      </dsp:txXfrm>
    </dsp:sp>
    <dsp:sp modelId="{07CBF36A-E780-4FA7-BAE3-88A20F1AD2D3}">
      <dsp:nvSpPr>
        <dsp:cNvPr id="0" name=""/>
        <dsp:cNvSpPr/>
      </dsp:nvSpPr>
      <dsp:spPr>
        <a:xfrm>
          <a:off x="0" y="3309664"/>
          <a:ext cx="762548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D873D-B297-4480-B21B-473DCDA48FA0}">
      <dsp:nvSpPr>
        <dsp:cNvPr id="0" name=""/>
        <dsp:cNvSpPr/>
      </dsp:nvSpPr>
      <dsp:spPr>
        <a:xfrm>
          <a:off x="381274" y="2852104"/>
          <a:ext cx="5979177" cy="91512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758" tIns="0" rIns="201758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Получать обратную связь от педагогов</a:t>
          </a:r>
        </a:p>
      </dsp:txBody>
      <dsp:txXfrm>
        <a:off x="425946" y="2896776"/>
        <a:ext cx="5889833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ABDC0A-CD82-4D5E-882E-595954E80118}">
      <dsp:nvSpPr>
        <dsp:cNvPr id="0" name=""/>
        <dsp:cNvSpPr/>
      </dsp:nvSpPr>
      <dsp:spPr>
        <a:xfrm>
          <a:off x="5033067" y="2978505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B0D720-612C-44A7-A8A3-CB5AC024C800}">
      <dsp:nvSpPr>
        <dsp:cNvPr id="0" name=""/>
        <dsp:cNvSpPr/>
      </dsp:nvSpPr>
      <dsp:spPr>
        <a:xfrm>
          <a:off x="4907057" y="3180442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360CE-3989-438D-B21F-684A578C70B2}">
      <dsp:nvSpPr>
        <dsp:cNvPr id="0" name=""/>
        <dsp:cNvSpPr/>
      </dsp:nvSpPr>
      <dsp:spPr>
        <a:xfrm>
          <a:off x="4756880" y="3355277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E151F-E191-40FD-9B22-701606C46103}">
      <dsp:nvSpPr>
        <dsp:cNvPr id="0" name=""/>
        <dsp:cNvSpPr/>
      </dsp:nvSpPr>
      <dsp:spPr>
        <a:xfrm>
          <a:off x="4936402" y="946149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61309F-57A1-4DDA-8984-F152DD33D81E}">
      <dsp:nvSpPr>
        <dsp:cNvPr id="0" name=""/>
        <dsp:cNvSpPr/>
      </dsp:nvSpPr>
      <dsp:spPr>
        <a:xfrm>
          <a:off x="5128582" y="831629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7B155-E07F-4F01-B074-26380582B376}">
      <dsp:nvSpPr>
        <dsp:cNvPr id="0" name=""/>
        <dsp:cNvSpPr/>
      </dsp:nvSpPr>
      <dsp:spPr>
        <a:xfrm>
          <a:off x="5320186" y="717108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B16AD2-B06E-45A7-A0B7-389F58BB0813}">
      <dsp:nvSpPr>
        <dsp:cNvPr id="0" name=""/>
        <dsp:cNvSpPr/>
      </dsp:nvSpPr>
      <dsp:spPr>
        <a:xfrm>
          <a:off x="5511790" y="831629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6F86F-5307-4FAE-957B-A79B755E22B4}">
      <dsp:nvSpPr>
        <dsp:cNvPr id="0" name=""/>
        <dsp:cNvSpPr/>
      </dsp:nvSpPr>
      <dsp:spPr>
        <a:xfrm>
          <a:off x="5703970" y="946149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B7F4E2-DB13-4B8A-BF8B-4B73F41AAB25}">
      <dsp:nvSpPr>
        <dsp:cNvPr id="0" name=""/>
        <dsp:cNvSpPr/>
      </dsp:nvSpPr>
      <dsp:spPr>
        <a:xfrm>
          <a:off x="5320186" y="958746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008025-3760-433E-833A-3582E58E752C}">
      <dsp:nvSpPr>
        <dsp:cNvPr id="0" name=""/>
        <dsp:cNvSpPr/>
      </dsp:nvSpPr>
      <dsp:spPr>
        <a:xfrm>
          <a:off x="5320186" y="1200384"/>
          <a:ext cx="143847" cy="143847"/>
        </a:xfrm>
        <a:prstGeom prst="ellipse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03AE1-3F23-4364-A823-D116CDB4C6E1}">
      <dsp:nvSpPr>
        <dsp:cNvPr id="0" name=""/>
        <dsp:cNvSpPr/>
      </dsp:nvSpPr>
      <dsp:spPr>
        <a:xfrm>
          <a:off x="4424354" y="3893010"/>
          <a:ext cx="6791922" cy="2241781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695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Обеспечить обратную связь между детским садом и родителями для полноценного пребывания ребенка в детском саду.</a:t>
          </a:r>
        </a:p>
      </dsp:txBody>
      <dsp:txXfrm>
        <a:off x="4533789" y="4002445"/>
        <a:ext cx="6573052" cy="2022911"/>
      </dsp:txXfrm>
    </dsp:sp>
    <dsp:sp modelId="{2F26D9E8-EB93-441B-BD45-ECE3E801112F}">
      <dsp:nvSpPr>
        <dsp:cNvPr id="0" name=""/>
        <dsp:cNvSpPr/>
      </dsp:nvSpPr>
      <dsp:spPr>
        <a:xfrm>
          <a:off x="3435644" y="3136918"/>
          <a:ext cx="1438471" cy="1438376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51C50-6AF5-46A2-806E-C93A87325FB0}">
      <dsp:nvSpPr>
        <dsp:cNvPr id="0" name=""/>
        <dsp:cNvSpPr/>
      </dsp:nvSpPr>
      <dsp:spPr>
        <a:xfrm>
          <a:off x="5760066" y="966215"/>
          <a:ext cx="6630065" cy="216084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6695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Вызвать активность, заинтересованность родителей через письменную форму общения.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65550" y="1071699"/>
        <a:ext cx="6419097" cy="1949875"/>
      </dsp:txXfrm>
    </dsp:sp>
    <dsp:sp modelId="{2D401636-D457-48EF-A8DD-E01CE71E5E44}">
      <dsp:nvSpPr>
        <dsp:cNvPr id="0" name=""/>
        <dsp:cNvSpPr/>
      </dsp:nvSpPr>
      <dsp:spPr>
        <a:xfrm>
          <a:off x="4611767" y="1403136"/>
          <a:ext cx="1438471" cy="1438376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7FD7A-6078-4D2A-A9BB-E16C56A6ECF9}">
      <dsp:nvSpPr>
        <dsp:cNvPr id="0" name=""/>
        <dsp:cNvSpPr/>
      </dsp:nvSpPr>
      <dsp:spPr>
        <a:xfrm>
          <a:off x="0" y="1218384"/>
          <a:ext cx="9670942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DEFB0-BC41-4D81-ABBD-453D95F7D0ED}">
      <dsp:nvSpPr>
        <dsp:cNvPr id="0" name=""/>
        <dsp:cNvSpPr/>
      </dsp:nvSpPr>
      <dsp:spPr>
        <a:xfrm>
          <a:off x="744440" y="59701"/>
          <a:ext cx="8127179" cy="1995193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877" tIns="0" rIns="2558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Онлайн –Сервис нацелен на создание открытой атмосферы, где родители чувствуют себя вовлеченными в процесс воспитания и обучения своих детей.</a:t>
          </a:r>
        </a:p>
      </dsp:txBody>
      <dsp:txXfrm>
        <a:off x="841837" y="157098"/>
        <a:ext cx="7932385" cy="1800399"/>
      </dsp:txXfrm>
    </dsp:sp>
    <dsp:sp modelId="{B5C266C0-27B0-42FE-9F91-0CEE3664B65D}">
      <dsp:nvSpPr>
        <dsp:cNvPr id="0" name=""/>
        <dsp:cNvSpPr/>
      </dsp:nvSpPr>
      <dsp:spPr>
        <a:xfrm>
          <a:off x="0" y="3730442"/>
          <a:ext cx="9670942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46C97-9487-4C55-B0E7-83F7FC31EF53}">
      <dsp:nvSpPr>
        <dsp:cNvPr id="0" name=""/>
        <dsp:cNvSpPr/>
      </dsp:nvSpPr>
      <dsp:spPr>
        <a:xfrm>
          <a:off x="621145" y="2448367"/>
          <a:ext cx="8213289" cy="2053318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877" tIns="0" rIns="25587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Регулярные ответы педагогов помогают родителям понимать особенности развития их ребенка и укрепляют доверие к образовательному учреждению</a:t>
          </a:r>
          <a:r>
            <a:rPr lang="ru-RU" sz="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721380" y="2548602"/>
        <a:ext cx="8012819" cy="1852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801133-FC53-41FD-AF04-5DB11DAF0368}">
      <dsp:nvSpPr>
        <dsp:cNvPr id="0" name=""/>
        <dsp:cNvSpPr/>
      </dsp:nvSpPr>
      <dsp:spPr>
        <a:xfrm>
          <a:off x="0" y="751588"/>
          <a:ext cx="11510355" cy="35280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710FB-A270-455B-957D-E62806C807E8}">
      <dsp:nvSpPr>
        <dsp:cNvPr id="0" name=""/>
        <dsp:cNvSpPr/>
      </dsp:nvSpPr>
      <dsp:spPr>
        <a:xfrm>
          <a:off x="575517" y="163813"/>
          <a:ext cx="9049982" cy="794415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545" tIns="0" rIns="3045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Упрощение коммуникации между родителями и педагогами.</a:t>
          </a:r>
          <a:endParaRPr lang="ru-RU" sz="2400" kern="1200" dirty="0"/>
        </a:p>
      </dsp:txBody>
      <dsp:txXfrm>
        <a:off x="614297" y="202593"/>
        <a:ext cx="8972422" cy="716855"/>
      </dsp:txXfrm>
    </dsp:sp>
    <dsp:sp modelId="{4135413A-2A74-43D1-B876-0B7D697E48B7}">
      <dsp:nvSpPr>
        <dsp:cNvPr id="0" name=""/>
        <dsp:cNvSpPr/>
      </dsp:nvSpPr>
      <dsp:spPr>
        <a:xfrm>
          <a:off x="0" y="1907758"/>
          <a:ext cx="1151035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2B45E-6FA5-459E-9E62-9790901DA060}">
      <dsp:nvSpPr>
        <dsp:cNvPr id="0" name=""/>
        <dsp:cNvSpPr/>
      </dsp:nvSpPr>
      <dsp:spPr>
        <a:xfrm>
          <a:off x="575517" y="1179988"/>
          <a:ext cx="9556541" cy="934409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545" tIns="0" rIns="3045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получения оперативной информации о детях.</a:t>
          </a:r>
          <a:endParaRPr lang="ru-RU" sz="2400" kern="1200" dirty="0"/>
        </a:p>
      </dsp:txBody>
      <dsp:txXfrm>
        <a:off x="621131" y="1225602"/>
        <a:ext cx="9465313" cy="843181"/>
      </dsp:txXfrm>
    </dsp:sp>
    <dsp:sp modelId="{44DC67E0-85CD-4185-929F-08CB2FFF6076}">
      <dsp:nvSpPr>
        <dsp:cNvPr id="0" name=""/>
        <dsp:cNvSpPr/>
      </dsp:nvSpPr>
      <dsp:spPr>
        <a:xfrm>
          <a:off x="0" y="2985656"/>
          <a:ext cx="1151035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7D311-B841-4BAE-8720-D0325DFFD4AC}">
      <dsp:nvSpPr>
        <dsp:cNvPr id="0" name=""/>
        <dsp:cNvSpPr/>
      </dsp:nvSpPr>
      <dsp:spPr>
        <a:xfrm>
          <a:off x="575517" y="2336158"/>
          <a:ext cx="9814131" cy="856138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545" tIns="0" rIns="3045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уровня вовлеченности родителей в жизнь группы</a:t>
          </a:r>
          <a:r>
            <a: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617310" y="2377951"/>
        <a:ext cx="9730545" cy="772552"/>
      </dsp:txXfrm>
    </dsp:sp>
    <dsp:sp modelId="{163960C1-7307-456D-8A35-4A7BE35BE710}">
      <dsp:nvSpPr>
        <dsp:cNvPr id="0" name=""/>
        <dsp:cNvSpPr/>
      </dsp:nvSpPr>
      <dsp:spPr>
        <a:xfrm>
          <a:off x="0" y="4101857"/>
          <a:ext cx="1151035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D729F-BAD1-41E0-8A52-9C8CAF9B22F7}">
      <dsp:nvSpPr>
        <dsp:cNvPr id="0" name=""/>
        <dsp:cNvSpPr/>
      </dsp:nvSpPr>
      <dsp:spPr>
        <a:xfrm>
          <a:off x="560019" y="3399839"/>
          <a:ext cx="10832164" cy="894441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545" tIns="0" rIns="3045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партнерских отношений между семьей и образовательным учреждением.</a:t>
          </a:r>
        </a:p>
      </dsp:txBody>
      <dsp:txXfrm>
        <a:off x="603682" y="3443502"/>
        <a:ext cx="10744838" cy="807115"/>
      </dsp:txXfrm>
    </dsp:sp>
    <dsp:sp modelId="{66FDC5E9-2443-4823-B9AC-12ABFE7029C7}">
      <dsp:nvSpPr>
        <dsp:cNvPr id="0" name=""/>
        <dsp:cNvSpPr/>
      </dsp:nvSpPr>
      <dsp:spPr>
        <a:xfrm>
          <a:off x="0" y="5177648"/>
          <a:ext cx="11510355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41DC0C-2894-4217-BA94-62D56557C655}">
      <dsp:nvSpPr>
        <dsp:cNvPr id="0" name=""/>
        <dsp:cNvSpPr/>
      </dsp:nvSpPr>
      <dsp:spPr>
        <a:xfrm>
          <a:off x="575517" y="4530257"/>
          <a:ext cx="10857706" cy="85403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545" tIns="0" rIns="30454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родителей в процессе адаптации их детей к детскому саду</a:t>
          </a:r>
          <a:endParaRPr lang="ru-RU" sz="2400" kern="1200" dirty="0"/>
        </a:p>
      </dsp:txBody>
      <dsp:txXfrm>
        <a:off x="617207" y="4571947"/>
        <a:ext cx="10774326" cy="770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5:58.9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6:32.6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51:05.219"/>
    </inkml:context>
    <inkml:brush xml:id="br0">
      <inkml:brushProperty name="width" value="0.35" units="cm"/>
      <inkml:brushProperty name="height" value="2.1" units="cm"/>
      <inkml:brushProperty name="color" value="#E71224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2T09:51:27.109"/>
    </inkml:context>
    <inkml:brush xml:id="br0">
      <inkml:brushProperty name="width" value="0.05" units="cm"/>
      <inkml:brushProperty name="height" value="0.3" units="cm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5:39.3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7:06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7:15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7:17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3:16.5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4:35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09:57:40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0:20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24575,'8'0'0,"2"8"0,1 3-8191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0:20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0:21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6:22.6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0:46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0:47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2T10:01:12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1F8A8-4212-40A4-B6F4-456AC33AD2E9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E0D3B-1CAD-49F3-975F-2D8ABA8CB6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336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E0D3B-1CAD-49F3-975F-2D8ABA8CB6C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820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E0D3B-1CAD-49F3-975F-2D8ABA8CB6C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140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E0D3B-1CAD-49F3-975F-2D8ABA8CB6C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911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3E0D3B-1CAD-49F3-975F-2D8ABA8CB6C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62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88F79-BADA-46B4-A968-15D999737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9275" y="-20637"/>
            <a:ext cx="9144000" cy="2387600"/>
          </a:xfr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defRPr sz="88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228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514" y="365125"/>
            <a:ext cx="8291286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514" y="1825625"/>
            <a:ext cx="8291286" cy="435133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8" name="Рисунок 7" descr="Изображение выглядит как дерево, трава, внешний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54CA516A-9D99-4664-BAF0-E71369B51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9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ерево, внешний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A3D5038D-2D34-4FA1-BDC9-2DC604D7D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950" y="0"/>
            <a:ext cx="5954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esentation-creation.ru/" TargetMode="Externa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552CB-2298-46D9-B8AB-F4B8A098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F9A7F4-9853-47B5-9218-C2139353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F95EA-B546-40E5-955E-973EA04C5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25256-EB4B-4638-A26A-2DFE18B0AEEE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FFF830-B83E-470D-9903-33FD1DB39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C71D2B-DD87-4F95-AE17-6A2EC1C18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6"/>
            <a:extLst>
              <a:ext uri="{FF2B5EF4-FFF2-40B4-BE49-F238E27FC236}">
                <a16:creationId xmlns:a16="http://schemas.microsoft.com/office/drawing/2014/main" id="{47B89673-269B-483F-B129-9D3CE40FFEE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3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5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9.png"/><Relationship Id="rId4" Type="http://schemas.openxmlformats.org/officeDocument/2006/relationships/diagramData" Target="../diagrams/data2.xml"/><Relationship Id="rId9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.xml"/><Relationship Id="rId5" Type="http://schemas.openxmlformats.org/officeDocument/2006/relationships/image" Target="../media/image11.png"/><Relationship Id="rId4" Type="http://schemas.openxmlformats.org/officeDocument/2006/relationships/customXml" Target="../ink/ink3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13.jpeg"/><Relationship Id="rId7" Type="http://schemas.openxmlformats.org/officeDocument/2006/relationships/customXml" Target="../ink/ink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customXml" Target="../ink/ink6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1.xml"/><Relationship Id="rId5" Type="http://schemas.openxmlformats.org/officeDocument/2006/relationships/image" Target="../media/image9.png"/><Relationship Id="rId4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5" Type="http://schemas.openxmlformats.org/officeDocument/2006/relationships/image" Target="../media/image9.png"/><Relationship Id="rId4" Type="http://schemas.openxmlformats.org/officeDocument/2006/relationships/customXml" Target="../ink/ink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customXml" Target="../ink/ink15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12" Type="http://schemas.openxmlformats.org/officeDocument/2006/relationships/customXml" Target="../ink/ink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customXml" Target="../ink/ink17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9.png"/><Relationship Id="rId4" Type="http://schemas.openxmlformats.org/officeDocument/2006/relationships/diagramData" Target="../diagrams/data4.xml"/><Relationship Id="rId9" Type="http://schemas.openxmlformats.org/officeDocument/2006/relationships/customXml" Target="../ink/ink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1700D-8834-4889-9306-C3786535A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162" y="4533056"/>
            <a:ext cx="10035144" cy="3050475"/>
          </a:xfrm>
        </p:spPr>
        <p:txBody>
          <a:bodyPr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дошкольное образовательное автономное учреждение</a:t>
            </a:r>
            <a:b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«Центр развития ребенка – детский сад №56 «Надежда» г. Орска»</a:t>
            </a: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для воспитателей</a:t>
            </a: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«Онлайн – сервис для анонимных </a:t>
            </a:r>
            <a:b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вопросов и обратной связи»</a:t>
            </a:r>
            <a:b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«Кармашек тревоги»»</a:t>
            </a:r>
            <a:b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Подготовила воспитатель:</a:t>
            </a:r>
            <a:br>
              <a:rPr kumimoji="0" lang="ru-RU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                                                         Хазипова А.В</a:t>
            </a:r>
            <a:br>
              <a:rPr kumimoji="0" lang="ru-RU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 Орск,2026 г.</a:t>
            </a: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br>
              <a:rPr lang="ru-RU" sz="5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endParaRPr lang="ru-RU" sz="66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95B63A-D067-491C-B7B8-32BA6E613D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053" y="1098717"/>
            <a:ext cx="2062347" cy="151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4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16B6D2-5349-4173-9F6D-744EED73785D}"/>
              </a:ext>
            </a:extLst>
          </p:cNvPr>
          <p:cNvSpPr/>
          <p:nvPr/>
        </p:nvSpPr>
        <p:spPr>
          <a:xfrm>
            <a:off x="252537" y="203667"/>
            <a:ext cx="11702370" cy="18774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soft" dir="t">
              <a:rot lat="0" lon="0" rev="156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Кармашек тревоги</a:t>
            </a:r>
            <a:r>
              <a:rPr lang="ru-RU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2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это универсальный интерактивный способ</a:t>
            </a:r>
          </a:p>
          <a:p>
            <a:pPr algn="ctr"/>
            <a:r>
              <a:rPr lang="ru-RU" sz="28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взаимодействия между педагогами и родителями,</a:t>
            </a:r>
          </a:p>
          <a:p>
            <a:pPr algn="ctr"/>
            <a:r>
              <a:rPr lang="ru-RU" sz="28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направленный на создание открытого диалога и</a:t>
            </a:r>
          </a:p>
          <a:p>
            <a:pPr algn="ctr"/>
            <a:r>
              <a:rPr lang="ru-RU" sz="2800" b="1" i="0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укрепление взаимопонимания.</a:t>
            </a:r>
            <a:endParaRPr lang="ru-RU" sz="2800" b="1" cap="none" spc="0" dirty="0">
              <a:ln/>
              <a:effectLst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9AD8536-87A1-429B-8C60-29662F3DA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082409"/>
              </p:ext>
            </p:extLst>
          </p:nvPr>
        </p:nvGraphicFramePr>
        <p:xfrm>
          <a:off x="4095464" y="2366963"/>
          <a:ext cx="7625481" cy="4130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352D37C-D0BD-7727-BAE7-D1DB075FEBF5}"/>
              </a:ext>
            </a:extLst>
          </p:cNvPr>
          <p:cNvSpPr txBox="1"/>
          <p:nvPr/>
        </p:nvSpPr>
        <p:spPr>
          <a:xfrm>
            <a:off x="-244475" y="2526518"/>
            <a:ext cx="412750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3900" dirty="0"/>
              <a:t>📨</a:t>
            </a:r>
          </a:p>
        </p:txBody>
      </p:sp>
    </p:spTree>
    <p:extLst>
      <p:ext uri="{BB962C8B-B14F-4D97-AF65-F5344CB8AC3E}">
        <p14:creationId xmlns:p14="http://schemas.microsoft.com/office/powerpoint/2010/main" val="205900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" y="-20638"/>
            <a:ext cx="12192000" cy="687863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0CE9108-7059-ACC9-875C-9B4E3A460B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1"/>
          <a:stretch/>
        </p:blipFill>
        <p:spPr bwMode="auto">
          <a:xfrm>
            <a:off x="939799" y="96982"/>
            <a:ext cx="4408051" cy="6761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555E508-223A-5E22-FCAF-221F5A012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"/>
          <a:stretch/>
        </p:blipFill>
        <p:spPr bwMode="auto">
          <a:xfrm>
            <a:off x="7167126" y="96982"/>
            <a:ext cx="4572002" cy="6761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3F20C727-0956-45B6-F308-A1498F2338CF}"/>
                  </a:ext>
                </a:extLst>
              </p14:cNvPr>
              <p14:cNvContentPartPr/>
              <p14:nvPr/>
            </p14:nvContentPartPr>
            <p14:xfrm>
              <a:off x="681349" y="2277164"/>
              <a:ext cx="360" cy="36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3F20C727-0956-45B6-F308-A1498F2338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2709" y="226852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2948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31E6C-DCFB-6B4D-956C-1F6C73AFC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FE0E27-0B7B-D0FC-C77F-5FFFFEC3F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" y="-20637"/>
            <a:ext cx="12192000" cy="6878637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A2EC231-CC21-2A1A-FB6F-BC89C4D45A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4252933"/>
              </p:ext>
            </p:extLst>
          </p:nvPr>
        </p:nvGraphicFramePr>
        <p:xfrm>
          <a:off x="-2052113" y="660170"/>
          <a:ext cx="12632570" cy="6134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6C6B1B-AAC5-3146-9BF6-70B078ECF6AD}"/>
              </a:ext>
            </a:extLst>
          </p:cNvPr>
          <p:cNvSpPr/>
          <p:nvPr/>
        </p:nvSpPr>
        <p:spPr>
          <a:xfrm>
            <a:off x="809625" y="249833"/>
            <a:ext cx="303544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FBD8AA26-5ECA-CC1A-2B7C-791CD7A518CD}"/>
                  </a:ext>
                </a:extLst>
              </p14:cNvPr>
              <p14:cNvContentPartPr/>
              <p14:nvPr/>
            </p14:nvContentPartPr>
            <p14:xfrm>
              <a:off x="-33611" y="2542844"/>
              <a:ext cx="360" cy="36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FBD8AA26-5ECA-CC1A-2B7C-791CD7A518C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42611" y="253420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644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BE76FC-EB04-CA3B-6E46-578903C995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09"/>
          <a:stretch/>
        </p:blipFill>
        <p:spPr>
          <a:xfrm>
            <a:off x="845126" y="432533"/>
            <a:ext cx="10356273" cy="5491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D9675BF4-B379-FC13-BEA2-A58CCE776C18}"/>
                  </a:ext>
                </a:extLst>
              </p14:cNvPr>
              <p14:cNvContentPartPr/>
              <p14:nvPr/>
            </p14:nvContentPartPr>
            <p14:xfrm>
              <a:off x="-416291" y="4621484"/>
              <a:ext cx="360" cy="3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D9675BF4-B379-FC13-BEA2-A58CCE776C1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479291" y="4243844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E647A77D-F380-7595-E68D-EDF3C6122081}"/>
                  </a:ext>
                </a:extLst>
              </p14:cNvPr>
              <p14:cNvContentPartPr/>
              <p14:nvPr/>
            </p14:nvContentPartPr>
            <p14:xfrm>
              <a:off x="-216491" y="1479044"/>
              <a:ext cx="360" cy="36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E647A77D-F380-7595-E68D-EDF3C61220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25491" y="1425404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Овал 19">
            <a:extLst>
              <a:ext uri="{FF2B5EF4-FFF2-40B4-BE49-F238E27FC236}">
                <a16:creationId xmlns:a16="http://schemas.microsoft.com/office/drawing/2014/main" id="{CD0C4CB2-B272-8211-1387-0D193276E74E}"/>
              </a:ext>
            </a:extLst>
          </p:cNvPr>
          <p:cNvSpPr/>
          <p:nvPr/>
        </p:nvSpPr>
        <p:spPr>
          <a:xfrm>
            <a:off x="882540" y="1826460"/>
            <a:ext cx="1980000" cy="72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22B64DF2-E121-D99E-538E-7327B8BABA8E}"/>
                  </a:ext>
                </a:extLst>
              </p14:cNvPr>
              <p14:cNvContentPartPr/>
              <p14:nvPr/>
            </p14:nvContentPartPr>
            <p14:xfrm>
              <a:off x="165469" y="1462844"/>
              <a:ext cx="360" cy="36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22B64DF2-E121-D99E-538E-7327B8BABA8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6829" y="145384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94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D16FD6C-5463-A5EB-81E4-8E6F49AF1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52" y="250723"/>
            <a:ext cx="11238271" cy="62533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5DD9C04-197B-45A6-81DB-E45CA1234E00}"/>
              </a:ext>
            </a:extLst>
          </p:cNvPr>
          <p:cNvCxnSpPr/>
          <p:nvPr/>
        </p:nvCxnSpPr>
        <p:spPr>
          <a:xfrm>
            <a:off x="3619500" y="2616200"/>
            <a:ext cx="0" cy="342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>
            <a:extLst>
              <a:ext uri="{FF2B5EF4-FFF2-40B4-BE49-F238E27FC236}">
                <a16:creationId xmlns:a16="http://schemas.microsoft.com/office/drawing/2014/main" id="{CB831CBF-5CB1-5B15-4389-F8C1A8270B1F}"/>
              </a:ext>
            </a:extLst>
          </p:cNvPr>
          <p:cNvSpPr/>
          <p:nvPr/>
        </p:nvSpPr>
        <p:spPr>
          <a:xfrm>
            <a:off x="1796400" y="2966580"/>
            <a:ext cx="1980000" cy="72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26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011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159B494-7DEA-DAF5-9802-25731696D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49" y="147484"/>
            <a:ext cx="10943302" cy="6548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7D3103CC-DBE1-EB90-A2A8-E4E2BCF473CF}"/>
              </a:ext>
            </a:extLst>
          </p:cNvPr>
          <p:cNvSpPr/>
          <p:nvPr/>
        </p:nvSpPr>
        <p:spPr>
          <a:xfrm>
            <a:off x="4341240" y="3141000"/>
            <a:ext cx="1800000" cy="36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3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0916" cy="711393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A702F38-1F6B-DA63-E8A4-4EC50203A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565"/>
            <a:ext cx="5648632" cy="47494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C835FA3-78D1-6865-0298-59498696F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725" y="1543301"/>
            <a:ext cx="6332097" cy="5417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5559E1D6-407F-69B8-6727-A1701CB6C1D4}"/>
              </a:ext>
            </a:extLst>
          </p:cNvPr>
          <p:cNvSpPr/>
          <p:nvPr/>
        </p:nvSpPr>
        <p:spPr>
          <a:xfrm>
            <a:off x="2040840" y="2510460"/>
            <a:ext cx="216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C9E2C51-3F98-0FA8-4C27-35F3F7660943}"/>
              </a:ext>
            </a:extLst>
          </p:cNvPr>
          <p:cNvSpPr/>
          <p:nvPr/>
        </p:nvSpPr>
        <p:spPr>
          <a:xfrm>
            <a:off x="7734240" y="4193280"/>
            <a:ext cx="2700000" cy="72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EAABF39B-1D2B-3C3A-3375-CE6A3E1350E3}"/>
                  </a:ext>
                </a:extLst>
              </p14:cNvPr>
              <p14:cNvContentPartPr/>
              <p14:nvPr/>
            </p14:nvContentPartPr>
            <p14:xfrm>
              <a:off x="6117349" y="5119724"/>
              <a:ext cx="360" cy="3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EAABF39B-1D2B-3C3A-3375-CE6A3E1350E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709" y="511108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50539E63-40A9-A2B8-02EC-F1AEF26686F3}"/>
                  </a:ext>
                </a:extLst>
              </p14:cNvPr>
              <p14:cNvContentPartPr/>
              <p14:nvPr/>
            </p14:nvContentPartPr>
            <p14:xfrm>
              <a:off x="1113709" y="5219804"/>
              <a:ext cx="360" cy="3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50539E63-40A9-A2B8-02EC-F1AEF26686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5069" y="521080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6CBCDDE6-8CC2-824D-7A14-38B0592261C7}"/>
                  </a:ext>
                </a:extLst>
              </p14:cNvPr>
              <p14:cNvContentPartPr/>
              <p14:nvPr/>
            </p14:nvContentPartPr>
            <p14:xfrm>
              <a:off x="7281949" y="1013564"/>
              <a:ext cx="360" cy="3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6CBCDDE6-8CC2-824D-7A14-38B0592261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2949" y="100456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82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B71CA3-801C-4DE8-B5A4-7FE2A9F3F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77" y="309715"/>
            <a:ext cx="10117394" cy="6371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85148D35-2AC8-BF3F-C973-47D97D46D707}"/>
              </a:ext>
            </a:extLst>
          </p:cNvPr>
          <p:cNvSpPr/>
          <p:nvPr/>
        </p:nvSpPr>
        <p:spPr>
          <a:xfrm>
            <a:off x="5324040" y="3086640"/>
            <a:ext cx="1800000" cy="36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803A8200-F1C8-95BF-8EA9-4EE41CC8058F}"/>
                  </a:ext>
                </a:extLst>
              </p14:cNvPr>
              <p14:cNvContentPartPr/>
              <p14:nvPr/>
            </p14:nvContentPartPr>
            <p14:xfrm>
              <a:off x="9027229" y="4172204"/>
              <a:ext cx="360" cy="3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803A8200-F1C8-95BF-8EA9-4EE41CC805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18589" y="416356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118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FC83E31-424A-B154-A0E6-68494FF82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39" y="442452"/>
            <a:ext cx="10368116" cy="6076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5D20DC88-D72E-8114-5ED1-3C148529A658}"/>
              </a:ext>
            </a:extLst>
          </p:cNvPr>
          <p:cNvSpPr/>
          <p:nvPr/>
        </p:nvSpPr>
        <p:spPr>
          <a:xfrm>
            <a:off x="4024800" y="5539320"/>
            <a:ext cx="234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4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219AE01-A8F3-4A61-880C-608992A86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412956"/>
            <a:ext cx="9950552" cy="59141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53ED5DBE-CACD-6A2E-8EEC-6739BFDE08D9}"/>
              </a:ext>
            </a:extLst>
          </p:cNvPr>
          <p:cNvSpPr/>
          <p:nvPr/>
        </p:nvSpPr>
        <p:spPr>
          <a:xfrm>
            <a:off x="5874660" y="3288600"/>
            <a:ext cx="3600000" cy="36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8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F5F6433-9C9A-3B74-C987-2C7AD48DB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84" y="147484"/>
            <a:ext cx="10559845" cy="6341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1A1A4B09-AC6A-2EFF-84C9-5D7FE8817230}"/>
              </a:ext>
            </a:extLst>
          </p:cNvPr>
          <p:cNvSpPr/>
          <p:nvPr/>
        </p:nvSpPr>
        <p:spPr>
          <a:xfrm rot="1906200">
            <a:off x="3850855" y="2540279"/>
            <a:ext cx="72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id="{ABE00D9F-4499-EB63-445A-8178BF8642BC}"/>
                  </a:ext>
                </a:extLst>
              </p14:cNvPr>
              <p14:cNvContentPartPr/>
              <p14:nvPr/>
            </p14:nvContentPartPr>
            <p14:xfrm>
              <a:off x="4188829" y="4654964"/>
              <a:ext cx="360" cy="3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ABE00D9F-4499-EB63-445A-8178BF8642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80189" y="464596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CFE21D3E-DD5B-B003-0A0D-8E89E3F97DFB}"/>
                  </a:ext>
                </a:extLst>
              </p14:cNvPr>
              <p14:cNvContentPartPr/>
              <p14:nvPr/>
            </p14:nvContentPartPr>
            <p14:xfrm>
              <a:off x="4072549" y="2709524"/>
              <a:ext cx="360" cy="36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CFE21D3E-DD5B-B003-0A0D-8E89E3F97D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63909" y="270052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894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EB5A164-E21E-CAFC-91C6-E200C92C1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7" y="166256"/>
            <a:ext cx="11388437" cy="63342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B240AA3-20F2-E55E-7CC2-DCBEF40200D0}"/>
              </a:ext>
            </a:extLst>
          </p:cNvPr>
          <p:cNvSpPr/>
          <p:nvPr/>
        </p:nvSpPr>
        <p:spPr>
          <a:xfrm>
            <a:off x="3231523" y="1556964"/>
            <a:ext cx="126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9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E76EDFB-FF55-FC7F-6255-7DFD318EB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1" y="191729"/>
            <a:ext cx="10707999" cy="6297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2D1965F0-8D68-93C1-3F94-478806088341}"/>
              </a:ext>
            </a:extLst>
          </p:cNvPr>
          <p:cNvSpPr/>
          <p:nvPr/>
        </p:nvSpPr>
        <p:spPr>
          <a:xfrm>
            <a:off x="2016360" y="5422320"/>
            <a:ext cx="252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15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28B79-EBA6-B0B1-99F7-8A462291E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D0B18F-D5BD-5731-2F5F-E5EE0EF9C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AE8AD7-91B5-37B3-FBAC-2A361F110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CABB7E0-5BAF-2415-D456-9DD74E1DA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38" y="149630"/>
            <a:ext cx="11388437" cy="6483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1F15719-356B-E4D5-FF8B-BA612E89E097}"/>
              </a:ext>
            </a:extLst>
          </p:cNvPr>
          <p:cNvSpPr/>
          <p:nvPr/>
        </p:nvSpPr>
        <p:spPr>
          <a:xfrm>
            <a:off x="7862940" y="829032"/>
            <a:ext cx="198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Рукописный ввод 2">
                <a:extLst>
                  <a:ext uri="{FF2B5EF4-FFF2-40B4-BE49-F238E27FC236}">
                    <a16:creationId xmlns:a16="http://schemas.microsoft.com/office/drawing/2014/main" id="{D48484EE-FE77-085D-8DFA-417BDF3D4D07}"/>
                  </a:ext>
                </a:extLst>
              </p14:cNvPr>
              <p14:cNvContentPartPr/>
              <p14:nvPr/>
            </p14:nvContentPartPr>
            <p14:xfrm>
              <a:off x="3058429" y="2177084"/>
              <a:ext cx="10800" cy="7200"/>
            </p14:xfrm>
          </p:contentPart>
        </mc:Choice>
        <mc:Fallback xmlns="">
          <p:pic>
            <p:nvPicPr>
              <p:cNvPr id="3" name="Рукописный ввод 2">
                <a:extLst>
                  <a:ext uri="{FF2B5EF4-FFF2-40B4-BE49-F238E27FC236}">
                    <a16:creationId xmlns:a16="http://schemas.microsoft.com/office/drawing/2014/main" id="{D48484EE-FE77-085D-8DFA-417BDF3D4D0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9789" y="2168444"/>
                <a:ext cx="2844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62AE8420-3F16-2B3A-347A-F66050FDDDE2}"/>
                  </a:ext>
                </a:extLst>
              </p14:cNvPr>
              <p14:cNvContentPartPr/>
              <p14:nvPr/>
            </p14:nvContentPartPr>
            <p14:xfrm>
              <a:off x="3141589" y="2310644"/>
              <a:ext cx="360" cy="36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62AE8420-3F16-2B3A-347A-F66050FDDD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32589" y="230164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74D8BB2E-2DE8-9A09-44C5-57086B44CA51}"/>
                  </a:ext>
                </a:extLst>
              </p14:cNvPr>
              <p14:cNvContentPartPr/>
              <p14:nvPr/>
            </p14:nvContentPartPr>
            <p14:xfrm>
              <a:off x="3856549" y="2326844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74D8BB2E-2DE8-9A09-44C5-57086B44CA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7909" y="2317844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F59B62-F2A9-3418-1B8E-8D4F5604C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0638"/>
            <a:ext cx="12233569" cy="6878637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FAD855B-BD27-40B3-AA69-746B139B6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66255"/>
            <a:ext cx="11438313" cy="6450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E3DE8ACD-C8F3-85CD-58F2-5D5CBAB2E219}"/>
              </a:ext>
            </a:extLst>
          </p:cNvPr>
          <p:cNvSpPr/>
          <p:nvPr/>
        </p:nvSpPr>
        <p:spPr>
          <a:xfrm>
            <a:off x="5400360" y="2212380"/>
            <a:ext cx="1440000" cy="54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7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33B83BF-F718-181D-C684-113913C64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3" y="216131"/>
            <a:ext cx="10789920" cy="640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AA2295B7-389C-848C-D616-40DFB866D808}"/>
              </a:ext>
            </a:extLst>
          </p:cNvPr>
          <p:cNvSpPr/>
          <p:nvPr/>
        </p:nvSpPr>
        <p:spPr>
          <a:xfrm>
            <a:off x="3505680" y="1485720"/>
            <a:ext cx="1260000" cy="72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C1467AFE-96F0-0D8D-5489-A2B559B0E4C8}"/>
                  </a:ext>
                </a:extLst>
              </p14:cNvPr>
              <p14:cNvContentPartPr/>
              <p14:nvPr/>
            </p14:nvContentPartPr>
            <p14:xfrm>
              <a:off x="4687789" y="1778204"/>
              <a:ext cx="360" cy="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C1467AFE-96F0-0D8D-5489-A2B559B0E4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79149" y="176956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377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B2C9F-C63F-F5C3-00A2-8FBE6A612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916" y="0"/>
            <a:ext cx="12240916" cy="7113939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FA30D3C-F072-2D96-FE6E-56DD151EF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8736881"/>
              </p:ext>
            </p:extLst>
          </p:nvPr>
        </p:nvGraphicFramePr>
        <p:xfrm>
          <a:off x="953146" y="1190850"/>
          <a:ext cx="9670942" cy="5563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FC0B2C-3638-7F2F-8918-92E15A6B7EA6}"/>
              </a:ext>
            </a:extLst>
          </p:cNvPr>
          <p:cNvSpPr/>
          <p:nvPr/>
        </p:nvSpPr>
        <p:spPr>
          <a:xfrm>
            <a:off x="495946" y="123768"/>
            <a:ext cx="10585342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атмосферы доверия:</a:t>
            </a:r>
          </a:p>
        </p:txBody>
      </p:sp>
    </p:spTree>
    <p:extLst>
      <p:ext uri="{BB962C8B-B14F-4D97-AF65-F5344CB8AC3E}">
        <p14:creationId xmlns:p14="http://schemas.microsoft.com/office/powerpoint/2010/main" val="226172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873E09-EE78-420C-AEAC-23C8E3E7C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B03EA-0E0D-473B-9658-0FE60B6F4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638"/>
            <a:ext cx="12192000" cy="6878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9A2411-3281-1BA8-98B1-D142D8B54EFF}"/>
              </a:ext>
            </a:extLst>
          </p:cNvPr>
          <p:cNvSpPr txBox="1"/>
          <p:nvPr/>
        </p:nvSpPr>
        <p:spPr>
          <a:xfrm>
            <a:off x="1347297" y="125558"/>
            <a:ext cx="91440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«Кармашка тревоги»: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2C631E4-62CA-4B57-A33E-B37C42792E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084165"/>
              </p:ext>
            </p:extLst>
          </p:nvPr>
        </p:nvGraphicFramePr>
        <p:xfrm>
          <a:off x="458297" y="1142021"/>
          <a:ext cx="11510355" cy="5694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1635F9CA-6005-8942-C576-2BD66422160C}"/>
                  </a:ext>
                </a:extLst>
              </p14:cNvPr>
              <p14:cNvContentPartPr/>
              <p14:nvPr/>
            </p14:nvContentPartPr>
            <p14:xfrm>
              <a:off x="3972829" y="1728524"/>
              <a:ext cx="36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1635F9CA-6005-8942-C576-2BD66422160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63829" y="171988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AA5E4F6B-3169-EBDE-7BBF-9AEDA7FB0A6C}"/>
                  </a:ext>
                </a:extLst>
              </p14:cNvPr>
              <p14:cNvContentPartPr/>
              <p14:nvPr/>
            </p14:nvContentPartPr>
            <p14:xfrm>
              <a:off x="3407989" y="448724"/>
              <a:ext cx="360" cy="360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AA5E4F6B-3169-EBDE-7BBF-9AEDA7FB0A6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98989" y="43972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D69EE3B0-DF89-4846-F02E-F05ADCCB2715}"/>
                  </a:ext>
                </a:extLst>
              </p14:cNvPr>
              <p14:cNvContentPartPr/>
              <p14:nvPr/>
            </p14:nvContentPartPr>
            <p14:xfrm>
              <a:off x="8811229" y="1196444"/>
              <a:ext cx="360" cy="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D69EE3B0-DF89-4846-F02E-F05ADCCB27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02229" y="1187444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85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CB9F1-B7FE-4217-89C6-8D3C001ED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191EFA-F7A2-25F8-5DF3-58BC0CC82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86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79982B-68A9-48F9-8620-AF3F740CE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"/>
          <a:stretch/>
        </p:blipFill>
        <p:spPr bwMode="auto">
          <a:xfrm>
            <a:off x="3509526" y="96983"/>
            <a:ext cx="4572002" cy="6761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141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5B4F70-A96E-3D54-8CB0-6B94320F6A60}"/>
              </a:ext>
            </a:extLst>
          </p:cNvPr>
          <p:cNvSpPr txBox="1"/>
          <p:nvPr/>
        </p:nvSpPr>
        <p:spPr>
          <a:xfrm>
            <a:off x="1678448" y="2624464"/>
            <a:ext cx="97486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«Связь с родителями — не формальность, а ежедневный диалог»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65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 xmlns:p15="http://schemas.microsoft.com/office/powerpoint/2012/main" xmlns:p159="http://schemas.microsoft.com/office/powerpoint/2015/09/main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240</Words>
  <Application>Microsoft Office PowerPoint</Application>
  <PresentationFormat>Широкоэкранный</PresentationFormat>
  <Paragraphs>26</Paragraphs>
  <Slides>21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Муниципальное дошкольное образовательное автономное учреждение «Центр развития ребенка – детский сад №56 «Надежда» г. Орска»   Консультация для воспитателей «Онлайн – сервис для анонимных  вопросов и обратной связи» «Кармашек тревоги»»                                                                Подготовила воспитатель:                                                                                  Хазипова А.В г. Орск,2026 г.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User</cp:lastModifiedBy>
  <cp:revision>36</cp:revision>
  <dcterms:created xsi:type="dcterms:W3CDTF">2021-05-05T06:13:49Z</dcterms:created>
  <dcterms:modified xsi:type="dcterms:W3CDTF">2026-10-13T09:29:46Z</dcterms:modified>
</cp:coreProperties>
</file>