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89" r:id="rId3"/>
    <p:sldId id="299" r:id="rId4"/>
    <p:sldId id="302" r:id="rId5"/>
    <p:sldId id="303" r:id="rId6"/>
    <p:sldId id="304" r:id="rId7"/>
    <p:sldId id="301" r:id="rId8"/>
    <p:sldId id="290" r:id="rId9"/>
    <p:sldId id="296" r:id="rId10"/>
    <p:sldId id="264" r:id="rId11"/>
    <p:sldId id="265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8B0"/>
    <a:srgbClr val="E4F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 snapToGrid="0">
      <p:cViewPr varScale="1">
        <p:scale>
          <a:sx n="80" d="100"/>
          <a:sy n="80" d="100"/>
        </p:scale>
        <p:origin x="79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12B05-E450-4086-A606-1588C1D87652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CA500-2296-4317-BAE0-5A0C85864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74562"/>
            <a:ext cx="9144000" cy="1633601"/>
          </a:xfrm>
        </p:spPr>
        <p:txBody>
          <a:bodyPr>
            <a:normAutofit fontScale="90000"/>
          </a:bodyPr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  <a:sym typeface="Corben"/>
              </a:rPr>
              <a:t>Экологическая тропа </a:t>
            </a:r>
            <a:b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  <a:sym typeface="Corben"/>
              </a:rPr>
            </a:b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  <a:sym typeface="Corben"/>
              </a:rPr>
              <a:t>в детском саду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546" y="2134937"/>
            <a:ext cx="83058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42607" y="236758"/>
            <a:ext cx="11423015" cy="749935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61845" y="77524"/>
            <a:ext cx="9003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Развлечение «Путешествие по экологической тропе»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" y="1214755"/>
            <a:ext cx="3881755" cy="517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Выноска-облако 8"/>
          <p:cNvSpPr/>
          <p:nvPr/>
        </p:nvSpPr>
        <p:spPr>
          <a:xfrm>
            <a:off x="6527409" y="4051495"/>
            <a:ext cx="914400" cy="612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C:\Users\ds121\Desktop\все фотографии\экологич.тропа\загруженное (3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0815"/>
            <a:ext cx="4026534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ds121\Desktop\все фотографии\экологич.тропа\загруженное (12)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7966" y="1997613"/>
            <a:ext cx="4585530" cy="368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ds121\Desktop\все фотографии\экологич.тропа\загруженное (9)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2991" y="4037428"/>
            <a:ext cx="4089009" cy="282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84810" y="176530"/>
            <a:ext cx="11423015" cy="749935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6775" y="313479"/>
            <a:ext cx="1108534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Подвижные игры </a:t>
            </a:r>
            <a:r>
              <a:rPr lang="ru-RU" sz="2800" b="0" i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природоведческого содержания</a:t>
            </a:r>
            <a:endParaRPr lang="ru-RU" sz="280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n"/>
              <a:ea typeface="Corben"/>
              <a:cs typeface="Corbe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9"/>
          <a:stretch>
            <a:fillRect/>
          </a:stretch>
        </p:blipFill>
        <p:spPr>
          <a:xfrm>
            <a:off x="6326505" y="1186815"/>
            <a:ext cx="5335905" cy="277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/>
          <a:stretch>
            <a:fillRect/>
          </a:stretch>
        </p:blipFill>
        <p:spPr>
          <a:xfrm>
            <a:off x="967740" y="1224280"/>
            <a:ext cx="4667885" cy="273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5" y="1139483"/>
            <a:ext cx="6203057" cy="538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65" y="1096808"/>
            <a:ext cx="4881489" cy="5472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84810" y="218440"/>
            <a:ext cx="11423015" cy="937895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5005" y="449442"/>
            <a:ext cx="11061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Экотропа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позволяет изучать графическое моделирование (графики, схемы)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1465580"/>
            <a:ext cx="7928610" cy="528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Создавать презентации</a:t>
            </a:r>
            <a:b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1341755"/>
            <a:ext cx="8020050" cy="50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84810" y="218440"/>
            <a:ext cx="11423015" cy="1541145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6775" y="313479"/>
            <a:ext cx="11085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Создавать виртуальные экскурсии</a:t>
            </a:r>
            <a:r>
              <a:rPr lang="ru-RU" sz="2500" dirty="0">
                <a:solidFill>
                  <a:srgbClr val="0C0D0E"/>
                </a:solidFill>
                <a:latin typeface="-apple-system"/>
              </a:rPr>
              <a:t> </a:t>
            </a:r>
            <a:endParaRPr lang="ru-RU" sz="25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70" y="1979930"/>
            <a:ext cx="8174990" cy="456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150837" y="156764"/>
            <a:ext cx="11422966" cy="1366991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5973" y="455695"/>
            <a:ext cx="108930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Использовать на практике  интерактивные игры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61" y="1769637"/>
            <a:ext cx="8377677" cy="478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84517" y="218360"/>
            <a:ext cx="11422966" cy="982270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6105" y="339090"/>
            <a:ext cx="10892790" cy="1134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«Хозяин» тропинки(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лесовичок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, гномик….)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55" y="1473835"/>
            <a:ext cx="7188200" cy="538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84517" y="218358"/>
            <a:ext cx="11422966" cy="956895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6775" y="313479"/>
            <a:ext cx="1108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Экологические станции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580" y="1362075"/>
            <a:ext cx="3379470" cy="26574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1425" y="1362075"/>
            <a:ext cx="3636010" cy="27273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5760" y="4089400"/>
            <a:ext cx="3195955" cy="2397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Станция «Пчеловодство»</a:t>
            </a:r>
          </a:p>
        </p:txBody>
      </p:sp>
      <p:pic>
        <p:nvPicPr>
          <p:cNvPr id="5" name="Содержимое 4" descr="FullSizeRend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5913" y="1350498"/>
            <a:ext cx="6536721" cy="4391362"/>
          </a:xfrm>
        </p:spPr>
      </p:pic>
      <p:pic>
        <p:nvPicPr>
          <p:cNvPr id="12" name="Содержимое 11" descr="FullSizeRender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68417" y="1364567"/>
            <a:ext cx="3512960" cy="439129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Станция «Орнитологи»</a:t>
            </a:r>
          </a:p>
        </p:txBody>
      </p:sp>
      <p:pic>
        <p:nvPicPr>
          <p:cNvPr id="5" name="Содержимое 4" descr="FullSizeRender (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6250" y="1431534"/>
            <a:ext cx="4076700" cy="3687214"/>
          </a:xfrm>
        </p:spPr>
      </p:pic>
      <p:pic>
        <p:nvPicPr>
          <p:cNvPr id="6" name="Содержимое 5" descr="FullSizeRender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346390" y="1431534"/>
            <a:ext cx="3596670" cy="3573194"/>
          </a:xfrm>
        </p:spPr>
      </p:pic>
      <p:pic>
        <p:nvPicPr>
          <p:cNvPr id="7" name="Рисунок 6" descr="C:\Users\ds121\Desktop\все фотографии\экостанции\RljpJUUKZXiMycZFGLwMKpUJZfTboo5r3uplgES8QBdtpUwYL8p5tafpa-YwQyDsIWgNaB2erES12zQ15vH1UiA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1335" y="2891106"/>
            <a:ext cx="3596670" cy="350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Станция «Лекарственные растения»</a:t>
            </a:r>
          </a:p>
        </p:txBody>
      </p:sp>
      <p:pic>
        <p:nvPicPr>
          <p:cNvPr id="10" name="Содержимое 9" descr="FullSizeRender (7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47008" y="1684949"/>
            <a:ext cx="3155454" cy="4191976"/>
          </a:xfrm>
        </p:spPr>
      </p:pic>
      <p:pic>
        <p:nvPicPr>
          <p:cNvPr id="9" name="Содержимое 8" descr="FullSizeRender (6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67808" y="1702191"/>
            <a:ext cx="7153438" cy="417473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257810" y="191135"/>
            <a:ext cx="11423015" cy="1156335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Деревья на территории детского сада. Их изучение и закрепление</a:t>
            </a:r>
            <a:endParaRPr lang="ru-RU" dirty="0"/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9987"/>
            <a:ext cx="5190978" cy="493716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5599" y="1282481"/>
            <a:ext cx="4731385" cy="571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84517" y="352979"/>
            <a:ext cx="11422966" cy="996337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5620" y="353060"/>
            <a:ext cx="11061700" cy="1048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Экологические станции позволяют изучать, наблюдать, экспериментировать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19676" r="2361" b="21025"/>
          <a:stretch>
            <a:fillRect/>
          </a:stretch>
        </p:blipFill>
        <p:spPr>
          <a:xfrm>
            <a:off x="463892" y="1409944"/>
            <a:ext cx="6735445" cy="392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ds121\Desktop\все фотографии\экостанции\IMG_20260327_14374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7160" y="2199103"/>
            <a:ext cx="4714840" cy="465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47980" y="267970"/>
            <a:ext cx="11423015" cy="1186180"/>
          </a:xfrm>
          <a:prstGeom prst="roundRect">
            <a:avLst/>
          </a:prstGeom>
          <a:solidFill>
            <a:srgbClr val="B9F8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258" y="530914"/>
            <a:ext cx="6958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Экскурсии, реализация </a:t>
            </a:r>
            <a:r>
              <a:rPr lang="ru-RU" sz="32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</a:rPr>
              <a:t>экопроектов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n"/>
              <a:ea typeface="Corben"/>
              <a:cs typeface="Corbe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4" y="1761142"/>
            <a:ext cx="5999871" cy="449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204392" y="530914"/>
            <a:ext cx="38944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buSzTx/>
              <a:buFontTx/>
            </a:pPr>
            <a:r>
              <a:rPr lang="ru-RU" sz="320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  <a:sym typeface="+mn-ea"/>
              </a:rPr>
              <a:t>Наблюдения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34" y="1845665"/>
            <a:ext cx="3120878" cy="416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876" y="1589649"/>
            <a:ext cx="5621595" cy="4501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85</Words>
  <Application>Microsoft Office PowerPoint</Application>
  <PresentationFormat>Широкоэкранный</PresentationFormat>
  <Paragraphs>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Corben</vt:lpstr>
      <vt:lpstr>Times New Roman</vt:lpstr>
      <vt:lpstr>Тема Office</vt:lpstr>
      <vt:lpstr>Экологическая тропа  в детском саду </vt:lpstr>
      <vt:lpstr>Презентация PowerPoint</vt:lpstr>
      <vt:lpstr>Презентация PowerPoint</vt:lpstr>
      <vt:lpstr>Станция «Пчеловодство»</vt:lpstr>
      <vt:lpstr>Станция «Орнитологи»</vt:lpstr>
      <vt:lpstr>Станция «Лекарственные растения»</vt:lpstr>
      <vt:lpstr>Деревья на территории детского сада. Их изучение и закрепление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Создавать презентации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в детском саду</dc:title>
  <dc:creator>zverevai519@gmail.com</dc:creator>
  <cp:lastModifiedBy>Asus</cp:lastModifiedBy>
  <cp:revision>40</cp:revision>
  <dcterms:created xsi:type="dcterms:W3CDTF">2026-03-23T09:20:00Z</dcterms:created>
  <dcterms:modified xsi:type="dcterms:W3CDTF">2026-04-22T06:30:35Z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8C95DAFE585E431FB4ABBC76639E0B7E_12</vt:lpwstr>
  </property>
  <property fmtid="{D5CDD505-2E9C-101B-9397-08002B2CF9AE}" pid="3" name="KSOProductBuildVer">
    <vt:lpwstr>1049-12.2.0.23196</vt:lpwstr>
  </property>
</Properties>
</file>