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90" r:id="rId2"/>
    <p:sldId id="291" r:id="rId3"/>
    <p:sldId id="292" r:id="rId4"/>
    <p:sldId id="279" r:id="rId5"/>
    <p:sldId id="282" r:id="rId6"/>
    <p:sldId id="281" r:id="rId7"/>
    <p:sldId id="283" r:id="rId8"/>
    <p:sldId id="284" r:id="rId9"/>
    <p:sldId id="293" r:id="rId10"/>
    <p:sldId id="271" r:id="rId11"/>
    <p:sldId id="278" r:id="rId12"/>
    <p:sldId id="276" r:id="rId13"/>
    <p:sldId id="273" r:id="rId14"/>
    <p:sldId id="270" r:id="rId15"/>
    <p:sldId id="258" r:id="rId16"/>
    <p:sldId id="287" r:id="rId17"/>
    <p:sldId id="296" r:id="rId18"/>
    <p:sldId id="294" r:id="rId19"/>
    <p:sldId id="297" r:id="rId20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3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 (ПУ)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61.7</c:v>
                </c:pt>
                <c:pt idx="1">
                  <c:v>62</c:v>
                </c:pt>
                <c:pt idx="2">
                  <c:v>66.099999999999994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60</c:v>
                </c:pt>
                <c:pt idx="1">
                  <c:v>60</c:v>
                </c:pt>
                <c:pt idx="2">
                  <c:v>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ИНФОРМАТИКА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62</c:v>
                </c:pt>
                <c:pt idx="1">
                  <c:v>63</c:v>
                </c:pt>
                <c:pt idx="2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732736"/>
        <c:axId val="191261504"/>
      </c:barChart>
      <c:catAx>
        <c:axId val="231732736"/>
        <c:scaling>
          <c:orientation val="minMax"/>
        </c:scaling>
        <c:delete val="0"/>
        <c:axPos val="b"/>
        <c:majorTickMark val="out"/>
        <c:minorTickMark val="none"/>
        <c:tickLblPos val="nextTo"/>
        <c:crossAx val="191261504"/>
        <c:crosses val="autoZero"/>
        <c:auto val="1"/>
        <c:lblAlgn val="ctr"/>
        <c:lblOffset val="100"/>
        <c:noMultiLvlLbl val="0"/>
      </c:catAx>
      <c:valAx>
        <c:axId val="191261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1732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F6FD6A-C1A7-4ADC-9886-08F5C269636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CE0603-9A38-495C-8FE6-0B40B52F9929}">
      <dgm:prSet phldrT="[Текст]"/>
      <dgm:spPr/>
      <dgm:t>
        <a:bodyPr/>
        <a:lstStyle/>
        <a:p>
          <a:r>
            <a:rPr lang="ru-RU" dirty="0" smtClean="0"/>
            <a:t>2023</a:t>
          </a:r>
          <a:endParaRPr lang="ru-RU" dirty="0"/>
        </a:p>
      </dgm:t>
    </dgm:pt>
    <dgm:pt modelId="{4C973536-0AE3-41B8-A5A5-95EC81EA46AB}" type="parTrans" cxnId="{F058BFBA-DFA3-4883-A6FE-2DB7877ABBD1}">
      <dgm:prSet/>
      <dgm:spPr/>
      <dgm:t>
        <a:bodyPr/>
        <a:lstStyle/>
        <a:p>
          <a:endParaRPr lang="ru-RU"/>
        </a:p>
      </dgm:t>
    </dgm:pt>
    <dgm:pt modelId="{686396DC-D3FD-444F-BBFC-A9B47D9851CB}" type="sibTrans" cxnId="{F058BFBA-DFA3-4883-A6FE-2DB7877ABBD1}">
      <dgm:prSet/>
      <dgm:spPr/>
      <dgm:t>
        <a:bodyPr/>
        <a:lstStyle/>
        <a:p>
          <a:endParaRPr lang="ru-RU"/>
        </a:p>
      </dgm:t>
    </dgm:pt>
    <dgm:pt modelId="{25736F60-8F55-4248-8BEE-416595D87074}">
      <dgm:prSet phldrT="[Текст]"/>
      <dgm:spPr/>
      <dgm:t>
        <a:bodyPr/>
        <a:lstStyle/>
        <a:p>
          <a:r>
            <a:rPr lang="ru-RU" dirty="0" smtClean="0"/>
            <a:t>3 634 438 751,67 </a:t>
          </a:r>
          <a:r>
            <a:rPr lang="ru-RU" dirty="0" err="1" smtClean="0"/>
            <a:t>руб</a:t>
          </a:r>
          <a:r>
            <a:rPr lang="ru-RU" dirty="0" smtClean="0"/>
            <a:t>        </a:t>
          </a:r>
          <a:endParaRPr lang="ru-RU" dirty="0"/>
        </a:p>
      </dgm:t>
    </dgm:pt>
    <dgm:pt modelId="{0CBE1ABD-ACF5-496C-A0C6-A083633F92BF}" type="parTrans" cxnId="{CF0EB595-EC44-47F3-ACE7-AC07838867D2}">
      <dgm:prSet/>
      <dgm:spPr/>
      <dgm:t>
        <a:bodyPr/>
        <a:lstStyle/>
        <a:p>
          <a:endParaRPr lang="ru-RU"/>
        </a:p>
      </dgm:t>
    </dgm:pt>
    <dgm:pt modelId="{9FB3E51D-41CC-42BA-8336-042D26DC4112}" type="sibTrans" cxnId="{CF0EB595-EC44-47F3-ACE7-AC07838867D2}">
      <dgm:prSet/>
      <dgm:spPr/>
      <dgm:t>
        <a:bodyPr/>
        <a:lstStyle/>
        <a:p>
          <a:endParaRPr lang="ru-RU"/>
        </a:p>
      </dgm:t>
    </dgm:pt>
    <dgm:pt modelId="{57EFF2A3-6D12-4636-AE81-3D5F10250212}">
      <dgm:prSet phldrT="[Текст]"/>
      <dgm:spPr/>
      <dgm:t>
        <a:bodyPr/>
        <a:lstStyle/>
        <a:p>
          <a:r>
            <a:rPr lang="ru-RU" smtClean="0"/>
            <a:t>Рост 14 %</a:t>
          </a:r>
          <a:endParaRPr lang="ru-RU" dirty="0"/>
        </a:p>
      </dgm:t>
    </dgm:pt>
    <dgm:pt modelId="{9359FB79-B579-4DE2-8AFF-37EDF9B7C5B9}" type="parTrans" cxnId="{86CBC9B0-6BCE-4E43-8120-C2FE6C56E968}">
      <dgm:prSet/>
      <dgm:spPr/>
      <dgm:t>
        <a:bodyPr/>
        <a:lstStyle/>
        <a:p>
          <a:endParaRPr lang="ru-RU"/>
        </a:p>
      </dgm:t>
    </dgm:pt>
    <dgm:pt modelId="{3142C350-D7A7-4CE8-8FF3-1050304394BB}" type="sibTrans" cxnId="{86CBC9B0-6BCE-4E43-8120-C2FE6C56E968}">
      <dgm:prSet/>
      <dgm:spPr/>
      <dgm:t>
        <a:bodyPr/>
        <a:lstStyle/>
        <a:p>
          <a:endParaRPr lang="ru-RU"/>
        </a:p>
      </dgm:t>
    </dgm:pt>
    <dgm:pt modelId="{74F5EDFE-0884-480C-8528-819244C27631}">
      <dgm:prSet phldrT="[Текст]"/>
      <dgm:spPr/>
      <dgm:t>
        <a:bodyPr/>
        <a:lstStyle/>
        <a:p>
          <a:r>
            <a:rPr lang="ru-RU" dirty="0" smtClean="0"/>
            <a:t>2024</a:t>
          </a:r>
          <a:endParaRPr lang="ru-RU" dirty="0"/>
        </a:p>
      </dgm:t>
    </dgm:pt>
    <dgm:pt modelId="{ABAFD6E4-988A-4FE4-B679-8543BF3B2B7D}" type="parTrans" cxnId="{4507BD2A-95E0-44D6-A5E8-1AB01A5B8AF8}">
      <dgm:prSet/>
      <dgm:spPr/>
      <dgm:t>
        <a:bodyPr/>
        <a:lstStyle/>
        <a:p>
          <a:endParaRPr lang="ru-RU"/>
        </a:p>
      </dgm:t>
    </dgm:pt>
    <dgm:pt modelId="{437E1B2F-85B3-449A-8527-0AC334157F7B}" type="sibTrans" cxnId="{4507BD2A-95E0-44D6-A5E8-1AB01A5B8AF8}">
      <dgm:prSet/>
      <dgm:spPr/>
      <dgm:t>
        <a:bodyPr/>
        <a:lstStyle/>
        <a:p>
          <a:endParaRPr lang="ru-RU"/>
        </a:p>
      </dgm:t>
    </dgm:pt>
    <dgm:pt modelId="{3B01672A-2D33-4A0D-A40E-5F45941BF79D}">
      <dgm:prSet phldrT="[Текст]"/>
      <dgm:spPr/>
      <dgm:t>
        <a:bodyPr/>
        <a:lstStyle/>
        <a:p>
          <a:r>
            <a:rPr lang="ru-RU" dirty="0" smtClean="0"/>
            <a:t>4 534 480 094,59 </a:t>
          </a:r>
          <a:r>
            <a:rPr lang="ru-RU" dirty="0" err="1" smtClean="0"/>
            <a:t>руб</a:t>
          </a:r>
          <a:endParaRPr lang="ru-RU" dirty="0"/>
        </a:p>
      </dgm:t>
    </dgm:pt>
    <dgm:pt modelId="{6B104EFD-88C1-44F8-81DF-7C35136CBE15}" type="parTrans" cxnId="{5E192609-063D-4583-990C-888518EEEA61}">
      <dgm:prSet/>
      <dgm:spPr/>
      <dgm:t>
        <a:bodyPr/>
        <a:lstStyle/>
        <a:p>
          <a:endParaRPr lang="ru-RU"/>
        </a:p>
      </dgm:t>
    </dgm:pt>
    <dgm:pt modelId="{3EE84AAB-E67A-4839-A8FA-F804B55A5522}" type="sibTrans" cxnId="{5E192609-063D-4583-990C-888518EEEA61}">
      <dgm:prSet/>
      <dgm:spPr/>
      <dgm:t>
        <a:bodyPr/>
        <a:lstStyle/>
        <a:p>
          <a:endParaRPr lang="ru-RU"/>
        </a:p>
      </dgm:t>
    </dgm:pt>
    <dgm:pt modelId="{6A011BA3-89D0-4E66-BF78-59D0C92C7407}">
      <dgm:prSet phldrT="[Текст]"/>
      <dgm:spPr/>
      <dgm:t>
        <a:bodyPr/>
        <a:lstStyle/>
        <a:p>
          <a:r>
            <a:rPr lang="ru-RU" dirty="0" smtClean="0"/>
            <a:t>Рост 25%</a:t>
          </a:r>
          <a:endParaRPr lang="ru-RU" dirty="0"/>
        </a:p>
      </dgm:t>
    </dgm:pt>
    <dgm:pt modelId="{54E2D472-EB28-4615-BA41-A24814575ADC}" type="parTrans" cxnId="{9A6CE57D-6C9B-4997-9D01-13FFF9333773}">
      <dgm:prSet/>
      <dgm:spPr/>
      <dgm:t>
        <a:bodyPr/>
        <a:lstStyle/>
        <a:p>
          <a:endParaRPr lang="ru-RU"/>
        </a:p>
      </dgm:t>
    </dgm:pt>
    <dgm:pt modelId="{0B621423-B23B-4411-A8D8-7D8C3667830A}" type="sibTrans" cxnId="{9A6CE57D-6C9B-4997-9D01-13FFF9333773}">
      <dgm:prSet/>
      <dgm:spPr/>
      <dgm:t>
        <a:bodyPr/>
        <a:lstStyle/>
        <a:p>
          <a:endParaRPr lang="ru-RU"/>
        </a:p>
      </dgm:t>
    </dgm:pt>
    <dgm:pt modelId="{A8F8D5D7-296C-47BD-80B5-FE4AFD736856}" type="pres">
      <dgm:prSet presAssocID="{B4F6FD6A-C1A7-4ADC-9886-08F5C26963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B1D26B-44C9-41CB-A978-CED04166773E}" type="pres">
      <dgm:prSet presAssocID="{74CE0603-9A38-495C-8FE6-0B40B52F9929}" presName="root" presStyleCnt="0"/>
      <dgm:spPr/>
    </dgm:pt>
    <dgm:pt modelId="{4D26A97D-2C6B-4340-88AC-497E4D102392}" type="pres">
      <dgm:prSet presAssocID="{74CE0603-9A38-495C-8FE6-0B40B52F9929}" presName="rootComposite" presStyleCnt="0"/>
      <dgm:spPr/>
    </dgm:pt>
    <dgm:pt modelId="{F07B5418-A96B-4121-A96D-EF7A9B3A1FB2}" type="pres">
      <dgm:prSet presAssocID="{74CE0603-9A38-495C-8FE6-0B40B52F9929}" presName="rootText" presStyleLbl="node1" presStyleIdx="0" presStyleCnt="2" custLinFactNeighborX="-59823" custLinFactNeighborY="-58"/>
      <dgm:spPr/>
      <dgm:t>
        <a:bodyPr/>
        <a:lstStyle/>
        <a:p>
          <a:endParaRPr lang="ru-RU"/>
        </a:p>
      </dgm:t>
    </dgm:pt>
    <dgm:pt modelId="{0F6BB8E0-F8F8-4FAE-BF56-8F082F076B37}" type="pres">
      <dgm:prSet presAssocID="{74CE0603-9A38-495C-8FE6-0B40B52F9929}" presName="rootConnector" presStyleLbl="node1" presStyleIdx="0" presStyleCnt="2"/>
      <dgm:spPr/>
      <dgm:t>
        <a:bodyPr/>
        <a:lstStyle/>
        <a:p>
          <a:endParaRPr lang="ru-RU"/>
        </a:p>
      </dgm:t>
    </dgm:pt>
    <dgm:pt modelId="{EADCA057-E516-4A35-A5CD-2F0275C34446}" type="pres">
      <dgm:prSet presAssocID="{74CE0603-9A38-495C-8FE6-0B40B52F9929}" presName="childShape" presStyleCnt="0"/>
      <dgm:spPr/>
    </dgm:pt>
    <dgm:pt modelId="{57637166-45E4-4C56-B1AA-B158193DD2AA}" type="pres">
      <dgm:prSet presAssocID="{0CBE1ABD-ACF5-496C-A0C6-A083633F92BF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18C272E-BC2F-4E4A-B595-CB785DD12440}" type="pres">
      <dgm:prSet presAssocID="{25736F60-8F55-4248-8BEE-416595D87074}" presName="childText" presStyleLbl="bgAcc1" presStyleIdx="0" presStyleCnt="4" custScaleX="208858" custLinFactNeighborX="-40799" custLinFactNeighborY="-6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42764-9A19-4589-98D2-D3DD7394E6F5}" type="pres">
      <dgm:prSet presAssocID="{9359FB79-B579-4DE2-8AFF-37EDF9B7C5B9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EF22437-3892-4647-AF65-313C58F1AE4C}" type="pres">
      <dgm:prSet presAssocID="{57EFF2A3-6D12-4636-AE81-3D5F10250212}" presName="childText" presStyleLbl="bgAcc1" presStyleIdx="1" presStyleCnt="4" custScaleX="113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AFC6F-7BCC-4784-BE0F-613C4C52E3C3}" type="pres">
      <dgm:prSet presAssocID="{74F5EDFE-0884-480C-8528-819244C27631}" presName="root" presStyleCnt="0"/>
      <dgm:spPr/>
    </dgm:pt>
    <dgm:pt modelId="{846B769A-CCB1-48AE-9CD0-64A9D3077651}" type="pres">
      <dgm:prSet presAssocID="{74F5EDFE-0884-480C-8528-819244C27631}" presName="rootComposite" presStyleCnt="0"/>
      <dgm:spPr/>
    </dgm:pt>
    <dgm:pt modelId="{B6094408-FD4B-4EE1-AE47-5DC8F4106F89}" type="pres">
      <dgm:prSet presAssocID="{74F5EDFE-0884-480C-8528-819244C27631}" presName="rootText" presStyleLbl="node1" presStyleIdx="1" presStyleCnt="2"/>
      <dgm:spPr/>
      <dgm:t>
        <a:bodyPr/>
        <a:lstStyle/>
        <a:p>
          <a:endParaRPr lang="ru-RU"/>
        </a:p>
      </dgm:t>
    </dgm:pt>
    <dgm:pt modelId="{A62F041D-8CF9-455D-B63E-26F5AF2A6278}" type="pres">
      <dgm:prSet presAssocID="{74F5EDFE-0884-480C-8528-819244C27631}" presName="rootConnector" presStyleLbl="node1" presStyleIdx="1" presStyleCnt="2"/>
      <dgm:spPr/>
      <dgm:t>
        <a:bodyPr/>
        <a:lstStyle/>
        <a:p>
          <a:endParaRPr lang="ru-RU"/>
        </a:p>
      </dgm:t>
    </dgm:pt>
    <dgm:pt modelId="{CCF52120-90D5-4253-BBBD-93A932AE1004}" type="pres">
      <dgm:prSet presAssocID="{74F5EDFE-0884-480C-8528-819244C27631}" presName="childShape" presStyleCnt="0"/>
      <dgm:spPr/>
    </dgm:pt>
    <dgm:pt modelId="{D6B723DC-20E9-409C-BC15-BE3062EA8ACE}" type="pres">
      <dgm:prSet presAssocID="{6B104EFD-88C1-44F8-81DF-7C35136CBE1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5192A4D-589E-4673-8774-26511C9F96AB}" type="pres">
      <dgm:prSet presAssocID="{3B01672A-2D33-4A0D-A40E-5F45941BF79D}" presName="childText" presStyleLbl="bgAcc1" presStyleIdx="2" presStyleCnt="4" custScaleX="192811" custLinFactNeighborX="22593" custLinFactNeighborY="-1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61392-E43D-48AD-B330-8151D2546F03}" type="pres">
      <dgm:prSet presAssocID="{54E2D472-EB28-4615-BA41-A24814575AD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C43C30F-8B9D-41C4-ADFC-2A52DA9BEE1B}" type="pres">
      <dgm:prSet presAssocID="{6A011BA3-89D0-4E66-BF78-59D0C92C7407}" presName="childText" presStyleLbl="bgAcc1" presStyleIdx="3" presStyleCnt="4" custScaleX="125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07BD2A-95E0-44D6-A5E8-1AB01A5B8AF8}" srcId="{B4F6FD6A-C1A7-4ADC-9886-08F5C2696365}" destId="{74F5EDFE-0884-480C-8528-819244C27631}" srcOrd="1" destOrd="0" parTransId="{ABAFD6E4-988A-4FE4-B679-8543BF3B2B7D}" sibTransId="{437E1B2F-85B3-449A-8527-0AC334157F7B}"/>
    <dgm:cxn modelId="{B0841718-0B4C-41C7-AB45-46FDC0E20814}" type="presOf" srcId="{B4F6FD6A-C1A7-4ADC-9886-08F5C2696365}" destId="{A8F8D5D7-296C-47BD-80B5-FE4AFD736856}" srcOrd="0" destOrd="0" presId="urn:microsoft.com/office/officeart/2005/8/layout/hierarchy3"/>
    <dgm:cxn modelId="{6F0FFE87-A601-4D7E-A8FD-5742C731C470}" type="presOf" srcId="{74CE0603-9A38-495C-8FE6-0B40B52F9929}" destId="{0F6BB8E0-F8F8-4FAE-BF56-8F082F076B37}" srcOrd="1" destOrd="0" presId="urn:microsoft.com/office/officeart/2005/8/layout/hierarchy3"/>
    <dgm:cxn modelId="{E1A57A8E-04C7-4811-AB9F-5E0553E07A69}" type="presOf" srcId="{74F5EDFE-0884-480C-8528-819244C27631}" destId="{B6094408-FD4B-4EE1-AE47-5DC8F4106F89}" srcOrd="0" destOrd="0" presId="urn:microsoft.com/office/officeart/2005/8/layout/hierarchy3"/>
    <dgm:cxn modelId="{5E192609-063D-4583-990C-888518EEEA61}" srcId="{74F5EDFE-0884-480C-8528-819244C27631}" destId="{3B01672A-2D33-4A0D-A40E-5F45941BF79D}" srcOrd="0" destOrd="0" parTransId="{6B104EFD-88C1-44F8-81DF-7C35136CBE15}" sibTransId="{3EE84AAB-E67A-4839-A8FA-F804B55A5522}"/>
    <dgm:cxn modelId="{36BC9EE7-ABC2-4D00-BE97-C6C33508CFFC}" type="presOf" srcId="{25736F60-8F55-4248-8BEE-416595D87074}" destId="{518C272E-BC2F-4E4A-B595-CB785DD12440}" srcOrd="0" destOrd="0" presId="urn:microsoft.com/office/officeart/2005/8/layout/hierarchy3"/>
    <dgm:cxn modelId="{89F03A3C-3D6F-4020-8ADC-A85EEA8E9AD6}" type="presOf" srcId="{74CE0603-9A38-495C-8FE6-0B40B52F9929}" destId="{F07B5418-A96B-4121-A96D-EF7A9B3A1FB2}" srcOrd="0" destOrd="0" presId="urn:microsoft.com/office/officeart/2005/8/layout/hierarchy3"/>
    <dgm:cxn modelId="{9E016394-2D4C-4DFB-97C7-80F14E5E5432}" type="presOf" srcId="{0CBE1ABD-ACF5-496C-A0C6-A083633F92BF}" destId="{57637166-45E4-4C56-B1AA-B158193DD2AA}" srcOrd="0" destOrd="0" presId="urn:microsoft.com/office/officeart/2005/8/layout/hierarchy3"/>
    <dgm:cxn modelId="{149913FE-498A-445A-A69B-37DD7B3EEC26}" type="presOf" srcId="{6B104EFD-88C1-44F8-81DF-7C35136CBE15}" destId="{D6B723DC-20E9-409C-BC15-BE3062EA8ACE}" srcOrd="0" destOrd="0" presId="urn:microsoft.com/office/officeart/2005/8/layout/hierarchy3"/>
    <dgm:cxn modelId="{013A27DD-C1DF-4C2D-B1A3-56548C1607DB}" type="presOf" srcId="{3B01672A-2D33-4A0D-A40E-5F45941BF79D}" destId="{85192A4D-589E-4673-8774-26511C9F96AB}" srcOrd="0" destOrd="0" presId="urn:microsoft.com/office/officeart/2005/8/layout/hierarchy3"/>
    <dgm:cxn modelId="{79A62B71-F1A3-41CA-9B07-4E7CE5BAF326}" type="presOf" srcId="{54E2D472-EB28-4615-BA41-A24814575ADC}" destId="{53C61392-E43D-48AD-B330-8151D2546F03}" srcOrd="0" destOrd="0" presId="urn:microsoft.com/office/officeart/2005/8/layout/hierarchy3"/>
    <dgm:cxn modelId="{9920EF5F-5133-48A1-BDB5-A117748D05FD}" type="presOf" srcId="{9359FB79-B579-4DE2-8AFF-37EDF9B7C5B9}" destId="{21642764-9A19-4589-98D2-D3DD7394E6F5}" srcOrd="0" destOrd="0" presId="urn:microsoft.com/office/officeart/2005/8/layout/hierarchy3"/>
    <dgm:cxn modelId="{9A6CE57D-6C9B-4997-9D01-13FFF9333773}" srcId="{74F5EDFE-0884-480C-8528-819244C27631}" destId="{6A011BA3-89D0-4E66-BF78-59D0C92C7407}" srcOrd="1" destOrd="0" parTransId="{54E2D472-EB28-4615-BA41-A24814575ADC}" sibTransId="{0B621423-B23B-4411-A8D8-7D8C3667830A}"/>
    <dgm:cxn modelId="{86CBC9B0-6BCE-4E43-8120-C2FE6C56E968}" srcId="{74CE0603-9A38-495C-8FE6-0B40B52F9929}" destId="{57EFF2A3-6D12-4636-AE81-3D5F10250212}" srcOrd="1" destOrd="0" parTransId="{9359FB79-B579-4DE2-8AFF-37EDF9B7C5B9}" sibTransId="{3142C350-D7A7-4CE8-8FF3-1050304394BB}"/>
    <dgm:cxn modelId="{C65D0D6C-2C67-4F60-9668-78A3BDF7C172}" type="presOf" srcId="{57EFF2A3-6D12-4636-AE81-3D5F10250212}" destId="{1EF22437-3892-4647-AF65-313C58F1AE4C}" srcOrd="0" destOrd="0" presId="urn:microsoft.com/office/officeart/2005/8/layout/hierarchy3"/>
    <dgm:cxn modelId="{CF0EB595-EC44-47F3-ACE7-AC07838867D2}" srcId="{74CE0603-9A38-495C-8FE6-0B40B52F9929}" destId="{25736F60-8F55-4248-8BEE-416595D87074}" srcOrd="0" destOrd="0" parTransId="{0CBE1ABD-ACF5-496C-A0C6-A083633F92BF}" sibTransId="{9FB3E51D-41CC-42BA-8336-042D26DC4112}"/>
    <dgm:cxn modelId="{2E77652F-8729-4788-B9F4-18EDB2069642}" type="presOf" srcId="{6A011BA3-89D0-4E66-BF78-59D0C92C7407}" destId="{AC43C30F-8B9D-41C4-ADFC-2A52DA9BEE1B}" srcOrd="0" destOrd="0" presId="urn:microsoft.com/office/officeart/2005/8/layout/hierarchy3"/>
    <dgm:cxn modelId="{8BACEF54-E952-4811-9C66-DB8028FB2E21}" type="presOf" srcId="{74F5EDFE-0884-480C-8528-819244C27631}" destId="{A62F041D-8CF9-455D-B63E-26F5AF2A6278}" srcOrd="1" destOrd="0" presId="urn:microsoft.com/office/officeart/2005/8/layout/hierarchy3"/>
    <dgm:cxn modelId="{F058BFBA-DFA3-4883-A6FE-2DB7877ABBD1}" srcId="{B4F6FD6A-C1A7-4ADC-9886-08F5C2696365}" destId="{74CE0603-9A38-495C-8FE6-0B40B52F9929}" srcOrd="0" destOrd="0" parTransId="{4C973536-0AE3-41B8-A5A5-95EC81EA46AB}" sibTransId="{686396DC-D3FD-444F-BBFC-A9B47D9851CB}"/>
    <dgm:cxn modelId="{541D08C2-5041-46AE-B1AD-38CFDE0BBDDE}" type="presParOf" srcId="{A8F8D5D7-296C-47BD-80B5-FE4AFD736856}" destId="{7CB1D26B-44C9-41CB-A978-CED04166773E}" srcOrd="0" destOrd="0" presId="urn:microsoft.com/office/officeart/2005/8/layout/hierarchy3"/>
    <dgm:cxn modelId="{E86EAC53-0849-4C60-9E48-151325F9D46F}" type="presParOf" srcId="{7CB1D26B-44C9-41CB-A978-CED04166773E}" destId="{4D26A97D-2C6B-4340-88AC-497E4D102392}" srcOrd="0" destOrd="0" presId="urn:microsoft.com/office/officeart/2005/8/layout/hierarchy3"/>
    <dgm:cxn modelId="{BC4742FE-2858-44F0-B664-E91E788327CE}" type="presParOf" srcId="{4D26A97D-2C6B-4340-88AC-497E4D102392}" destId="{F07B5418-A96B-4121-A96D-EF7A9B3A1FB2}" srcOrd="0" destOrd="0" presId="urn:microsoft.com/office/officeart/2005/8/layout/hierarchy3"/>
    <dgm:cxn modelId="{26BA0E59-8593-483F-95A9-EF4124C2AB67}" type="presParOf" srcId="{4D26A97D-2C6B-4340-88AC-497E4D102392}" destId="{0F6BB8E0-F8F8-4FAE-BF56-8F082F076B37}" srcOrd="1" destOrd="0" presId="urn:microsoft.com/office/officeart/2005/8/layout/hierarchy3"/>
    <dgm:cxn modelId="{A0D61E93-F748-4F1F-A05D-B7ECCB6B457D}" type="presParOf" srcId="{7CB1D26B-44C9-41CB-A978-CED04166773E}" destId="{EADCA057-E516-4A35-A5CD-2F0275C34446}" srcOrd="1" destOrd="0" presId="urn:microsoft.com/office/officeart/2005/8/layout/hierarchy3"/>
    <dgm:cxn modelId="{70788008-3785-4934-A1F4-D682C985788B}" type="presParOf" srcId="{EADCA057-E516-4A35-A5CD-2F0275C34446}" destId="{57637166-45E4-4C56-B1AA-B158193DD2AA}" srcOrd="0" destOrd="0" presId="urn:microsoft.com/office/officeart/2005/8/layout/hierarchy3"/>
    <dgm:cxn modelId="{8584213B-5C8C-40A5-B1AB-D2EDCA086E68}" type="presParOf" srcId="{EADCA057-E516-4A35-A5CD-2F0275C34446}" destId="{518C272E-BC2F-4E4A-B595-CB785DD12440}" srcOrd="1" destOrd="0" presId="urn:microsoft.com/office/officeart/2005/8/layout/hierarchy3"/>
    <dgm:cxn modelId="{2B115F2F-A732-4E57-95FC-3076EFC0CB11}" type="presParOf" srcId="{EADCA057-E516-4A35-A5CD-2F0275C34446}" destId="{21642764-9A19-4589-98D2-D3DD7394E6F5}" srcOrd="2" destOrd="0" presId="urn:microsoft.com/office/officeart/2005/8/layout/hierarchy3"/>
    <dgm:cxn modelId="{CC50255D-8484-42AD-B454-5E1531273528}" type="presParOf" srcId="{EADCA057-E516-4A35-A5CD-2F0275C34446}" destId="{1EF22437-3892-4647-AF65-313C58F1AE4C}" srcOrd="3" destOrd="0" presId="urn:microsoft.com/office/officeart/2005/8/layout/hierarchy3"/>
    <dgm:cxn modelId="{689479DD-395A-4822-B31E-B1E1632AC1D8}" type="presParOf" srcId="{A8F8D5D7-296C-47BD-80B5-FE4AFD736856}" destId="{860AFC6F-7BCC-4784-BE0F-613C4C52E3C3}" srcOrd="1" destOrd="0" presId="urn:microsoft.com/office/officeart/2005/8/layout/hierarchy3"/>
    <dgm:cxn modelId="{3C43C2C8-5AFE-4529-BC4C-732DA15A0EF0}" type="presParOf" srcId="{860AFC6F-7BCC-4784-BE0F-613C4C52E3C3}" destId="{846B769A-CCB1-48AE-9CD0-64A9D3077651}" srcOrd="0" destOrd="0" presId="urn:microsoft.com/office/officeart/2005/8/layout/hierarchy3"/>
    <dgm:cxn modelId="{78FBE184-0F4E-4871-8268-2ABE9029172C}" type="presParOf" srcId="{846B769A-CCB1-48AE-9CD0-64A9D3077651}" destId="{B6094408-FD4B-4EE1-AE47-5DC8F4106F89}" srcOrd="0" destOrd="0" presId="urn:microsoft.com/office/officeart/2005/8/layout/hierarchy3"/>
    <dgm:cxn modelId="{B3EF2947-559A-4D85-8D63-028630DA1E6D}" type="presParOf" srcId="{846B769A-CCB1-48AE-9CD0-64A9D3077651}" destId="{A62F041D-8CF9-455D-B63E-26F5AF2A6278}" srcOrd="1" destOrd="0" presId="urn:microsoft.com/office/officeart/2005/8/layout/hierarchy3"/>
    <dgm:cxn modelId="{92EFAD1F-019F-449D-95AD-414E942E78C8}" type="presParOf" srcId="{860AFC6F-7BCC-4784-BE0F-613C4C52E3C3}" destId="{CCF52120-90D5-4253-BBBD-93A932AE1004}" srcOrd="1" destOrd="0" presId="urn:microsoft.com/office/officeart/2005/8/layout/hierarchy3"/>
    <dgm:cxn modelId="{5D872178-CD1D-4FD5-9965-E5ED0FFE02C8}" type="presParOf" srcId="{CCF52120-90D5-4253-BBBD-93A932AE1004}" destId="{D6B723DC-20E9-409C-BC15-BE3062EA8ACE}" srcOrd="0" destOrd="0" presId="urn:microsoft.com/office/officeart/2005/8/layout/hierarchy3"/>
    <dgm:cxn modelId="{59467FB7-A1C1-411A-9180-FE4E10211EDE}" type="presParOf" srcId="{CCF52120-90D5-4253-BBBD-93A932AE1004}" destId="{85192A4D-589E-4673-8774-26511C9F96AB}" srcOrd="1" destOrd="0" presId="urn:microsoft.com/office/officeart/2005/8/layout/hierarchy3"/>
    <dgm:cxn modelId="{9F105047-D0DD-4A91-9892-21BBEEFDEB67}" type="presParOf" srcId="{CCF52120-90D5-4253-BBBD-93A932AE1004}" destId="{53C61392-E43D-48AD-B330-8151D2546F03}" srcOrd="2" destOrd="0" presId="urn:microsoft.com/office/officeart/2005/8/layout/hierarchy3"/>
    <dgm:cxn modelId="{1B3E8DC6-92B8-4F2B-A06E-5D0DE967CAD0}" type="presParOf" srcId="{CCF52120-90D5-4253-BBBD-93A932AE1004}" destId="{AC43C30F-8B9D-41C4-ADFC-2A52DA9BEE1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CF9CFC-36D7-4211-981E-C2E113E4487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34DB5B-CAFA-4518-8AE4-4C741A38B281}">
      <dgm:prSet phldrT="[Текст]" phldr="1"/>
      <dgm:spPr/>
      <dgm:t>
        <a:bodyPr/>
        <a:lstStyle/>
        <a:p>
          <a:endParaRPr lang="ru-RU" dirty="0"/>
        </a:p>
      </dgm:t>
    </dgm:pt>
    <dgm:pt modelId="{D2BC203F-61EF-4226-A905-B7A4BA7BF08C}" type="parTrans" cxnId="{E116A927-7496-4F8C-A54A-7076205F8DA7}">
      <dgm:prSet/>
      <dgm:spPr/>
      <dgm:t>
        <a:bodyPr/>
        <a:lstStyle/>
        <a:p>
          <a:endParaRPr lang="ru-RU"/>
        </a:p>
      </dgm:t>
    </dgm:pt>
    <dgm:pt modelId="{C30D0D59-F28C-4A33-8BEF-302DBE5AB38F}" type="sibTrans" cxnId="{E116A927-7496-4F8C-A54A-7076205F8DA7}">
      <dgm:prSet/>
      <dgm:spPr/>
      <dgm:t>
        <a:bodyPr/>
        <a:lstStyle/>
        <a:p>
          <a:endParaRPr lang="ru-RU"/>
        </a:p>
      </dgm:t>
    </dgm:pt>
    <dgm:pt modelId="{C49812EF-20E4-47DE-B92F-D0092C54A96A}">
      <dgm:prSet phldrT="[Текст]" phldr="1"/>
      <dgm:spPr/>
      <dgm:t>
        <a:bodyPr/>
        <a:lstStyle/>
        <a:p>
          <a:endParaRPr lang="ru-RU" sz="3200" dirty="0"/>
        </a:p>
      </dgm:t>
    </dgm:pt>
    <dgm:pt modelId="{CE805C6C-2231-4F80-8085-850B2C35A856}" type="parTrans" cxnId="{0598518A-C49D-4C02-98C4-1B0AC0274A50}">
      <dgm:prSet/>
      <dgm:spPr/>
      <dgm:t>
        <a:bodyPr/>
        <a:lstStyle/>
        <a:p>
          <a:endParaRPr lang="ru-RU"/>
        </a:p>
      </dgm:t>
    </dgm:pt>
    <dgm:pt modelId="{26B059AD-794A-40FD-8675-4AC51C878CF8}" type="sibTrans" cxnId="{0598518A-C49D-4C02-98C4-1B0AC0274A50}">
      <dgm:prSet/>
      <dgm:spPr/>
      <dgm:t>
        <a:bodyPr/>
        <a:lstStyle/>
        <a:p>
          <a:endParaRPr lang="ru-RU"/>
        </a:p>
      </dgm:t>
    </dgm:pt>
    <dgm:pt modelId="{49A27698-8F59-491F-A923-6B988CFF6E35}">
      <dgm:prSet phldrT="[Текст]" phldr="1"/>
      <dgm:spPr/>
      <dgm:t>
        <a:bodyPr/>
        <a:lstStyle/>
        <a:p>
          <a:endParaRPr lang="ru-RU"/>
        </a:p>
      </dgm:t>
    </dgm:pt>
    <dgm:pt modelId="{CDDE9354-1683-40A6-8054-58B52D3D7C6A}" type="parTrans" cxnId="{5E82E208-B0DA-4139-BD6B-61336B5E136A}">
      <dgm:prSet/>
      <dgm:spPr/>
      <dgm:t>
        <a:bodyPr/>
        <a:lstStyle/>
        <a:p>
          <a:endParaRPr lang="ru-RU"/>
        </a:p>
      </dgm:t>
    </dgm:pt>
    <dgm:pt modelId="{2CAEE977-0CA7-406C-A7AD-7C707C8BB535}" type="sibTrans" cxnId="{5E82E208-B0DA-4139-BD6B-61336B5E136A}">
      <dgm:prSet/>
      <dgm:spPr/>
      <dgm:t>
        <a:bodyPr/>
        <a:lstStyle/>
        <a:p>
          <a:endParaRPr lang="ru-RU"/>
        </a:p>
      </dgm:t>
    </dgm:pt>
    <dgm:pt modelId="{17448180-46FA-4341-9225-4B30D6A90B97}">
      <dgm:prSet phldrT="[Текст]" phldr="1"/>
      <dgm:spPr/>
      <dgm:t>
        <a:bodyPr/>
        <a:lstStyle/>
        <a:p>
          <a:endParaRPr lang="ru-RU" sz="3200"/>
        </a:p>
      </dgm:t>
    </dgm:pt>
    <dgm:pt modelId="{B33413DA-8B97-46E0-BDB6-717067248D25}" type="parTrans" cxnId="{F2B7FC9D-8FF6-4CCD-8DB6-1B6E7D9B4DDB}">
      <dgm:prSet/>
      <dgm:spPr/>
      <dgm:t>
        <a:bodyPr/>
        <a:lstStyle/>
        <a:p>
          <a:endParaRPr lang="ru-RU"/>
        </a:p>
      </dgm:t>
    </dgm:pt>
    <dgm:pt modelId="{D53984F9-3899-4508-8AF5-3B4E513D790E}" type="sibTrans" cxnId="{F2B7FC9D-8FF6-4CCD-8DB6-1B6E7D9B4DDB}">
      <dgm:prSet/>
      <dgm:spPr/>
      <dgm:t>
        <a:bodyPr/>
        <a:lstStyle/>
        <a:p>
          <a:endParaRPr lang="ru-RU"/>
        </a:p>
      </dgm:t>
    </dgm:pt>
    <dgm:pt modelId="{1A6D2F88-E92C-4193-BC2C-075B7D186D97}">
      <dgm:prSet phldrT="[Текст]" phldr="1"/>
      <dgm:spPr/>
      <dgm:t>
        <a:bodyPr/>
        <a:lstStyle/>
        <a:p>
          <a:endParaRPr lang="ru-RU" sz="3200" dirty="0"/>
        </a:p>
      </dgm:t>
    </dgm:pt>
    <dgm:pt modelId="{22439648-689A-46FD-BAC5-038B3E2A9619}" type="parTrans" cxnId="{FD9E1588-84F1-4926-89F1-CDEB232FC90C}">
      <dgm:prSet/>
      <dgm:spPr/>
      <dgm:t>
        <a:bodyPr/>
        <a:lstStyle/>
        <a:p>
          <a:endParaRPr lang="ru-RU"/>
        </a:p>
      </dgm:t>
    </dgm:pt>
    <dgm:pt modelId="{829D1315-3361-4EBE-9E56-56557C7607FF}" type="sibTrans" cxnId="{FD9E1588-84F1-4926-89F1-CDEB232FC90C}">
      <dgm:prSet/>
      <dgm:spPr/>
      <dgm:t>
        <a:bodyPr/>
        <a:lstStyle/>
        <a:p>
          <a:endParaRPr lang="ru-RU"/>
        </a:p>
      </dgm:t>
    </dgm:pt>
    <dgm:pt modelId="{83F62405-AF32-4A71-A25B-3D4C80207523}">
      <dgm:prSet phldrT="[Текст]" phldr="1"/>
      <dgm:spPr/>
      <dgm:t>
        <a:bodyPr/>
        <a:lstStyle/>
        <a:p>
          <a:endParaRPr lang="ru-RU"/>
        </a:p>
      </dgm:t>
    </dgm:pt>
    <dgm:pt modelId="{DB856D44-A277-4D30-ADB8-EB5B378BA82F}" type="parTrans" cxnId="{188FF729-7751-4C32-AB02-6D9675C7E340}">
      <dgm:prSet/>
      <dgm:spPr/>
      <dgm:t>
        <a:bodyPr/>
        <a:lstStyle/>
        <a:p>
          <a:endParaRPr lang="ru-RU"/>
        </a:p>
      </dgm:t>
    </dgm:pt>
    <dgm:pt modelId="{5BE5FEE1-EB8E-4DF8-8A21-32D50ECF632B}" type="sibTrans" cxnId="{188FF729-7751-4C32-AB02-6D9675C7E340}">
      <dgm:prSet/>
      <dgm:spPr/>
      <dgm:t>
        <a:bodyPr/>
        <a:lstStyle/>
        <a:p>
          <a:endParaRPr lang="ru-RU"/>
        </a:p>
      </dgm:t>
    </dgm:pt>
    <dgm:pt modelId="{A73CA8A7-2439-4DAC-A933-F95C634DDDC6}">
      <dgm:prSet phldrT="[Текст]" phldr="1"/>
      <dgm:spPr/>
      <dgm:t>
        <a:bodyPr/>
        <a:lstStyle/>
        <a:p>
          <a:endParaRPr lang="ru-RU" sz="3200"/>
        </a:p>
      </dgm:t>
    </dgm:pt>
    <dgm:pt modelId="{F7B20D45-B470-448D-9B46-7694F5A4FDFF}" type="parTrans" cxnId="{64D229AA-5989-4446-A3F0-126F052BF7B5}">
      <dgm:prSet/>
      <dgm:spPr/>
      <dgm:t>
        <a:bodyPr/>
        <a:lstStyle/>
        <a:p>
          <a:endParaRPr lang="ru-RU"/>
        </a:p>
      </dgm:t>
    </dgm:pt>
    <dgm:pt modelId="{F90A097B-4125-4068-91E6-1C9ECDC7E3B3}" type="sibTrans" cxnId="{64D229AA-5989-4446-A3F0-126F052BF7B5}">
      <dgm:prSet/>
      <dgm:spPr/>
      <dgm:t>
        <a:bodyPr/>
        <a:lstStyle/>
        <a:p>
          <a:endParaRPr lang="ru-RU"/>
        </a:p>
      </dgm:t>
    </dgm:pt>
    <dgm:pt modelId="{751DBE63-075F-4929-8B18-19D1A22306FC}">
      <dgm:prSet phldrT="[Текст]" phldr="1"/>
      <dgm:spPr/>
      <dgm:t>
        <a:bodyPr/>
        <a:lstStyle/>
        <a:p>
          <a:endParaRPr lang="ru-RU" sz="3200"/>
        </a:p>
      </dgm:t>
    </dgm:pt>
    <dgm:pt modelId="{2E959C61-614B-4104-9756-4B0BC6984AFA}" type="parTrans" cxnId="{CD6D8A31-89EE-48FC-B965-A8BE383DB0A3}">
      <dgm:prSet/>
      <dgm:spPr/>
      <dgm:t>
        <a:bodyPr/>
        <a:lstStyle/>
        <a:p>
          <a:endParaRPr lang="ru-RU"/>
        </a:p>
      </dgm:t>
    </dgm:pt>
    <dgm:pt modelId="{631EBAF9-6084-40C7-8E5D-61265AB7004A}" type="sibTrans" cxnId="{CD6D8A31-89EE-48FC-B965-A8BE383DB0A3}">
      <dgm:prSet/>
      <dgm:spPr/>
      <dgm:t>
        <a:bodyPr/>
        <a:lstStyle/>
        <a:p>
          <a:endParaRPr lang="ru-RU"/>
        </a:p>
      </dgm:t>
    </dgm:pt>
    <dgm:pt modelId="{B9D431B0-EEEA-403B-BC64-3CC804B8E7CC}">
      <dgm:prSet custT="1"/>
      <dgm:spPr/>
      <dgm:t>
        <a:bodyPr/>
        <a:lstStyle/>
        <a:p>
          <a:r>
            <a:rPr lang="ru-RU" sz="4800" dirty="0" smtClean="0"/>
            <a:t>Школьный </a:t>
          </a:r>
          <a:r>
            <a:rPr lang="ru-RU" sz="4800" dirty="0" err="1" smtClean="0"/>
            <a:t>кванториум</a:t>
          </a:r>
          <a:r>
            <a:rPr lang="ru-RU" sz="4800" dirty="0" smtClean="0"/>
            <a:t> </a:t>
          </a:r>
          <a:r>
            <a:rPr lang="ru-RU" sz="3200" dirty="0" smtClean="0"/>
            <a:t>– СОШ 32</a:t>
          </a:r>
        </a:p>
      </dgm:t>
    </dgm:pt>
    <dgm:pt modelId="{35FE3C2E-8D6F-4F0E-A81C-E56593634CA2}" type="parTrans" cxnId="{F2E4C411-F239-4D42-94F9-FCBFD42D4BCC}">
      <dgm:prSet/>
      <dgm:spPr/>
      <dgm:t>
        <a:bodyPr/>
        <a:lstStyle/>
        <a:p>
          <a:endParaRPr lang="ru-RU"/>
        </a:p>
      </dgm:t>
    </dgm:pt>
    <dgm:pt modelId="{1D417D4A-2D8B-4B04-8872-4272C7A04210}" type="sibTrans" cxnId="{F2E4C411-F239-4D42-94F9-FCBFD42D4BCC}">
      <dgm:prSet/>
      <dgm:spPr/>
      <dgm:t>
        <a:bodyPr/>
        <a:lstStyle/>
        <a:p>
          <a:endParaRPr lang="ru-RU"/>
        </a:p>
      </dgm:t>
    </dgm:pt>
    <dgm:pt modelId="{FCD4B3BB-82C0-474B-AEBE-BD1C70333F14}">
      <dgm:prSet phldrT="[Текст]" phldr="1"/>
      <dgm:spPr/>
      <dgm:t>
        <a:bodyPr/>
        <a:lstStyle/>
        <a:p>
          <a:endParaRPr lang="ru-RU" sz="3200" dirty="0"/>
        </a:p>
      </dgm:t>
    </dgm:pt>
    <dgm:pt modelId="{A7C433DE-4A38-446A-A390-E8D84FCF7F5E}" type="sibTrans" cxnId="{842CEAA4-B0DF-48B6-9AC3-4C1F758BD264}">
      <dgm:prSet/>
      <dgm:spPr/>
      <dgm:t>
        <a:bodyPr/>
        <a:lstStyle/>
        <a:p>
          <a:endParaRPr lang="ru-RU"/>
        </a:p>
      </dgm:t>
    </dgm:pt>
    <dgm:pt modelId="{27334A72-F11B-4BA3-8959-B9A32F17DB97}" type="parTrans" cxnId="{842CEAA4-B0DF-48B6-9AC3-4C1F758BD264}">
      <dgm:prSet/>
      <dgm:spPr/>
      <dgm:t>
        <a:bodyPr/>
        <a:lstStyle/>
        <a:p>
          <a:endParaRPr lang="ru-RU"/>
        </a:p>
      </dgm:t>
    </dgm:pt>
    <dgm:pt modelId="{177D8110-255F-4C1A-A8B8-BDB5FCC7893E}">
      <dgm:prSet custT="1"/>
      <dgm:spPr/>
      <dgm:t>
        <a:bodyPr/>
        <a:lstStyle/>
        <a:p>
          <a:r>
            <a:rPr lang="ru-RU" sz="4800" dirty="0" smtClean="0"/>
            <a:t>Шесть новых компьютерных классов </a:t>
          </a:r>
          <a:r>
            <a:rPr lang="ru-RU" sz="3200" dirty="0" smtClean="0"/>
            <a:t>– СОШ 5; 8; 13; 37; 38; 43</a:t>
          </a:r>
        </a:p>
      </dgm:t>
    </dgm:pt>
    <dgm:pt modelId="{9820BEC0-417C-40AC-A5C7-03B994767471}" type="parTrans" cxnId="{D30B071E-DD6E-4286-8C47-7D2918892493}">
      <dgm:prSet/>
      <dgm:spPr/>
      <dgm:t>
        <a:bodyPr/>
        <a:lstStyle/>
        <a:p>
          <a:endParaRPr lang="ru-RU"/>
        </a:p>
      </dgm:t>
    </dgm:pt>
    <dgm:pt modelId="{83B7EE4C-8A55-49FB-B767-4DF8FA5E7B36}" type="sibTrans" cxnId="{D30B071E-DD6E-4286-8C47-7D2918892493}">
      <dgm:prSet/>
      <dgm:spPr/>
      <dgm:t>
        <a:bodyPr/>
        <a:lstStyle/>
        <a:p>
          <a:endParaRPr lang="ru-RU"/>
        </a:p>
      </dgm:t>
    </dgm:pt>
    <dgm:pt modelId="{334CEA34-48D4-4A14-96E5-58E5CC73E904}">
      <dgm:prSet custT="1"/>
      <dgm:spPr/>
      <dgm:t>
        <a:bodyPr/>
        <a:lstStyle/>
        <a:p>
          <a:r>
            <a:rPr lang="ru-RU" sz="4800" dirty="0" smtClean="0"/>
            <a:t>Три площадки БПЛА </a:t>
          </a:r>
          <a:r>
            <a:rPr lang="ru-RU" sz="3200" dirty="0" smtClean="0"/>
            <a:t>– СОШ </a:t>
          </a:r>
          <a:r>
            <a:rPr lang="ru-RU" sz="3200" dirty="0" smtClean="0"/>
            <a:t>24; 38; Г2</a:t>
          </a:r>
        </a:p>
      </dgm:t>
    </dgm:pt>
    <dgm:pt modelId="{404BAE07-61CF-475B-8365-085DAA779419}" type="parTrans" cxnId="{6C8F5B0D-A744-4038-BF6C-836C13D230C5}">
      <dgm:prSet/>
      <dgm:spPr/>
      <dgm:t>
        <a:bodyPr/>
        <a:lstStyle/>
        <a:p>
          <a:endParaRPr lang="ru-RU"/>
        </a:p>
      </dgm:t>
    </dgm:pt>
    <dgm:pt modelId="{EDC38436-D925-4FD6-856A-5C58E1CD9D16}" type="sibTrans" cxnId="{6C8F5B0D-A744-4038-BF6C-836C13D230C5}">
      <dgm:prSet/>
      <dgm:spPr/>
      <dgm:t>
        <a:bodyPr/>
        <a:lstStyle/>
        <a:p>
          <a:endParaRPr lang="ru-RU"/>
        </a:p>
      </dgm:t>
    </dgm:pt>
    <dgm:pt modelId="{A4924B7F-1855-46DE-85CC-0037BE067E64}" type="pres">
      <dgm:prSet presAssocID="{A0CF9CFC-36D7-4211-981E-C2E113E448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6F87FA-B554-460C-B3C4-6E7E68D23589}" type="pres">
      <dgm:prSet presAssocID="{BB34DB5B-CAFA-4518-8AE4-4C741A38B281}" presName="composite" presStyleCnt="0"/>
      <dgm:spPr/>
    </dgm:pt>
    <dgm:pt modelId="{D121A302-581C-40D2-BA35-682A2DC575EF}" type="pres">
      <dgm:prSet presAssocID="{BB34DB5B-CAFA-4518-8AE4-4C741A38B281}" presName="parentText" presStyleLbl="alignNode1" presStyleIdx="0" presStyleCnt="3" custScaleX="92317" custLinFactNeighborX="4114" custLinFactNeighborY="-29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E509C-FCBE-4542-B40F-4DA02D49F84B}" type="pres">
      <dgm:prSet presAssocID="{BB34DB5B-CAFA-4518-8AE4-4C741A38B28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448F8-2F1A-4614-B5A1-A952FED30E6E}" type="pres">
      <dgm:prSet presAssocID="{C30D0D59-F28C-4A33-8BEF-302DBE5AB38F}" presName="sp" presStyleCnt="0"/>
      <dgm:spPr/>
    </dgm:pt>
    <dgm:pt modelId="{39BB4150-E852-4FFB-84BD-564B2568C5A8}" type="pres">
      <dgm:prSet presAssocID="{49A27698-8F59-491F-A923-6B988CFF6E35}" presName="composite" presStyleCnt="0"/>
      <dgm:spPr/>
    </dgm:pt>
    <dgm:pt modelId="{7C3B0FB8-2280-4637-824A-A6BB17066D89}" type="pres">
      <dgm:prSet presAssocID="{49A27698-8F59-491F-A923-6B988CFF6E3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023B8-ABD9-4AC3-AF65-FC821CAD739F}" type="pres">
      <dgm:prSet presAssocID="{49A27698-8F59-491F-A923-6B988CFF6E3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BE8B-9794-4F2B-8FAF-D41C9216EB57}" type="pres">
      <dgm:prSet presAssocID="{2CAEE977-0CA7-406C-A7AD-7C707C8BB535}" presName="sp" presStyleCnt="0"/>
      <dgm:spPr/>
    </dgm:pt>
    <dgm:pt modelId="{BC88FE4D-035D-43F0-A3C7-19D445084A45}" type="pres">
      <dgm:prSet presAssocID="{83F62405-AF32-4A71-A25B-3D4C80207523}" presName="composite" presStyleCnt="0"/>
      <dgm:spPr/>
    </dgm:pt>
    <dgm:pt modelId="{9F5B53F8-9D66-4C11-ABFC-E7617405C4D7}" type="pres">
      <dgm:prSet presAssocID="{83F62405-AF32-4A71-A25B-3D4C8020752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8C723-CFF2-4475-A67B-A908A5EC4433}" type="pres">
      <dgm:prSet presAssocID="{83F62405-AF32-4A71-A25B-3D4C8020752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3C4281-7D92-40C4-AD97-197F27C9EF63}" type="presOf" srcId="{751DBE63-075F-4929-8B18-19D1A22306FC}" destId="{C178C723-CFF2-4475-A67B-A908A5EC4433}" srcOrd="0" destOrd="2" presId="urn:microsoft.com/office/officeart/2005/8/layout/chevron2"/>
    <dgm:cxn modelId="{D30B071E-DD6E-4286-8C47-7D2918892493}" srcId="{49A27698-8F59-491F-A923-6B988CFF6E35}" destId="{177D8110-255F-4C1A-A8B8-BDB5FCC7893E}" srcOrd="1" destOrd="0" parTransId="{9820BEC0-417C-40AC-A5C7-03B994767471}" sibTransId="{83B7EE4C-8A55-49FB-B767-4DF8FA5E7B36}"/>
    <dgm:cxn modelId="{E116A927-7496-4F8C-A54A-7076205F8DA7}" srcId="{A0CF9CFC-36D7-4211-981E-C2E113E44875}" destId="{BB34DB5B-CAFA-4518-8AE4-4C741A38B281}" srcOrd="0" destOrd="0" parTransId="{D2BC203F-61EF-4226-A905-B7A4BA7BF08C}" sibTransId="{C30D0D59-F28C-4A33-8BEF-302DBE5AB38F}"/>
    <dgm:cxn modelId="{5E82E208-B0DA-4139-BD6B-61336B5E136A}" srcId="{A0CF9CFC-36D7-4211-981E-C2E113E44875}" destId="{49A27698-8F59-491F-A923-6B988CFF6E35}" srcOrd="1" destOrd="0" parTransId="{CDDE9354-1683-40A6-8054-58B52D3D7C6A}" sibTransId="{2CAEE977-0CA7-406C-A7AD-7C707C8BB535}"/>
    <dgm:cxn modelId="{5A04A50E-2E4C-4738-8A07-575AC548973A}" type="presOf" srcId="{334CEA34-48D4-4A14-96E5-58E5CC73E904}" destId="{C178C723-CFF2-4475-A67B-A908A5EC4433}" srcOrd="0" destOrd="1" presId="urn:microsoft.com/office/officeart/2005/8/layout/chevron2"/>
    <dgm:cxn modelId="{6C8F5B0D-A744-4038-BF6C-836C13D230C5}" srcId="{83F62405-AF32-4A71-A25B-3D4C80207523}" destId="{334CEA34-48D4-4A14-96E5-58E5CC73E904}" srcOrd="1" destOrd="0" parTransId="{404BAE07-61CF-475B-8365-085DAA779419}" sibTransId="{EDC38436-D925-4FD6-856A-5C58E1CD9D16}"/>
    <dgm:cxn modelId="{F94F0699-5175-4A5F-A025-E450B5BE5043}" type="presOf" srcId="{49A27698-8F59-491F-A923-6B988CFF6E35}" destId="{7C3B0FB8-2280-4637-824A-A6BB17066D89}" srcOrd="0" destOrd="0" presId="urn:microsoft.com/office/officeart/2005/8/layout/chevron2"/>
    <dgm:cxn modelId="{188FF729-7751-4C32-AB02-6D9675C7E340}" srcId="{A0CF9CFC-36D7-4211-981E-C2E113E44875}" destId="{83F62405-AF32-4A71-A25B-3D4C80207523}" srcOrd="2" destOrd="0" parTransId="{DB856D44-A277-4D30-ADB8-EB5B378BA82F}" sibTransId="{5BE5FEE1-EB8E-4DF8-8A21-32D50ECF632B}"/>
    <dgm:cxn modelId="{46850766-0A6D-4C7A-9530-68035F605724}" type="presOf" srcId="{BB34DB5B-CAFA-4518-8AE4-4C741A38B281}" destId="{D121A302-581C-40D2-BA35-682A2DC575EF}" srcOrd="0" destOrd="0" presId="urn:microsoft.com/office/officeart/2005/8/layout/chevron2"/>
    <dgm:cxn modelId="{E2B93198-BB90-4F8F-B9DB-D6BB55DB0282}" type="presOf" srcId="{1A6D2F88-E92C-4193-BC2C-075B7D186D97}" destId="{857023B8-ABD9-4AC3-AF65-FC821CAD739F}" srcOrd="0" destOrd="2" presId="urn:microsoft.com/office/officeart/2005/8/layout/chevron2"/>
    <dgm:cxn modelId="{B0E4DEB9-4675-4516-BD4A-571CFF8C86E3}" type="presOf" srcId="{FCD4B3BB-82C0-474B-AEBE-BD1C70333F14}" destId="{BAAE509C-FCBE-4542-B40F-4DA02D49F84B}" srcOrd="0" destOrd="2" presId="urn:microsoft.com/office/officeart/2005/8/layout/chevron2"/>
    <dgm:cxn modelId="{F2E4C411-F239-4D42-94F9-FCBFD42D4BCC}" srcId="{BB34DB5B-CAFA-4518-8AE4-4C741A38B281}" destId="{B9D431B0-EEEA-403B-BC64-3CC804B8E7CC}" srcOrd="1" destOrd="0" parTransId="{35FE3C2E-8D6F-4F0E-A81C-E56593634CA2}" sibTransId="{1D417D4A-2D8B-4B04-8872-4272C7A04210}"/>
    <dgm:cxn modelId="{842CEAA4-B0DF-48B6-9AC3-4C1F758BD264}" srcId="{BB34DB5B-CAFA-4518-8AE4-4C741A38B281}" destId="{FCD4B3BB-82C0-474B-AEBE-BD1C70333F14}" srcOrd="2" destOrd="0" parTransId="{27334A72-F11B-4BA3-8959-B9A32F17DB97}" sibTransId="{A7C433DE-4A38-446A-A390-E8D84FCF7F5E}"/>
    <dgm:cxn modelId="{012ADD84-BD13-43AA-8E79-5D8436D9F2D3}" type="presOf" srcId="{A73CA8A7-2439-4DAC-A933-F95C634DDDC6}" destId="{C178C723-CFF2-4475-A67B-A908A5EC4433}" srcOrd="0" destOrd="0" presId="urn:microsoft.com/office/officeart/2005/8/layout/chevron2"/>
    <dgm:cxn modelId="{FC422705-4415-4F42-A6E6-AD9A68F1610D}" type="presOf" srcId="{177D8110-255F-4C1A-A8B8-BDB5FCC7893E}" destId="{857023B8-ABD9-4AC3-AF65-FC821CAD739F}" srcOrd="0" destOrd="1" presId="urn:microsoft.com/office/officeart/2005/8/layout/chevron2"/>
    <dgm:cxn modelId="{0598518A-C49D-4C02-98C4-1B0AC0274A50}" srcId="{BB34DB5B-CAFA-4518-8AE4-4C741A38B281}" destId="{C49812EF-20E4-47DE-B92F-D0092C54A96A}" srcOrd="0" destOrd="0" parTransId="{CE805C6C-2231-4F80-8085-850B2C35A856}" sibTransId="{26B059AD-794A-40FD-8675-4AC51C878CF8}"/>
    <dgm:cxn modelId="{6756B307-6976-43CF-9441-85C53F851890}" type="presOf" srcId="{83F62405-AF32-4A71-A25B-3D4C80207523}" destId="{9F5B53F8-9D66-4C11-ABFC-E7617405C4D7}" srcOrd="0" destOrd="0" presId="urn:microsoft.com/office/officeart/2005/8/layout/chevron2"/>
    <dgm:cxn modelId="{CD6D8A31-89EE-48FC-B965-A8BE383DB0A3}" srcId="{83F62405-AF32-4A71-A25B-3D4C80207523}" destId="{751DBE63-075F-4929-8B18-19D1A22306FC}" srcOrd="2" destOrd="0" parTransId="{2E959C61-614B-4104-9756-4B0BC6984AFA}" sibTransId="{631EBAF9-6084-40C7-8E5D-61265AB7004A}"/>
    <dgm:cxn modelId="{36578FE6-63E7-4A48-B5A5-79330CB06F7B}" type="presOf" srcId="{C49812EF-20E4-47DE-B92F-D0092C54A96A}" destId="{BAAE509C-FCBE-4542-B40F-4DA02D49F84B}" srcOrd="0" destOrd="0" presId="urn:microsoft.com/office/officeart/2005/8/layout/chevron2"/>
    <dgm:cxn modelId="{FD9E1588-84F1-4926-89F1-CDEB232FC90C}" srcId="{49A27698-8F59-491F-A923-6B988CFF6E35}" destId="{1A6D2F88-E92C-4193-BC2C-075B7D186D97}" srcOrd="2" destOrd="0" parTransId="{22439648-689A-46FD-BAC5-038B3E2A9619}" sibTransId="{829D1315-3361-4EBE-9E56-56557C7607FF}"/>
    <dgm:cxn modelId="{0BA70F83-B2F6-4FAC-A566-B54108496F8A}" type="presOf" srcId="{B9D431B0-EEEA-403B-BC64-3CC804B8E7CC}" destId="{BAAE509C-FCBE-4542-B40F-4DA02D49F84B}" srcOrd="0" destOrd="1" presId="urn:microsoft.com/office/officeart/2005/8/layout/chevron2"/>
    <dgm:cxn modelId="{F2B7FC9D-8FF6-4CCD-8DB6-1B6E7D9B4DDB}" srcId="{49A27698-8F59-491F-A923-6B988CFF6E35}" destId="{17448180-46FA-4341-9225-4B30D6A90B97}" srcOrd="0" destOrd="0" parTransId="{B33413DA-8B97-46E0-BDB6-717067248D25}" sibTransId="{D53984F9-3899-4508-8AF5-3B4E513D790E}"/>
    <dgm:cxn modelId="{A04E1E4F-48FE-4448-AF58-CD126B1CF9AE}" type="presOf" srcId="{A0CF9CFC-36D7-4211-981E-C2E113E44875}" destId="{A4924B7F-1855-46DE-85CC-0037BE067E64}" srcOrd="0" destOrd="0" presId="urn:microsoft.com/office/officeart/2005/8/layout/chevron2"/>
    <dgm:cxn modelId="{CA65DC3B-6371-45A0-846E-D820270C4602}" type="presOf" srcId="{17448180-46FA-4341-9225-4B30D6A90B97}" destId="{857023B8-ABD9-4AC3-AF65-FC821CAD739F}" srcOrd="0" destOrd="0" presId="urn:microsoft.com/office/officeart/2005/8/layout/chevron2"/>
    <dgm:cxn modelId="{64D229AA-5989-4446-A3F0-126F052BF7B5}" srcId="{83F62405-AF32-4A71-A25B-3D4C80207523}" destId="{A73CA8A7-2439-4DAC-A933-F95C634DDDC6}" srcOrd="0" destOrd="0" parTransId="{F7B20D45-B470-448D-9B46-7694F5A4FDFF}" sibTransId="{F90A097B-4125-4068-91E6-1C9ECDC7E3B3}"/>
    <dgm:cxn modelId="{7E680BD6-CBE1-41B7-B70B-91613ECCB838}" type="presParOf" srcId="{A4924B7F-1855-46DE-85CC-0037BE067E64}" destId="{2A6F87FA-B554-460C-B3C4-6E7E68D23589}" srcOrd="0" destOrd="0" presId="urn:microsoft.com/office/officeart/2005/8/layout/chevron2"/>
    <dgm:cxn modelId="{932DBED0-988B-42C8-8B65-B40EB7117076}" type="presParOf" srcId="{2A6F87FA-B554-460C-B3C4-6E7E68D23589}" destId="{D121A302-581C-40D2-BA35-682A2DC575EF}" srcOrd="0" destOrd="0" presId="urn:microsoft.com/office/officeart/2005/8/layout/chevron2"/>
    <dgm:cxn modelId="{EE9B273B-65CF-428C-87C7-F9166BB418D6}" type="presParOf" srcId="{2A6F87FA-B554-460C-B3C4-6E7E68D23589}" destId="{BAAE509C-FCBE-4542-B40F-4DA02D49F84B}" srcOrd="1" destOrd="0" presId="urn:microsoft.com/office/officeart/2005/8/layout/chevron2"/>
    <dgm:cxn modelId="{5CDCE3C9-C54B-4FCF-AE63-F0F2638237C1}" type="presParOf" srcId="{A4924B7F-1855-46DE-85CC-0037BE067E64}" destId="{9B4448F8-2F1A-4614-B5A1-A952FED30E6E}" srcOrd="1" destOrd="0" presId="urn:microsoft.com/office/officeart/2005/8/layout/chevron2"/>
    <dgm:cxn modelId="{17EDC924-C64A-4997-B783-A675D4F8D5A6}" type="presParOf" srcId="{A4924B7F-1855-46DE-85CC-0037BE067E64}" destId="{39BB4150-E852-4FFB-84BD-564B2568C5A8}" srcOrd="2" destOrd="0" presId="urn:microsoft.com/office/officeart/2005/8/layout/chevron2"/>
    <dgm:cxn modelId="{B08B037D-E13A-49C1-9622-8C5715A8674E}" type="presParOf" srcId="{39BB4150-E852-4FFB-84BD-564B2568C5A8}" destId="{7C3B0FB8-2280-4637-824A-A6BB17066D89}" srcOrd="0" destOrd="0" presId="urn:microsoft.com/office/officeart/2005/8/layout/chevron2"/>
    <dgm:cxn modelId="{3D186CDE-DB05-4806-8730-A928696AF738}" type="presParOf" srcId="{39BB4150-E852-4FFB-84BD-564B2568C5A8}" destId="{857023B8-ABD9-4AC3-AF65-FC821CAD739F}" srcOrd="1" destOrd="0" presId="urn:microsoft.com/office/officeart/2005/8/layout/chevron2"/>
    <dgm:cxn modelId="{A60D4044-0561-4A89-9CBE-003DAB59EBB4}" type="presParOf" srcId="{A4924B7F-1855-46DE-85CC-0037BE067E64}" destId="{10E0BE8B-9794-4F2B-8FAF-D41C9216EB57}" srcOrd="3" destOrd="0" presId="urn:microsoft.com/office/officeart/2005/8/layout/chevron2"/>
    <dgm:cxn modelId="{9A9535E6-95E5-4CE1-A416-90167EEB8973}" type="presParOf" srcId="{A4924B7F-1855-46DE-85CC-0037BE067E64}" destId="{BC88FE4D-035D-43F0-A3C7-19D445084A45}" srcOrd="4" destOrd="0" presId="urn:microsoft.com/office/officeart/2005/8/layout/chevron2"/>
    <dgm:cxn modelId="{F7098807-833E-49FA-B154-D42367912C63}" type="presParOf" srcId="{BC88FE4D-035D-43F0-A3C7-19D445084A45}" destId="{9F5B53F8-9D66-4C11-ABFC-E7617405C4D7}" srcOrd="0" destOrd="0" presId="urn:microsoft.com/office/officeart/2005/8/layout/chevron2"/>
    <dgm:cxn modelId="{B4693C35-2304-4618-9D09-B18FF87B3DFA}" type="presParOf" srcId="{BC88FE4D-035D-43F0-A3C7-19D445084A45}" destId="{C178C723-CFF2-4475-A67B-A908A5EC44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2D8A4F-DA46-466D-95E8-8CC72C2F0BB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121AE9-712E-4E99-B01F-D78AF6BC2107}">
      <dgm:prSet phldrT="[Текст]"/>
      <dgm:spPr/>
      <dgm:t>
        <a:bodyPr/>
        <a:lstStyle/>
        <a:p>
          <a:r>
            <a:rPr lang="ru-RU" dirty="0" smtClean="0"/>
            <a:t>Всероссийский конкур «Здоровье России» </a:t>
          </a:r>
          <a:endParaRPr lang="ru-RU" dirty="0"/>
        </a:p>
      </dgm:t>
    </dgm:pt>
    <dgm:pt modelId="{35D2BEDA-E167-4743-B687-0AEFAF9DD343}" type="parTrans" cxnId="{1244B1F6-B7DA-44CC-BD1C-C001099AA7A4}">
      <dgm:prSet/>
      <dgm:spPr/>
      <dgm:t>
        <a:bodyPr/>
        <a:lstStyle/>
        <a:p>
          <a:endParaRPr lang="ru-RU"/>
        </a:p>
      </dgm:t>
    </dgm:pt>
    <dgm:pt modelId="{1ABF3448-1466-4EC1-80FF-8E0296C44417}" type="sibTrans" cxnId="{1244B1F6-B7DA-44CC-BD1C-C001099AA7A4}">
      <dgm:prSet/>
      <dgm:spPr/>
      <dgm:t>
        <a:bodyPr/>
        <a:lstStyle/>
        <a:p>
          <a:endParaRPr lang="ru-RU"/>
        </a:p>
      </dgm:t>
    </dgm:pt>
    <dgm:pt modelId="{DDCE257C-E681-42AA-9369-68E1174BB40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СОШ 26</a:t>
          </a:r>
        </a:p>
        <a:p>
          <a:pPr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6AA508BA-37E7-460A-AAE4-E6065ABA31A5}" type="parTrans" cxnId="{7F0D75A3-7D88-48BF-9C24-E09302076B37}">
      <dgm:prSet/>
      <dgm:spPr/>
      <dgm:t>
        <a:bodyPr/>
        <a:lstStyle/>
        <a:p>
          <a:endParaRPr lang="ru-RU"/>
        </a:p>
      </dgm:t>
    </dgm:pt>
    <dgm:pt modelId="{BE12EF83-1954-4D5C-AB44-5DB04B7F4DFF}" type="sibTrans" cxnId="{7F0D75A3-7D88-48BF-9C24-E09302076B37}">
      <dgm:prSet/>
      <dgm:spPr/>
      <dgm:t>
        <a:bodyPr/>
        <a:lstStyle/>
        <a:p>
          <a:endParaRPr lang="ru-RU"/>
        </a:p>
      </dgm:t>
    </dgm:pt>
    <dgm:pt modelId="{C12C1F77-F821-4AB8-A3C2-0BDC98966ED5}">
      <dgm:prSet phldrT="[Текст]"/>
      <dgm:spPr/>
      <dgm:t>
        <a:bodyPr/>
        <a:lstStyle/>
        <a:p>
          <a:r>
            <a:rPr lang="ru-RU" dirty="0" smtClean="0"/>
            <a:t>Всероссийский конкур « Мой лучший урок» </a:t>
          </a:r>
          <a:endParaRPr lang="ru-RU" dirty="0"/>
        </a:p>
      </dgm:t>
    </dgm:pt>
    <dgm:pt modelId="{1A43FFBB-5B6D-4608-AC99-E3CDAD9F53C2}" type="parTrans" cxnId="{DD0B43C1-0F39-44D6-A2C7-34B8862E70C1}">
      <dgm:prSet/>
      <dgm:spPr/>
      <dgm:t>
        <a:bodyPr/>
        <a:lstStyle/>
        <a:p>
          <a:endParaRPr lang="ru-RU"/>
        </a:p>
      </dgm:t>
    </dgm:pt>
    <dgm:pt modelId="{70C3DB6A-1BA0-4561-A6E1-6D6323743360}" type="sibTrans" cxnId="{DD0B43C1-0F39-44D6-A2C7-34B8862E70C1}">
      <dgm:prSet/>
      <dgm:spPr/>
      <dgm:t>
        <a:bodyPr/>
        <a:lstStyle/>
        <a:p>
          <a:endParaRPr lang="ru-RU"/>
        </a:p>
      </dgm:t>
    </dgm:pt>
    <dgm:pt modelId="{F80C65AE-78CC-46C7-9FEC-DCDDA78CFF2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СОШ 6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C9CE88B2-564C-4A34-92B0-08ABFC767F05}" type="parTrans" cxnId="{5E29212E-96B2-43FB-AAD9-0B6D565CC386}">
      <dgm:prSet/>
      <dgm:spPr/>
      <dgm:t>
        <a:bodyPr/>
        <a:lstStyle/>
        <a:p>
          <a:endParaRPr lang="ru-RU"/>
        </a:p>
      </dgm:t>
    </dgm:pt>
    <dgm:pt modelId="{B2BD01AD-2BC8-4E4F-9D1C-4760CA08FCFA}" type="sibTrans" cxnId="{5E29212E-96B2-43FB-AAD9-0B6D565CC386}">
      <dgm:prSet/>
      <dgm:spPr/>
      <dgm:t>
        <a:bodyPr/>
        <a:lstStyle/>
        <a:p>
          <a:endParaRPr lang="ru-RU"/>
        </a:p>
      </dgm:t>
    </dgm:pt>
    <dgm:pt modelId="{49FD887C-150A-4297-9BD7-AA40AE99FC5A}">
      <dgm:prSet phldrT="[Текст]"/>
      <dgm:spPr/>
      <dgm:t>
        <a:bodyPr/>
        <a:lstStyle/>
        <a:p>
          <a:r>
            <a:rPr lang="ru-RU" dirty="0" smtClean="0"/>
            <a:t>Всероссийский конкурс  «Педагогический дебют» </a:t>
          </a:r>
          <a:endParaRPr lang="ru-RU" dirty="0"/>
        </a:p>
      </dgm:t>
    </dgm:pt>
    <dgm:pt modelId="{CE9442EC-2896-4A83-B38F-1C38AB946B92}" type="parTrans" cxnId="{34D3E78E-A413-42A0-BC6D-9CC82F7565D0}">
      <dgm:prSet/>
      <dgm:spPr/>
      <dgm:t>
        <a:bodyPr/>
        <a:lstStyle/>
        <a:p>
          <a:endParaRPr lang="ru-RU"/>
        </a:p>
      </dgm:t>
    </dgm:pt>
    <dgm:pt modelId="{3C3B3317-0DEA-475C-8008-A1FC0656883E}" type="sibTrans" cxnId="{34D3E78E-A413-42A0-BC6D-9CC82F7565D0}">
      <dgm:prSet/>
      <dgm:spPr/>
      <dgm:t>
        <a:bodyPr/>
        <a:lstStyle/>
        <a:p>
          <a:endParaRPr lang="ru-RU"/>
        </a:p>
      </dgm:t>
    </dgm:pt>
    <dgm:pt modelId="{2196DE73-2AA7-411F-AC82-2ACC4B10AE1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СОШ 11; Г3; ДОУ 102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/>
        </a:p>
      </dgm:t>
    </dgm:pt>
    <dgm:pt modelId="{6485C2A6-371F-4FF1-93F2-435008D8154C}" type="parTrans" cxnId="{3C4C0D45-A53B-4059-BEC6-74AE802205AD}">
      <dgm:prSet/>
      <dgm:spPr/>
      <dgm:t>
        <a:bodyPr/>
        <a:lstStyle/>
        <a:p>
          <a:endParaRPr lang="ru-RU"/>
        </a:p>
      </dgm:t>
    </dgm:pt>
    <dgm:pt modelId="{A217900C-6B35-4D03-80F0-E7F4A3903C4A}" type="sibTrans" cxnId="{3C4C0D45-A53B-4059-BEC6-74AE802205AD}">
      <dgm:prSet/>
      <dgm:spPr/>
      <dgm:t>
        <a:bodyPr/>
        <a:lstStyle/>
        <a:p>
          <a:endParaRPr lang="ru-RU"/>
        </a:p>
      </dgm:t>
    </dgm:pt>
    <dgm:pt modelId="{FCDA787E-1F2F-4808-A41B-47764D2253BC}">
      <dgm:prSet phldrT="[Текст]"/>
      <dgm:spPr/>
      <dgm:t>
        <a:bodyPr/>
        <a:lstStyle/>
        <a:p>
          <a:r>
            <a:rPr lang="ru-RU" dirty="0" smtClean="0"/>
            <a:t>Всероссийский  открытый   конкурс  «Детский сад года»</a:t>
          </a:r>
          <a:endParaRPr lang="ru-RU" dirty="0"/>
        </a:p>
      </dgm:t>
    </dgm:pt>
    <dgm:pt modelId="{5F2B642F-8F3E-4ACA-8C2F-F37A7C404923}" type="parTrans" cxnId="{C0B011CC-8EC2-4F9D-AE3B-8DC5A265BDA4}">
      <dgm:prSet/>
      <dgm:spPr/>
      <dgm:t>
        <a:bodyPr/>
        <a:lstStyle/>
        <a:p>
          <a:endParaRPr lang="ru-RU"/>
        </a:p>
      </dgm:t>
    </dgm:pt>
    <dgm:pt modelId="{BFFDF1DA-0E2B-4011-ADAB-37C32FAF1B08}" type="sibTrans" cxnId="{C0B011CC-8EC2-4F9D-AE3B-8DC5A265BDA4}">
      <dgm:prSet/>
      <dgm:spPr/>
      <dgm:t>
        <a:bodyPr/>
        <a:lstStyle/>
        <a:p>
          <a:endParaRPr lang="ru-RU"/>
        </a:p>
      </dgm:t>
    </dgm:pt>
    <dgm:pt modelId="{9D6D3775-5A09-4C59-9234-28F555E07BC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Детские сады               65,78, 104, 46, 116,108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A48E9ECC-0305-4F77-BDB5-976E9E4E28AB}" type="parTrans" cxnId="{D863EB75-E0F0-48B4-8C21-4427A8371B65}">
      <dgm:prSet/>
      <dgm:spPr/>
      <dgm:t>
        <a:bodyPr/>
        <a:lstStyle/>
        <a:p>
          <a:endParaRPr lang="ru-RU"/>
        </a:p>
      </dgm:t>
    </dgm:pt>
    <dgm:pt modelId="{417B7C16-D82B-475D-9ADC-8D30EBF1F001}" type="sibTrans" cxnId="{D863EB75-E0F0-48B4-8C21-4427A8371B65}">
      <dgm:prSet/>
      <dgm:spPr/>
      <dgm:t>
        <a:bodyPr/>
        <a:lstStyle/>
        <a:p>
          <a:endParaRPr lang="ru-RU"/>
        </a:p>
      </dgm:t>
    </dgm:pt>
    <dgm:pt modelId="{C4D6C7B8-E38C-48A9-AFF6-27E0F52023B5}">
      <dgm:prSet phldrT="[Текст]"/>
      <dgm:spPr/>
      <dgm:t>
        <a:bodyPr/>
        <a:lstStyle/>
        <a:p>
          <a:r>
            <a:rPr lang="ru-RU" dirty="0" smtClean="0"/>
            <a:t>Всероссийский  открытый   конкурс  «Детский сад года»</a:t>
          </a:r>
          <a:endParaRPr lang="ru-RU" dirty="0"/>
        </a:p>
      </dgm:t>
    </dgm:pt>
    <dgm:pt modelId="{2FC897B7-58E4-47CC-958E-A35FFE81F8C2}" type="parTrans" cxnId="{52A80653-0DFD-40D2-8068-D30DE6946790}">
      <dgm:prSet/>
      <dgm:spPr/>
      <dgm:t>
        <a:bodyPr/>
        <a:lstStyle/>
        <a:p>
          <a:endParaRPr lang="ru-RU"/>
        </a:p>
      </dgm:t>
    </dgm:pt>
    <dgm:pt modelId="{2CA4C6FE-58DD-40D7-A66B-246E6CA2E026}" type="sibTrans" cxnId="{52A80653-0DFD-40D2-8068-D30DE6946790}">
      <dgm:prSet/>
      <dgm:spPr/>
      <dgm:t>
        <a:bodyPr/>
        <a:lstStyle/>
        <a:p>
          <a:endParaRPr lang="ru-RU"/>
        </a:p>
      </dgm:t>
    </dgm:pt>
    <dgm:pt modelId="{107B79DE-8A2D-426F-B84D-E8D34BD4BAB2}">
      <dgm:prSet phldrT="[Текст]" custT="1"/>
      <dgm:spPr/>
      <dgm:t>
        <a:bodyPr/>
        <a:lstStyle/>
        <a:p>
          <a:pPr marR="0" eaLnBrk="1" fontAlgn="auto" latinLnBrk="0" hangingPunct="1">
            <a:spcAft>
              <a:spcPts val="0"/>
            </a:spcAft>
            <a:buClrTx/>
            <a:buSzTx/>
            <a:buFontTx/>
            <a:tabLst/>
            <a:defRPr/>
          </a:pPr>
          <a:r>
            <a:rPr lang="ru-RU" sz="2800" dirty="0" smtClean="0"/>
            <a:t>Детские сады   </a:t>
          </a:r>
        </a:p>
        <a:p>
          <a:pPr marR="0" eaLnBrk="1" fontAlgn="auto" latinLnBrk="0" hangingPunct="1">
            <a:spcAft>
              <a:spcPts val="0"/>
            </a:spcAft>
            <a:buClrTx/>
            <a:buSzTx/>
            <a:buFontTx/>
            <a:tabLst/>
            <a:defRPr/>
          </a:pPr>
          <a:r>
            <a:rPr lang="ru-RU" sz="2800" dirty="0" smtClean="0"/>
            <a:t>65,78, 104, 46, 116,108</a:t>
          </a:r>
        </a:p>
        <a:p>
          <a:pPr>
            <a:spcAft>
              <a:spcPct val="35000"/>
            </a:spcAft>
          </a:pPr>
          <a:endParaRPr lang="ru-RU" sz="1500" dirty="0"/>
        </a:p>
      </dgm:t>
    </dgm:pt>
    <dgm:pt modelId="{00A34172-F402-4E5D-895E-B9AF6C1622EC}" type="parTrans" cxnId="{7B5B6969-2D38-4012-8603-C0B7E5D845E3}">
      <dgm:prSet/>
      <dgm:spPr/>
      <dgm:t>
        <a:bodyPr/>
        <a:lstStyle/>
        <a:p>
          <a:endParaRPr lang="ru-RU"/>
        </a:p>
      </dgm:t>
    </dgm:pt>
    <dgm:pt modelId="{D696EC18-E151-4462-9416-C90A062436EE}" type="sibTrans" cxnId="{7B5B6969-2D38-4012-8603-C0B7E5D845E3}">
      <dgm:prSet/>
      <dgm:spPr/>
      <dgm:t>
        <a:bodyPr/>
        <a:lstStyle/>
        <a:p>
          <a:endParaRPr lang="ru-RU"/>
        </a:p>
      </dgm:t>
    </dgm:pt>
    <dgm:pt modelId="{E50CB2A5-0985-4D2B-A588-7E19FE870CB1}">
      <dgm:prSet phldrT="[Текст]"/>
      <dgm:spPr/>
      <dgm:t>
        <a:bodyPr/>
        <a:lstStyle/>
        <a:p>
          <a:r>
            <a:rPr lang="ru-RU" dirty="0" smtClean="0"/>
            <a:t>"Образцовый детский сад" </a:t>
          </a:r>
          <a:endParaRPr lang="ru-RU" dirty="0"/>
        </a:p>
      </dgm:t>
    </dgm:pt>
    <dgm:pt modelId="{B1E9625C-37A8-4500-8535-A19C2AF8902E}" type="parTrans" cxnId="{3F0FF293-CEBB-4A6D-B3E4-F1FE0868810B}">
      <dgm:prSet/>
      <dgm:spPr/>
      <dgm:t>
        <a:bodyPr/>
        <a:lstStyle/>
        <a:p>
          <a:endParaRPr lang="ru-RU"/>
        </a:p>
      </dgm:t>
    </dgm:pt>
    <dgm:pt modelId="{6899969A-D4DE-4AA9-B9D7-0EA2219E124E}" type="sibTrans" cxnId="{3F0FF293-CEBB-4A6D-B3E4-F1FE0868810B}">
      <dgm:prSet/>
      <dgm:spPr/>
      <dgm:t>
        <a:bodyPr/>
        <a:lstStyle/>
        <a:p>
          <a:endParaRPr lang="ru-RU"/>
        </a:p>
      </dgm:t>
    </dgm:pt>
    <dgm:pt modelId="{8986F406-43BA-4962-B228-22AEB2E5980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Детские сады 121, 40   </a:t>
          </a:r>
        </a:p>
        <a:p>
          <a:pPr marR="0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endParaRPr lang="ru-RU" sz="1500" dirty="0" smtClean="0"/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E25C8F82-901B-45C2-A2A2-D5B97BC67F53}" type="parTrans" cxnId="{AA167D68-D814-4386-9D14-2B2F6AA20166}">
      <dgm:prSet/>
      <dgm:spPr/>
      <dgm:t>
        <a:bodyPr/>
        <a:lstStyle/>
        <a:p>
          <a:endParaRPr lang="ru-RU"/>
        </a:p>
      </dgm:t>
    </dgm:pt>
    <dgm:pt modelId="{698EC99A-3A1D-4B23-BF4A-E980BEEDDA1D}" type="sibTrans" cxnId="{AA167D68-D814-4386-9D14-2B2F6AA20166}">
      <dgm:prSet/>
      <dgm:spPr/>
      <dgm:t>
        <a:bodyPr/>
        <a:lstStyle/>
        <a:p>
          <a:endParaRPr lang="ru-RU"/>
        </a:p>
      </dgm:t>
    </dgm:pt>
    <dgm:pt modelId="{F8461090-96A7-4147-A1B2-F4CAFB97CAFF}">
      <dgm:prSet phldrT="[Текст]"/>
      <dgm:spPr/>
      <dgm:t>
        <a:bodyPr/>
        <a:lstStyle/>
        <a:p>
          <a:r>
            <a:rPr lang="ru-RU" dirty="0" smtClean="0"/>
            <a:t>Всероссийский конкурс  «Сердце отдаю детям»</a:t>
          </a:r>
          <a:endParaRPr lang="ru-RU" dirty="0"/>
        </a:p>
      </dgm:t>
    </dgm:pt>
    <dgm:pt modelId="{E6A35F1B-32E8-4087-A364-AEDA80178E0F}" type="parTrans" cxnId="{1303456E-5CE6-4DFA-9847-730C59CA15C2}">
      <dgm:prSet/>
      <dgm:spPr/>
      <dgm:t>
        <a:bodyPr/>
        <a:lstStyle/>
        <a:p>
          <a:endParaRPr lang="ru-RU"/>
        </a:p>
      </dgm:t>
    </dgm:pt>
    <dgm:pt modelId="{717E5C97-1780-4CA6-9BFE-65F0E9EFB07F}" type="sibTrans" cxnId="{1303456E-5CE6-4DFA-9847-730C59CA15C2}">
      <dgm:prSet/>
      <dgm:spPr/>
      <dgm:t>
        <a:bodyPr/>
        <a:lstStyle/>
        <a:p>
          <a:endParaRPr lang="ru-RU"/>
        </a:p>
      </dgm:t>
    </dgm:pt>
    <dgm:pt modelId="{5AFB8F00-93CD-4DB4-8A4B-B87EA06A483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Дворец пионеров</a:t>
          </a:r>
        </a:p>
        <a:p>
          <a:pPr marR="0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endParaRPr lang="ru-RU" sz="1500" dirty="0" smtClean="0"/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A8EE52D2-D417-4853-BC03-6C852219AEF6}" type="parTrans" cxnId="{A0C06568-33B1-4B42-84EA-04129A891849}">
      <dgm:prSet/>
      <dgm:spPr/>
      <dgm:t>
        <a:bodyPr/>
        <a:lstStyle/>
        <a:p>
          <a:endParaRPr lang="ru-RU"/>
        </a:p>
      </dgm:t>
    </dgm:pt>
    <dgm:pt modelId="{5112627A-34E1-4376-A029-471002317736}" type="sibTrans" cxnId="{A0C06568-33B1-4B42-84EA-04129A891849}">
      <dgm:prSet/>
      <dgm:spPr/>
      <dgm:t>
        <a:bodyPr/>
        <a:lstStyle/>
        <a:p>
          <a:endParaRPr lang="ru-RU"/>
        </a:p>
      </dgm:t>
    </dgm:pt>
    <dgm:pt modelId="{0B26F7DB-6048-44F1-9084-ADDC64AC9604}" type="pres">
      <dgm:prSet presAssocID="{5C2D8A4F-DA46-466D-95E8-8CC72C2F0BB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0327064-2D8C-4CA4-98C4-9575BAA5F00A}" type="pres">
      <dgm:prSet presAssocID="{3D121AE9-712E-4E99-B01F-D78AF6BC2107}" presName="horFlow" presStyleCnt="0"/>
      <dgm:spPr/>
    </dgm:pt>
    <dgm:pt modelId="{7F8CB039-2AFB-4FF6-A23D-A9282A2CBBE0}" type="pres">
      <dgm:prSet presAssocID="{3D121AE9-712E-4E99-B01F-D78AF6BC2107}" presName="bigChev" presStyleLbl="node1" presStyleIdx="0" presStyleCnt="7" custScaleX="312679"/>
      <dgm:spPr/>
    </dgm:pt>
    <dgm:pt modelId="{BA345B7B-20B8-4DD5-B01B-99C25AF8BA51}" type="pres">
      <dgm:prSet presAssocID="{6AA508BA-37E7-460A-AAE4-E6065ABA31A5}" presName="parTrans" presStyleCnt="0"/>
      <dgm:spPr/>
    </dgm:pt>
    <dgm:pt modelId="{BB8936A6-5AC3-412C-A302-7FB6B90C3C7C}" type="pres">
      <dgm:prSet presAssocID="{DDCE257C-E681-42AA-9369-68E1174BB40C}" presName="node" presStyleLbl="alignAccFollowNode1" presStyleIdx="0" presStyleCnt="7" custScaleX="220339">
        <dgm:presLayoutVars>
          <dgm:bulletEnabled val="1"/>
        </dgm:presLayoutVars>
      </dgm:prSet>
      <dgm:spPr/>
    </dgm:pt>
    <dgm:pt modelId="{861387B2-1F2A-4182-A9D9-C07C678FD825}" type="pres">
      <dgm:prSet presAssocID="{3D121AE9-712E-4E99-B01F-D78AF6BC2107}" presName="vSp" presStyleCnt="0"/>
      <dgm:spPr/>
    </dgm:pt>
    <dgm:pt modelId="{D2444E41-0CC0-428C-9C02-5CD96949895F}" type="pres">
      <dgm:prSet presAssocID="{C12C1F77-F821-4AB8-A3C2-0BDC98966ED5}" presName="horFlow" presStyleCnt="0"/>
      <dgm:spPr/>
    </dgm:pt>
    <dgm:pt modelId="{B9068AA5-4B18-46F6-B5F5-5942457A4E1F}" type="pres">
      <dgm:prSet presAssocID="{C12C1F77-F821-4AB8-A3C2-0BDC98966ED5}" presName="bigChev" presStyleLbl="node1" presStyleIdx="1" presStyleCnt="7" custScaleX="316101"/>
      <dgm:spPr/>
    </dgm:pt>
    <dgm:pt modelId="{B1772A56-EE5A-4994-A38F-39B748713288}" type="pres">
      <dgm:prSet presAssocID="{C9CE88B2-564C-4A34-92B0-08ABFC767F05}" presName="parTrans" presStyleCnt="0"/>
      <dgm:spPr/>
    </dgm:pt>
    <dgm:pt modelId="{5C15F336-7357-4732-AC47-1D7C2F9993B7}" type="pres">
      <dgm:prSet presAssocID="{F80C65AE-78CC-46C7-9FEC-DCDDA78CFF2A}" presName="node" presStyleLbl="alignAccFollowNode1" presStyleIdx="1" presStyleCnt="7" custScaleX="219424">
        <dgm:presLayoutVars>
          <dgm:bulletEnabled val="1"/>
        </dgm:presLayoutVars>
      </dgm:prSet>
      <dgm:spPr/>
    </dgm:pt>
    <dgm:pt modelId="{52E740EB-56E0-4016-A5B7-9BC7DE493B6A}" type="pres">
      <dgm:prSet presAssocID="{C12C1F77-F821-4AB8-A3C2-0BDC98966ED5}" presName="vSp" presStyleCnt="0"/>
      <dgm:spPr/>
    </dgm:pt>
    <dgm:pt modelId="{94730AF4-94AC-4DFD-85F6-BBC8B87C92FA}" type="pres">
      <dgm:prSet presAssocID="{49FD887C-150A-4297-9BD7-AA40AE99FC5A}" presName="horFlow" presStyleCnt="0"/>
      <dgm:spPr/>
    </dgm:pt>
    <dgm:pt modelId="{8D2CF173-6EDE-4BA9-B750-900A24A097A9}" type="pres">
      <dgm:prSet presAssocID="{49FD887C-150A-4297-9BD7-AA40AE99FC5A}" presName="bigChev" presStyleLbl="node1" presStyleIdx="2" presStyleCnt="7" custScaleX="314502"/>
      <dgm:spPr/>
    </dgm:pt>
    <dgm:pt modelId="{875261FB-2393-4FC0-9C6A-209F29810F13}" type="pres">
      <dgm:prSet presAssocID="{6485C2A6-371F-4FF1-93F2-435008D8154C}" presName="parTrans" presStyleCnt="0"/>
      <dgm:spPr/>
    </dgm:pt>
    <dgm:pt modelId="{D33CEA92-A331-4EC2-BDFA-481C527FF1A8}" type="pres">
      <dgm:prSet presAssocID="{2196DE73-2AA7-411F-AC82-2ACC4B10AE1F}" presName="node" presStyleLbl="alignAccFollowNode1" presStyleIdx="2" presStyleCnt="7" custScaleX="219424" custLinFactNeighborX="-20728" custLinFactNeighborY="3237">
        <dgm:presLayoutVars>
          <dgm:bulletEnabled val="1"/>
        </dgm:presLayoutVars>
      </dgm:prSet>
      <dgm:spPr/>
    </dgm:pt>
    <dgm:pt modelId="{98646E5F-A241-4B77-B2A2-A70BB190547E}" type="pres">
      <dgm:prSet presAssocID="{49FD887C-150A-4297-9BD7-AA40AE99FC5A}" presName="vSp" presStyleCnt="0"/>
      <dgm:spPr/>
    </dgm:pt>
    <dgm:pt modelId="{686574F2-18E6-43CD-9852-DF1BBE4F82E8}" type="pres">
      <dgm:prSet presAssocID="{FCDA787E-1F2F-4808-A41B-47764D2253BC}" presName="horFlow" presStyleCnt="0"/>
      <dgm:spPr/>
    </dgm:pt>
    <dgm:pt modelId="{A7CA3636-3807-4360-BFF8-39B48BF7C454}" type="pres">
      <dgm:prSet presAssocID="{FCDA787E-1F2F-4808-A41B-47764D2253BC}" presName="bigChev" presStyleLbl="node1" presStyleIdx="3" presStyleCnt="7" custScaleX="314502"/>
      <dgm:spPr/>
      <dgm:t>
        <a:bodyPr/>
        <a:lstStyle/>
        <a:p>
          <a:endParaRPr lang="ru-RU"/>
        </a:p>
      </dgm:t>
    </dgm:pt>
    <dgm:pt modelId="{81A7FFF1-9506-4397-BF36-4CE7FC67D37C}" type="pres">
      <dgm:prSet presAssocID="{A48E9ECC-0305-4F77-BDB5-976E9E4E28AB}" presName="parTrans" presStyleCnt="0"/>
      <dgm:spPr/>
    </dgm:pt>
    <dgm:pt modelId="{C0059E32-3E7E-422B-8850-2D8494847C31}" type="pres">
      <dgm:prSet presAssocID="{9D6D3775-5A09-4C59-9234-28F555E07BC5}" presName="node" presStyleLbl="alignAccFollowNode1" presStyleIdx="3" presStyleCnt="7" custScaleX="224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4ACB8-6A33-453D-8F80-5070611E7800}" type="pres">
      <dgm:prSet presAssocID="{FCDA787E-1F2F-4808-A41B-47764D2253BC}" presName="vSp" presStyleCnt="0"/>
      <dgm:spPr/>
    </dgm:pt>
    <dgm:pt modelId="{FFAC55CF-BE31-4419-B8BE-1AF09A5C9C35}" type="pres">
      <dgm:prSet presAssocID="{C4D6C7B8-E38C-48A9-AFF6-27E0F52023B5}" presName="horFlow" presStyleCnt="0"/>
      <dgm:spPr/>
    </dgm:pt>
    <dgm:pt modelId="{391C34B6-5A64-4B3D-AE3B-30795316C3B6}" type="pres">
      <dgm:prSet presAssocID="{C4D6C7B8-E38C-48A9-AFF6-27E0F52023B5}" presName="bigChev" presStyleLbl="node1" presStyleIdx="4" presStyleCnt="7" custScaleX="313438"/>
      <dgm:spPr/>
    </dgm:pt>
    <dgm:pt modelId="{311C4528-FA91-4253-B875-84AC6F960803}" type="pres">
      <dgm:prSet presAssocID="{00A34172-F402-4E5D-895E-B9AF6C1622EC}" presName="parTrans" presStyleCnt="0"/>
      <dgm:spPr/>
    </dgm:pt>
    <dgm:pt modelId="{CEB8A18F-0E32-4945-82A8-4A8BF356D004}" type="pres">
      <dgm:prSet presAssocID="{107B79DE-8A2D-426F-B84D-E8D34BD4BAB2}" presName="node" presStyleLbl="alignAccFollowNode1" presStyleIdx="4" presStyleCnt="7" custScaleX="227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814C6-D8AC-4DB0-8C2A-5F64FE26B3A7}" type="pres">
      <dgm:prSet presAssocID="{C4D6C7B8-E38C-48A9-AFF6-27E0F52023B5}" presName="vSp" presStyleCnt="0"/>
      <dgm:spPr/>
    </dgm:pt>
    <dgm:pt modelId="{BEB480E9-31A8-4B03-9663-848BEEB0F383}" type="pres">
      <dgm:prSet presAssocID="{E50CB2A5-0985-4D2B-A588-7E19FE870CB1}" presName="horFlow" presStyleCnt="0"/>
      <dgm:spPr/>
    </dgm:pt>
    <dgm:pt modelId="{D18778AF-724D-4B02-BC39-1AD461DEFA3F}" type="pres">
      <dgm:prSet presAssocID="{E50CB2A5-0985-4D2B-A588-7E19FE870CB1}" presName="bigChev" presStyleLbl="node1" presStyleIdx="5" presStyleCnt="7" custScaleX="306829"/>
      <dgm:spPr/>
      <dgm:t>
        <a:bodyPr/>
        <a:lstStyle/>
        <a:p>
          <a:endParaRPr lang="ru-RU"/>
        </a:p>
      </dgm:t>
    </dgm:pt>
    <dgm:pt modelId="{65ED1F63-7CB8-41C9-A5CF-E45E16C84303}" type="pres">
      <dgm:prSet presAssocID="{E25C8F82-901B-45C2-A2A2-D5B97BC67F53}" presName="parTrans" presStyleCnt="0"/>
      <dgm:spPr/>
    </dgm:pt>
    <dgm:pt modelId="{E36A566B-0C5B-4154-8013-EF4E3C129A9C}" type="pres">
      <dgm:prSet presAssocID="{8986F406-43BA-4962-B228-22AEB2E59804}" presName="node" presStyleLbl="alignAccFollowNode1" presStyleIdx="5" presStyleCnt="7" custScaleX="235347" custLinFactNeighborX="-37953" custLinFactNeighborY="-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996E2-02CA-4AAD-AE30-C47C4D92D846}" type="pres">
      <dgm:prSet presAssocID="{E50CB2A5-0985-4D2B-A588-7E19FE870CB1}" presName="vSp" presStyleCnt="0"/>
      <dgm:spPr/>
    </dgm:pt>
    <dgm:pt modelId="{3AD72A49-58A2-4277-89AE-4CA2DA17C038}" type="pres">
      <dgm:prSet presAssocID="{F8461090-96A7-4147-A1B2-F4CAFB97CAFF}" presName="horFlow" presStyleCnt="0"/>
      <dgm:spPr/>
    </dgm:pt>
    <dgm:pt modelId="{AC990DA1-86EA-4908-9327-82C28CC5B091}" type="pres">
      <dgm:prSet presAssocID="{F8461090-96A7-4147-A1B2-F4CAFB97CAFF}" presName="bigChev" presStyleLbl="node1" presStyleIdx="6" presStyleCnt="7" custScaleX="317166"/>
      <dgm:spPr/>
      <dgm:t>
        <a:bodyPr/>
        <a:lstStyle/>
        <a:p>
          <a:endParaRPr lang="ru-RU"/>
        </a:p>
      </dgm:t>
    </dgm:pt>
    <dgm:pt modelId="{F34E721A-F9A1-495A-A212-1326269FBF76}" type="pres">
      <dgm:prSet presAssocID="{A8EE52D2-D417-4853-BC03-6C852219AEF6}" presName="parTrans" presStyleCnt="0"/>
      <dgm:spPr/>
    </dgm:pt>
    <dgm:pt modelId="{46A829CB-B65D-40EB-8CFC-BA7E7FC82C60}" type="pres">
      <dgm:prSet presAssocID="{5AFB8F00-93CD-4DB4-8A4B-B87EA06A4833}" presName="node" presStyleLbl="alignAccFollowNode1" presStyleIdx="6" presStyleCnt="7" custScaleX="222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5B6969-2D38-4012-8603-C0B7E5D845E3}" srcId="{C4D6C7B8-E38C-48A9-AFF6-27E0F52023B5}" destId="{107B79DE-8A2D-426F-B84D-E8D34BD4BAB2}" srcOrd="0" destOrd="0" parTransId="{00A34172-F402-4E5D-895E-B9AF6C1622EC}" sibTransId="{D696EC18-E151-4462-9416-C90A062436EE}"/>
    <dgm:cxn modelId="{C0B011CC-8EC2-4F9D-AE3B-8DC5A265BDA4}" srcId="{5C2D8A4F-DA46-466D-95E8-8CC72C2F0BBC}" destId="{FCDA787E-1F2F-4808-A41B-47764D2253BC}" srcOrd="3" destOrd="0" parTransId="{5F2B642F-8F3E-4ACA-8C2F-F37A7C404923}" sibTransId="{BFFDF1DA-0E2B-4011-ADAB-37C32FAF1B08}"/>
    <dgm:cxn modelId="{1244B1F6-B7DA-44CC-BD1C-C001099AA7A4}" srcId="{5C2D8A4F-DA46-466D-95E8-8CC72C2F0BBC}" destId="{3D121AE9-712E-4E99-B01F-D78AF6BC2107}" srcOrd="0" destOrd="0" parTransId="{35D2BEDA-E167-4743-B687-0AEFAF9DD343}" sibTransId="{1ABF3448-1466-4EC1-80FF-8E0296C44417}"/>
    <dgm:cxn modelId="{D863EB75-E0F0-48B4-8C21-4427A8371B65}" srcId="{FCDA787E-1F2F-4808-A41B-47764D2253BC}" destId="{9D6D3775-5A09-4C59-9234-28F555E07BC5}" srcOrd="0" destOrd="0" parTransId="{A48E9ECC-0305-4F77-BDB5-976E9E4E28AB}" sibTransId="{417B7C16-D82B-475D-9ADC-8D30EBF1F001}"/>
    <dgm:cxn modelId="{AE678532-E1BD-47E9-93D6-B28524D9DC8B}" type="presOf" srcId="{E50CB2A5-0985-4D2B-A588-7E19FE870CB1}" destId="{D18778AF-724D-4B02-BC39-1AD461DEFA3F}" srcOrd="0" destOrd="0" presId="urn:microsoft.com/office/officeart/2005/8/layout/lProcess3"/>
    <dgm:cxn modelId="{F0D0DD52-F7F6-4C31-B43A-F1FABAD1C87B}" type="presOf" srcId="{C12C1F77-F821-4AB8-A3C2-0BDC98966ED5}" destId="{B9068AA5-4B18-46F6-B5F5-5942457A4E1F}" srcOrd="0" destOrd="0" presId="urn:microsoft.com/office/officeart/2005/8/layout/lProcess3"/>
    <dgm:cxn modelId="{4BE1057A-4F99-4333-96EA-CA785905A3F2}" type="presOf" srcId="{F8461090-96A7-4147-A1B2-F4CAFB97CAFF}" destId="{AC990DA1-86EA-4908-9327-82C28CC5B091}" srcOrd="0" destOrd="0" presId="urn:microsoft.com/office/officeart/2005/8/layout/lProcess3"/>
    <dgm:cxn modelId="{DD0B43C1-0F39-44D6-A2C7-34B8862E70C1}" srcId="{5C2D8A4F-DA46-466D-95E8-8CC72C2F0BBC}" destId="{C12C1F77-F821-4AB8-A3C2-0BDC98966ED5}" srcOrd="1" destOrd="0" parTransId="{1A43FFBB-5B6D-4608-AC99-E3CDAD9F53C2}" sibTransId="{70C3DB6A-1BA0-4561-A6E1-6D6323743360}"/>
    <dgm:cxn modelId="{3C4C0D45-A53B-4059-BEC6-74AE802205AD}" srcId="{49FD887C-150A-4297-9BD7-AA40AE99FC5A}" destId="{2196DE73-2AA7-411F-AC82-2ACC4B10AE1F}" srcOrd="0" destOrd="0" parTransId="{6485C2A6-371F-4FF1-93F2-435008D8154C}" sibTransId="{A217900C-6B35-4D03-80F0-E7F4A3903C4A}"/>
    <dgm:cxn modelId="{13097305-5352-4153-A985-6E3DC780880B}" type="presOf" srcId="{9D6D3775-5A09-4C59-9234-28F555E07BC5}" destId="{C0059E32-3E7E-422B-8850-2D8494847C31}" srcOrd="0" destOrd="0" presId="urn:microsoft.com/office/officeart/2005/8/layout/lProcess3"/>
    <dgm:cxn modelId="{1303456E-5CE6-4DFA-9847-730C59CA15C2}" srcId="{5C2D8A4F-DA46-466D-95E8-8CC72C2F0BBC}" destId="{F8461090-96A7-4147-A1B2-F4CAFB97CAFF}" srcOrd="6" destOrd="0" parTransId="{E6A35F1B-32E8-4087-A364-AEDA80178E0F}" sibTransId="{717E5C97-1780-4CA6-9BFE-65F0E9EFB07F}"/>
    <dgm:cxn modelId="{EFE7CBEB-BE02-4D62-B359-8483564312F9}" type="presOf" srcId="{3D121AE9-712E-4E99-B01F-D78AF6BC2107}" destId="{7F8CB039-2AFB-4FF6-A23D-A9282A2CBBE0}" srcOrd="0" destOrd="0" presId="urn:microsoft.com/office/officeart/2005/8/layout/lProcess3"/>
    <dgm:cxn modelId="{B000FC0F-4605-4ACB-86B8-79C1084168D1}" type="presOf" srcId="{5C2D8A4F-DA46-466D-95E8-8CC72C2F0BBC}" destId="{0B26F7DB-6048-44F1-9084-ADDC64AC9604}" srcOrd="0" destOrd="0" presId="urn:microsoft.com/office/officeart/2005/8/layout/lProcess3"/>
    <dgm:cxn modelId="{697663DE-9502-4CEB-8202-EED638DF1A31}" type="presOf" srcId="{2196DE73-2AA7-411F-AC82-2ACC4B10AE1F}" destId="{D33CEA92-A331-4EC2-BDFA-481C527FF1A8}" srcOrd="0" destOrd="0" presId="urn:microsoft.com/office/officeart/2005/8/layout/lProcess3"/>
    <dgm:cxn modelId="{995197CF-E740-45B9-9EA2-20070AF8C481}" type="presOf" srcId="{8986F406-43BA-4962-B228-22AEB2E59804}" destId="{E36A566B-0C5B-4154-8013-EF4E3C129A9C}" srcOrd="0" destOrd="0" presId="urn:microsoft.com/office/officeart/2005/8/layout/lProcess3"/>
    <dgm:cxn modelId="{52A80653-0DFD-40D2-8068-D30DE6946790}" srcId="{5C2D8A4F-DA46-466D-95E8-8CC72C2F0BBC}" destId="{C4D6C7B8-E38C-48A9-AFF6-27E0F52023B5}" srcOrd="4" destOrd="0" parTransId="{2FC897B7-58E4-47CC-958E-A35FFE81F8C2}" sibTransId="{2CA4C6FE-58DD-40D7-A66B-246E6CA2E026}"/>
    <dgm:cxn modelId="{3F0FF293-CEBB-4A6D-B3E4-F1FE0868810B}" srcId="{5C2D8A4F-DA46-466D-95E8-8CC72C2F0BBC}" destId="{E50CB2A5-0985-4D2B-A588-7E19FE870CB1}" srcOrd="5" destOrd="0" parTransId="{B1E9625C-37A8-4500-8535-A19C2AF8902E}" sibTransId="{6899969A-D4DE-4AA9-B9D7-0EA2219E124E}"/>
    <dgm:cxn modelId="{AA167D68-D814-4386-9D14-2B2F6AA20166}" srcId="{E50CB2A5-0985-4D2B-A588-7E19FE870CB1}" destId="{8986F406-43BA-4962-B228-22AEB2E59804}" srcOrd="0" destOrd="0" parTransId="{E25C8F82-901B-45C2-A2A2-D5B97BC67F53}" sibTransId="{698EC99A-3A1D-4B23-BF4A-E980BEEDDA1D}"/>
    <dgm:cxn modelId="{8C64D12E-3D68-4B37-8EA3-15B02C014AF6}" type="presOf" srcId="{5AFB8F00-93CD-4DB4-8A4B-B87EA06A4833}" destId="{46A829CB-B65D-40EB-8CFC-BA7E7FC82C60}" srcOrd="0" destOrd="0" presId="urn:microsoft.com/office/officeart/2005/8/layout/lProcess3"/>
    <dgm:cxn modelId="{E474C72C-3452-4989-8435-DD4D1580A3D7}" type="presOf" srcId="{FCDA787E-1F2F-4808-A41B-47764D2253BC}" destId="{A7CA3636-3807-4360-BFF8-39B48BF7C454}" srcOrd="0" destOrd="0" presId="urn:microsoft.com/office/officeart/2005/8/layout/lProcess3"/>
    <dgm:cxn modelId="{454B99C2-06C2-4E21-B05F-0DBB0E432398}" type="presOf" srcId="{107B79DE-8A2D-426F-B84D-E8D34BD4BAB2}" destId="{CEB8A18F-0E32-4945-82A8-4A8BF356D004}" srcOrd="0" destOrd="0" presId="urn:microsoft.com/office/officeart/2005/8/layout/lProcess3"/>
    <dgm:cxn modelId="{4322900B-BB96-4DC4-85AA-C1BD07BC9743}" type="presOf" srcId="{C4D6C7B8-E38C-48A9-AFF6-27E0F52023B5}" destId="{391C34B6-5A64-4B3D-AE3B-30795316C3B6}" srcOrd="0" destOrd="0" presId="urn:microsoft.com/office/officeart/2005/8/layout/lProcess3"/>
    <dgm:cxn modelId="{A0C06568-33B1-4B42-84EA-04129A891849}" srcId="{F8461090-96A7-4147-A1B2-F4CAFB97CAFF}" destId="{5AFB8F00-93CD-4DB4-8A4B-B87EA06A4833}" srcOrd="0" destOrd="0" parTransId="{A8EE52D2-D417-4853-BC03-6C852219AEF6}" sibTransId="{5112627A-34E1-4376-A029-471002317736}"/>
    <dgm:cxn modelId="{AA90AA77-8AFE-49E0-A064-36AB420F8FAD}" type="presOf" srcId="{F80C65AE-78CC-46C7-9FEC-DCDDA78CFF2A}" destId="{5C15F336-7357-4732-AC47-1D7C2F9993B7}" srcOrd="0" destOrd="0" presId="urn:microsoft.com/office/officeart/2005/8/layout/lProcess3"/>
    <dgm:cxn modelId="{89C40C32-5410-417F-B1BC-4C26AA798059}" type="presOf" srcId="{DDCE257C-E681-42AA-9369-68E1174BB40C}" destId="{BB8936A6-5AC3-412C-A302-7FB6B90C3C7C}" srcOrd="0" destOrd="0" presId="urn:microsoft.com/office/officeart/2005/8/layout/lProcess3"/>
    <dgm:cxn modelId="{34D3E78E-A413-42A0-BC6D-9CC82F7565D0}" srcId="{5C2D8A4F-DA46-466D-95E8-8CC72C2F0BBC}" destId="{49FD887C-150A-4297-9BD7-AA40AE99FC5A}" srcOrd="2" destOrd="0" parTransId="{CE9442EC-2896-4A83-B38F-1C38AB946B92}" sibTransId="{3C3B3317-0DEA-475C-8008-A1FC0656883E}"/>
    <dgm:cxn modelId="{5E29212E-96B2-43FB-AAD9-0B6D565CC386}" srcId="{C12C1F77-F821-4AB8-A3C2-0BDC98966ED5}" destId="{F80C65AE-78CC-46C7-9FEC-DCDDA78CFF2A}" srcOrd="0" destOrd="0" parTransId="{C9CE88B2-564C-4A34-92B0-08ABFC767F05}" sibTransId="{B2BD01AD-2BC8-4E4F-9D1C-4760CA08FCFA}"/>
    <dgm:cxn modelId="{63E940CB-4D41-4EBD-AA7C-080CD19621E5}" type="presOf" srcId="{49FD887C-150A-4297-9BD7-AA40AE99FC5A}" destId="{8D2CF173-6EDE-4BA9-B750-900A24A097A9}" srcOrd="0" destOrd="0" presId="urn:microsoft.com/office/officeart/2005/8/layout/lProcess3"/>
    <dgm:cxn modelId="{7F0D75A3-7D88-48BF-9C24-E09302076B37}" srcId="{3D121AE9-712E-4E99-B01F-D78AF6BC2107}" destId="{DDCE257C-E681-42AA-9369-68E1174BB40C}" srcOrd="0" destOrd="0" parTransId="{6AA508BA-37E7-460A-AAE4-E6065ABA31A5}" sibTransId="{BE12EF83-1954-4D5C-AB44-5DB04B7F4DFF}"/>
    <dgm:cxn modelId="{2B895AFC-4ED4-49CC-B264-D95447D6F8BB}" type="presParOf" srcId="{0B26F7DB-6048-44F1-9084-ADDC64AC9604}" destId="{B0327064-2D8C-4CA4-98C4-9575BAA5F00A}" srcOrd="0" destOrd="0" presId="urn:microsoft.com/office/officeart/2005/8/layout/lProcess3"/>
    <dgm:cxn modelId="{42AB7CB4-7996-437D-85EC-B4DC16597020}" type="presParOf" srcId="{B0327064-2D8C-4CA4-98C4-9575BAA5F00A}" destId="{7F8CB039-2AFB-4FF6-A23D-A9282A2CBBE0}" srcOrd="0" destOrd="0" presId="urn:microsoft.com/office/officeart/2005/8/layout/lProcess3"/>
    <dgm:cxn modelId="{9FE187CC-9503-48FD-98F7-C4C7F1BB8DF4}" type="presParOf" srcId="{B0327064-2D8C-4CA4-98C4-9575BAA5F00A}" destId="{BA345B7B-20B8-4DD5-B01B-99C25AF8BA51}" srcOrd="1" destOrd="0" presId="urn:microsoft.com/office/officeart/2005/8/layout/lProcess3"/>
    <dgm:cxn modelId="{3EDB47A3-4199-4F04-8399-5E5BDB49DF20}" type="presParOf" srcId="{B0327064-2D8C-4CA4-98C4-9575BAA5F00A}" destId="{BB8936A6-5AC3-412C-A302-7FB6B90C3C7C}" srcOrd="2" destOrd="0" presId="urn:microsoft.com/office/officeart/2005/8/layout/lProcess3"/>
    <dgm:cxn modelId="{D494EC4E-0C33-4FCE-B98B-98F29790E386}" type="presParOf" srcId="{0B26F7DB-6048-44F1-9084-ADDC64AC9604}" destId="{861387B2-1F2A-4182-A9D9-C07C678FD825}" srcOrd="1" destOrd="0" presId="urn:microsoft.com/office/officeart/2005/8/layout/lProcess3"/>
    <dgm:cxn modelId="{1A570461-BFC0-437B-A27C-1A5313D87479}" type="presParOf" srcId="{0B26F7DB-6048-44F1-9084-ADDC64AC9604}" destId="{D2444E41-0CC0-428C-9C02-5CD96949895F}" srcOrd="2" destOrd="0" presId="urn:microsoft.com/office/officeart/2005/8/layout/lProcess3"/>
    <dgm:cxn modelId="{EE7EBE01-0924-409C-83A8-3BFF54243FE9}" type="presParOf" srcId="{D2444E41-0CC0-428C-9C02-5CD96949895F}" destId="{B9068AA5-4B18-46F6-B5F5-5942457A4E1F}" srcOrd="0" destOrd="0" presId="urn:microsoft.com/office/officeart/2005/8/layout/lProcess3"/>
    <dgm:cxn modelId="{AB59F1AF-737D-4DE6-9636-2873A53A7DFC}" type="presParOf" srcId="{D2444E41-0CC0-428C-9C02-5CD96949895F}" destId="{B1772A56-EE5A-4994-A38F-39B748713288}" srcOrd="1" destOrd="0" presId="urn:microsoft.com/office/officeart/2005/8/layout/lProcess3"/>
    <dgm:cxn modelId="{ECA0F705-A351-4648-8C30-5F55E0126BDE}" type="presParOf" srcId="{D2444E41-0CC0-428C-9C02-5CD96949895F}" destId="{5C15F336-7357-4732-AC47-1D7C2F9993B7}" srcOrd="2" destOrd="0" presId="urn:microsoft.com/office/officeart/2005/8/layout/lProcess3"/>
    <dgm:cxn modelId="{70DD21DE-53A7-4A32-A6A1-A966FEB6947D}" type="presParOf" srcId="{0B26F7DB-6048-44F1-9084-ADDC64AC9604}" destId="{52E740EB-56E0-4016-A5B7-9BC7DE493B6A}" srcOrd="3" destOrd="0" presId="urn:microsoft.com/office/officeart/2005/8/layout/lProcess3"/>
    <dgm:cxn modelId="{1FC4B48E-F781-48E4-A71F-041BA5F67B4F}" type="presParOf" srcId="{0B26F7DB-6048-44F1-9084-ADDC64AC9604}" destId="{94730AF4-94AC-4DFD-85F6-BBC8B87C92FA}" srcOrd="4" destOrd="0" presId="urn:microsoft.com/office/officeart/2005/8/layout/lProcess3"/>
    <dgm:cxn modelId="{48D59267-E4D9-4433-B882-1FD48194292F}" type="presParOf" srcId="{94730AF4-94AC-4DFD-85F6-BBC8B87C92FA}" destId="{8D2CF173-6EDE-4BA9-B750-900A24A097A9}" srcOrd="0" destOrd="0" presId="urn:microsoft.com/office/officeart/2005/8/layout/lProcess3"/>
    <dgm:cxn modelId="{BAF56D17-2E6A-4704-A66B-28C8B576129E}" type="presParOf" srcId="{94730AF4-94AC-4DFD-85F6-BBC8B87C92FA}" destId="{875261FB-2393-4FC0-9C6A-209F29810F13}" srcOrd="1" destOrd="0" presId="urn:microsoft.com/office/officeart/2005/8/layout/lProcess3"/>
    <dgm:cxn modelId="{8A793976-1BCE-45CA-BEDA-C53DECD4E073}" type="presParOf" srcId="{94730AF4-94AC-4DFD-85F6-BBC8B87C92FA}" destId="{D33CEA92-A331-4EC2-BDFA-481C527FF1A8}" srcOrd="2" destOrd="0" presId="urn:microsoft.com/office/officeart/2005/8/layout/lProcess3"/>
    <dgm:cxn modelId="{0E828D12-D843-425A-9244-01B4AEC1BB87}" type="presParOf" srcId="{0B26F7DB-6048-44F1-9084-ADDC64AC9604}" destId="{98646E5F-A241-4B77-B2A2-A70BB190547E}" srcOrd="5" destOrd="0" presId="urn:microsoft.com/office/officeart/2005/8/layout/lProcess3"/>
    <dgm:cxn modelId="{FA406A8A-296C-4804-A672-9C9BD8D85F01}" type="presParOf" srcId="{0B26F7DB-6048-44F1-9084-ADDC64AC9604}" destId="{686574F2-18E6-43CD-9852-DF1BBE4F82E8}" srcOrd="6" destOrd="0" presId="urn:microsoft.com/office/officeart/2005/8/layout/lProcess3"/>
    <dgm:cxn modelId="{F5C8F60A-6F28-4AD4-8075-63B089D28B7E}" type="presParOf" srcId="{686574F2-18E6-43CD-9852-DF1BBE4F82E8}" destId="{A7CA3636-3807-4360-BFF8-39B48BF7C454}" srcOrd="0" destOrd="0" presId="urn:microsoft.com/office/officeart/2005/8/layout/lProcess3"/>
    <dgm:cxn modelId="{21D25A3A-6EBC-4441-8B43-EE406B2E080F}" type="presParOf" srcId="{686574F2-18E6-43CD-9852-DF1BBE4F82E8}" destId="{81A7FFF1-9506-4397-BF36-4CE7FC67D37C}" srcOrd="1" destOrd="0" presId="urn:microsoft.com/office/officeart/2005/8/layout/lProcess3"/>
    <dgm:cxn modelId="{26E9C363-D0AB-4A3D-815E-E4EF486B4A0D}" type="presParOf" srcId="{686574F2-18E6-43CD-9852-DF1BBE4F82E8}" destId="{C0059E32-3E7E-422B-8850-2D8494847C31}" srcOrd="2" destOrd="0" presId="urn:microsoft.com/office/officeart/2005/8/layout/lProcess3"/>
    <dgm:cxn modelId="{B30E5901-C3D9-4200-BEDC-41DB48B727D8}" type="presParOf" srcId="{0B26F7DB-6048-44F1-9084-ADDC64AC9604}" destId="{47F4ACB8-6A33-453D-8F80-5070611E7800}" srcOrd="7" destOrd="0" presId="urn:microsoft.com/office/officeart/2005/8/layout/lProcess3"/>
    <dgm:cxn modelId="{D47F1521-681E-4E95-A186-486041C1A9C3}" type="presParOf" srcId="{0B26F7DB-6048-44F1-9084-ADDC64AC9604}" destId="{FFAC55CF-BE31-4419-B8BE-1AF09A5C9C35}" srcOrd="8" destOrd="0" presId="urn:microsoft.com/office/officeart/2005/8/layout/lProcess3"/>
    <dgm:cxn modelId="{0C5804FA-A242-4201-ADB8-F446CD6DFF8C}" type="presParOf" srcId="{FFAC55CF-BE31-4419-B8BE-1AF09A5C9C35}" destId="{391C34B6-5A64-4B3D-AE3B-30795316C3B6}" srcOrd="0" destOrd="0" presId="urn:microsoft.com/office/officeart/2005/8/layout/lProcess3"/>
    <dgm:cxn modelId="{D19EEF50-3822-4361-880A-F2A5AD88A16B}" type="presParOf" srcId="{FFAC55CF-BE31-4419-B8BE-1AF09A5C9C35}" destId="{311C4528-FA91-4253-B875-84AC6F960803}" srcOrd="1" destOrd="0" presId="urn:microsoft.com/office/officeart/2005/8/layout/lProcess3"/>
    <dgm:cxn modelId="{F0D8E58A-4552-4EF7-B01D-B35B0ADBEC23}" type="presParOf" srcId="{FFAC55CF-BE31-4419-B8BE-1AF09A5C9C35}" destId="{CEB8A18F-0E32-4945-82A8-4A8BF356D004}" srcOrd="2" destOrd="0" presId="urn:microsoft.com/office/officeart/2005/8/layout/lProcess3"/>
    <dgm:cxn modelId="{237BD1A1-AC82-4423-AE5A-A78DB9F7199A}" type="presParOf" srcId="{0B26F7DB-6048-44F1-9084-ADDC64AC9604}" destId="{484814C6-D8AC-4DB0-8C2A-5F64FE26B3A7}" srcOrd="9" destOrd="0" presId="urn:microsoft.com/office/officeart/2005/8/layout/lProcess3"/>
    <dgm:cxn modelId="{B26A788C-1F6D-4D7A-8B10-D3155E66E152}" type="presParOf" srcId="{0B26F7DB-6048-44F1-9084-ADDC64AC9604}" destId="{BEB480E9-31A8-4B03-9663-848BEEB0F383}" srcOrd="10" destOrd="0" presId="urn:microsoft.com/office/officeart/2005/8/layout/lProcess3"/>
    <dgm:cxn modelId="{88C4B1EA-6898-4969-8A0F-B69EACC626EA}" type="presParOf" srcId="{BEB480E9-31A8-4B03-9663-848BEEB0F383}" destId="{D18778AF-724D-4B02-BC39-1AD461DEFA3F}" srcOrd="0" destOrd="0" presId="urn:microsoft.com/office/officeart/2005/8/layout/lProcess3"/>
    <dgm:cxn modelId="{F6BAF816-D251-4A3E-8FF1-0A7A5B178AF2}" type="presParOf" srcId="{BEB480E9-31A8-4B03-9663-848BEEB0F383}" destId="{65ED1F63-7CB8-41C9-A5CF-E45E16C84303}" srcOrd="1" destOrd="0" presId="urn:microsoft.com/office/officeart/2005/8/layout/lProcess3"/>
    <dgm:cxn modelId="{B0445C11-EE47-4C14-AB2D-CF9E10DC2C71}" type="presParOf" srcId="{BEB480E9-31A8-4B03-9663-848BEEB0F383}" destId="{E36A566B-0C5B-4154-8013-EF4E3C129A9C}" srcOrd="2" destOrd="0" presId="urn:microsoft.com/office/officeart/2005/8/layout/lProcess3"/>
    <dgm:cxn modelId="{A2C1207C-8AD9-4277-AB76-3A8D21B11121}" type="presParOf" srcId="{0B26F7DB-6048-44F1-9084-ADDC64AC9604}" destId="{648996E2-02CA-4AAD-AE30-C47C4D92D846}" srcOrd="11" destOrd="0" presId="urn:microsoft.com/office/officeart/2005/8/layout/lProcess3"/>
    <dgm:cxn modelId="{1DE05733-ECB6-4AC7-95A8-191BF060B1D2}" type="presParOf" srcId="{0B26F7DB-6048-44F1-9084-ADDC64AC9604}" destId="{3AD72A49-58A2-4277-89AE-4CA2DA17C038}" srcOrd="12" destOrd="0" presId="urn:microsoft.com/office/officeart/2005/8/layout/lProcess3"/>
    <dgm:cxn modelId="{A5181972-3B05-413A-934F-70E3DF97C65C}" type="presParOf" srcId="{3AD72A49-58A2-4277-89AE-4CA2DA17C038}" destId="{AC990DA1-86EA-4908-9327-82C28CC5B091}" srcOrd="0" destOrd="0" presId="urn:microsoft.com/office/officeart/2005/8/layout/lProcess3"/>
    <dgm:cxn modelId="{7AEB97A3-6297-416E-B601-CBAF038BA600}" type="presParOf" srcId="{3AD72A49-58A2-4277-89AE-4CA2DA17C038}" destId="{F34E721A-F9A1-495A-A212-1326269FBF76}" srcOrd="1" destOrd="0" presId="urn:microsoft.com/office/officeart/2005/8/layout/lProcess3"/>
    <dgm:cxn modelId="{5F3E9F06-BC38-44B8-B54A-BA4F0AA46A10}" type="presParOf" srcId="{3AD72A49-58A2-4277-89AE-4CA2DA17C038}" destId="{46A829CB-B65D-40EB-8CFC-BA7E7FC82C6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9620C2-F452-402A-BE91-CDB4259CEA25}" type="doc">
      <dgm:prSet loTypeId="urn:microsoft.com/office/officeart/2005/8/layout/equatio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83C7A9-07E9-4B19-927A-D52C568898B9}">
      <dgm:prSet phldrT="[Текст]" custT="1"/>
      <dgm:spPr/>
      <dgm:t>
        <a:bodyPr/>
        <a:lstStyle/>
        <a:p>
          <a:r>
            <a:rPr lang="ru-RU" sz="2400" dirty="0" smtClean="0"/>
            <a:t>«</a:t>
          </a:r>
          <a:r>
            <a:rPr lang="ru-RU" sz="2400" b="1" dirty="0" smtClean="0"/>
            <a:t>Организационно-методическое сопровождение развития  инклюзивной образовательной среды в системе общего образования» </a:t>
          </a:r>
        </a:p>
        <a:p>
          <a:r>
            <a:rPr lang="ru-RU" sz="1800" b="1" dirty="0" smtClean="0"/>
            <a:t>(М</a:t>
          </a:r>
          <a:r>
            <a:rPr lang="ru-RU" sz="1600" b="1" dirty="0" smtClean="0"/>
            <a:t>ОАУ «СОШ № 6 г. Орска») </a:t>
          </a:r>
          <a:endParaRPr lang="ru-RU" sz="1600" dirty="0"/>
        </a:p>
      </dgm:t>
    </dgm:pt>
    <dgm:pt modelId="{E379723C-AC36-4446-9C8A-01E711FB069E}" type="parTrans" cxnId="{3E07EB09-91F3-4085-9723-312E2A6F02DA}">
      <dgm:prSet/>
      <dgm:spPr/>
      <dgm:t>
        <a:bodyPr/>
        <a:lstStyle/>
        <a:p>
          <a:endParaRPr lang="ru-RU"/>
        </a:p>
      </dgm:t>
    </dgm:pt>
    <dgm:pt modelId="{F8E20B15-736E-4EE0-9B95-41B669E385CA}" type="sibTrans" cxnId="{3E07EB09-91F3-4085-9723-312E2A6F02DA}">
      <dgm:prSet/>
      <dgm:spPr/>
      <dgm:t>
        <a:bodyPr/>
        <a:lstStyle/>
        <a:p>
          <a:endParaRPr lang="ru-RU"/>
        </a:p>
      </dgm:t>
    </dgm:pt>
    <dgm:pt modelId="{4AB72170-32EF-4A11-AB73-96EB83456FC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«Внедрение инклюзивного обучения как условие реализации образовательных потребностей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детей с ОВЗ»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800" b="1" dirty="0" smtClean="0"/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800" b="1" dirty="0" smtClean="0"/>
            <a:t>(МОАУ «СОШ № 49 г. Орска»)</a:t>
          </a:r>
          <a:endParaRPr lang="ru-RU" sz="1800" b="1" dirty="0"/>
        </a:p>
      </dgm:t>
    </dgm:pt>
    <dgm:pt modelId="{49E62625-0A6E-4F86-85AA-B69550BE9EF8}" type="parTrans" cxnId="{45FE6BD3-2161-48DB-93A9-FA59F027A3C5}">
      <dgm:prSet/>
      <dgm:spPr/>
      <dgm:t>
        <a:bodyPr/>
        <a:lstStyle/>
        <a:p>
          <a:endParaRPr lang="ru-RU"/>
        </a:p>
      </dgm:t>
    </dgm:pt>
    <dgm:pt modelId="{8F7DA8B4-0B6A-4CB1-A2C1-A76D6FDBFB9F}" type="sibTrans" cxnId="{45FE6BD3-2161-48DB-93A9-FA59F027A3C5}">
      <dgm:prSet/>
      <dgm:spPr/>
      <dgm:t>
        <a:bodyPr/>
        <a:lstStyle/>
        <a:p>
          <a:endParaRPr lang="ru-RU"/>
        </a:p>
      </dgm:t>
    </dgm:pt>
    <dgm:pt modelId="{E327ECBE-1704-44EC-944D-F8E5F244BC06}">
      <dgm:prSet phldrT="[Текст]" custT="1"/>
      <dgm:spPr/>
      <dgm:t>
        <a:bodyPr/>
        <a:lstStyle/>
        <a:p>
          <a:r>
            <a:rPr lang="ru-RU" sz="2000" b="1" dirty="0" smtClean="0"/>
            <a:t>Задача педагогического коллектива по реализации интенций данного нацпроекта заключается в создании ситуации успеха для каждого ребенка с ОВЗ и детского коллектива в целом.</a:t>
          </a:r>
          <a:endParaRPr lang="ru-RU" sz="2000" b="1" dirty="0"/>
        </a:p>
      </dgm:t>
    </dgm:pt>
    <dgm:pt modelId="{83BAEFF3-8B07-4D76-914D-1CBEACE9EE62}" type="parTrans" cxnId="{8761E017-796A-4918-A8A9-84ED1729FF29}">
      <dgm:prSet/>
      <dgm:spPr/>
      <dgm:t>
        <a:bodyPr/>
        <a:lstStyle/>
        <a:p>
          <a:endParaRPr lang="ru-RU"/>
        </a:p>
      </dgm:t>
    </dgm:pt>
    <dgm:pt modelId="{8A7ACBD6-9DBC-40E6-959E-2D67DD4A6203}" type="sibTrans" cxnId="{8761E017-796A-4918-A8A9-84ED1729FF29}">
      <dgm:prSet/>
      <dgm:spPr/>
      <dgm:t>
        <a:bodyPr/>
        <a:lstStyle/>
        <a:p>
          <a:endParaRPr lang="ru-RU"/>
        </a:p>
      </dgm:t>
    </dgm:pt>
    <dgm:pt modelId="{E343902F-798B-46A2-A73B-DE2F0495DFC7}" type="pres">
      <dgm:prSet presAssocID="{339620C2-F452-402A-BE91-CDB4259CEA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828B40-9756-4D68-B007-74241D9F7C85}" type="pres">
      <dgm:prSet presAssocID="{339620C2-F452-402A-BE91-CDB4259CEA25}" presName="vNodes" presStyleCnt="0"/>
      <dgm:spPr/>
      <dgm:t>
        <a:bodyPr/>
        <a:lstStyle/>
        <a:p>
          <a:endParaRPr lang="ru-RU"/>
        </a:p>
      </dgm:t>
    </dgm:pt>
    <dgm:pt modelId="{04702E22-DF56-4A60-B662-7AA0EB6B9A95}" type="pres">
      <dgm:prSet presAssocID="{A883C7A9-07E9-4B19-927A-D52C568898B9}" presName="node" presStyleLbl="node1" presStyleIdx="0" presStyleCnt="3" custScaleX="593399" custScaleY="216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FA71E-0B78-42BF-BE8E-FE70EA312666}" type="pres">
      <dgm:prSet presAssocID="{F8E20B15-736E-4EE0-9B95-41B669E385CA}" presName="spacerT" presStyleCnt="0"/>
      <dgm:spPr/>
      <dgm:t>
        <a:bodyPr/>
        <a:lstStyle/>
        <a:p>
          <a:endParaRPr lang="ru-RU"/>
        </a:p>
      </dgm:t>
    </dgm:pt>
    <dgm:pt modelId="{97BEB175-F710-462B-9C45-C2C55F382C90}" type="pres">
      <dgm:prSet presAssocID="{F8E20B15-736E-4EE0-9B95-41B669E385CA}" presName="sibTrans" presStyleLbl="sibTrans2D1" presStyleIdx="0" presStyleCnt="2" custFlipHor="1" custScaleX="69528" custScaleY="51503" custLinFactNeighborY="-62382"/>
      <dgm:spPr/>
      <dgm:t>
        <a:bodyPr/>
        <a:lstStyle/>
        <a:p>
          <a:endParaRPr lang="ru-RU"/>
        </a:p>
      </dgm:t>
    </dgm:pt>
    <dgm:pt modelId="{EA178270-A465-4878-B18C-273AD0F8735C}" type="pres">
      <dgm:prSet presAssocID="{F8E20B15-736E-4EE0-9B95-41B669E385CA}" presName="spacerB" presStyleCnt="0"/>
      <dgm:spPr/>
      <dgm:t>
        <a:bodyPr/>
        <a:lstStyle/>
        <a:p>
          <a:endParaRPr lang="ru-RU"/>
        </a:p>
      </dgm:t>
    </dgm:pt>
    <dgm:pt modelId="{EF5F5D0F-D3CD-4D03-8292-A7768285C9AD}" type="pres">
      <dgm:prSet presAssocID="{4AB72170-32EF-4A11-AB73-96EB83456FCF}" presName="node" presStyleLbl="node1" presStyleIdx="1" presStyleCnt="3" custScaleX="581523" custScaleY="253581" custLinFactY="-3478" custLinFactNeighborX="59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39E7D-A340-4DE6-B619-1BE5393EED47}" type="pres">
      <dgm:prSet presAssocID="{339620C2-F452-402A-BE91-CDB4259CEA25}" presName="sibTransLast" presStyleLbl="sibTrans2D1" presStyleIdx="1" presStyleCnt="2" custScaleX="284917" custLinFactNeighborX="-65082" custLinFactNeighborY="-38301"/>
      <dgm:spPr/>
      <dgm:t>
        <a:bodyPr/>
        <a:lstStyle/>
        <a:p>
          <a:endParaRPr lang="ru-RU"/>
        </a:p>
      </dgm:t>
    </dgm:pt>
    <dgm:pt modelId="{770F5822-DF24-4A64-87E5-15D487D2B3CC}" type="pres">
      <dgm:prSet presAssocID="{339620C2-F452-402A-BE91-CDB4259CEA2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E608F08-5712-4BC6-AECD-F99AF15BEC28}" type="pres">
      <dgm:prSet presAssocID="{339620C2-F452-402A-BE91-CDB4259CEA25}" presName="lastNode" presStyleLbl="node1" presStyleIdx="2" presStyleCnt="3" custScaleX="178041" custScaleY="164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70763E-C802-4A8A-A495-03EAEC98B80A}" type="presOf" srcId="{8F7DA8B4-0B6A-4CB1-A2C1-A76D6FDBFB9F}" destId="{770F5822-DF24-4A64-87E5-15D487D2B3CC}" srcOrd="1" destOrd="0" presId="urn:microsoft.com/office/officeart/2005/8/layout/equation2"/>
    <dgm:cxn modelId="{45FE6BD3-2161-48DB-93A9-FA59F027A3C5}" srcId="{339620C2-F452-402A-BE91-CDB4259CEA25}" destId="{4AB72170-32EF-4A11-AB73-96EB83456FCF}" srcOrd="1" destOrd="0" parTransId="{49E62625-0A6E-4F86-85AA-B69550BE9EF8}" sibTransId="{8F7DA8B4-0B6A-4CB1-A2C1-A76D6FDBFB9F}"/>
    <dgm:cxn modelId="{17D17BC0-DC3D-41B9-8536-128A97906296}" type="presOf" srcId="{8F7DA8B4-0B6A-4CB1-A2C1-A76D6FDBFB9F}" destId="{0E539E7D-A340-4DE6-B619-1BE5393EED47}" srcOrd="0" destOrd="0" presId="urn:microsoft.com/office/officeart/2005/8/layout/equation2"/>
    <dgm:cxn modelId="{8A4942E1-7247-4F0C-82B1-E74AACE6AA66}" type="presOf" srcId="{4AB72170-32EF-4A11-AB73-96EB83456FCF}" destId="{EF5F5D0F-D3CD-4D03-8292-A7768285C9AD}" srcOrd="0" destOrd="0" presId="urn:microsoft.com/office/officeart/2005/8/layout/equation2"/>
    <dgm:cxn modelId="{2DD46E14-8C2C-48CB-99D2-B7D36F83A5A9}" type="presOf" srcId="{E327ECBE-1704-44EC-944D-F8E5F244BC06}" destId="{1E608F08-5712-4BC6-AECD-F99AF15BEC28}" srcOrd="0" destOrd="0" presId="urn:microsoft.com/office/officeart/2005/8/layout/equation2"/>
    <dgm:cxn modelId="{997DDA52-55F7-4EFC-8569-BB8E68ED313C}" type="presOf" srcId="{339620C2-F452-402A-BE91-CDB4259CEA25}" destId="{E343902F-798B-46A2-A73B-DE2F0495DFC7}" srcOrd="0" destOrd="0" presId="urn:microsoft.com/office/officeart/2005/8/layout/equation2"/>
    <dgm:cxn modelId="{3E07EB09-91F3-4085-9723-312E2A6F02DA}" srcId="{339620C2-F452-402A-BE91-CDB4259CEA25}" destId="{A883C7A9-07E9-4B19-927A-D52C568898B9}" srcOrd="0" destOrd="0" parTransId="{E379723C-AC36-4446-9C8A-01E711FB069E}" sibTransId="{F8E20B15-736E-4EE0-9B95-41B669E385CA}"/>
    <dgm:cxn modelId="{C2DF22F5-AEAA-4F81-BC4F-5ABF746F5A06}" type="presOf" srcId="{A883C7A9-07E9-4B19-927A-D52C568898B9}" destId="{04702E22-DF56-4A60-B662-7AA0EB6B9A95}" srcOrd="0" destOrd="0" presId="urn:microsoft.com/office/officeart/2005/8/layout/equation2"/>
    <dgm:cxn modelId="{23FABB0D-7448-4341-BA19-38BD98A2A74B}" type="presOf" srcId="{F8E20B15-736E-4EE0-9B95-41B669E385CA}" destId="{97BEB175-F710-462B-9C45-C2C55F382C90}" srcOrd="0" destOrd="0" presId="urn:microsoft.com/office/officeart/2005/8/layout/equation2"/>
    <dgm:cxn modelId="{8761E017-796A-4918-A8A9-84ED1729FF29}" srcId="{339620C2-F452-402A-BE91-CDB4259CEA25}" destId="{E327ECBE-1704-44EC-944D-F8E5F244BC06}" srcOrd="2" destOrd="0" parTransId="{83BAEFF3-8B07-4D76-914D-1CBEACE9EE62}" sibTransId="{8A7ACBD6-9DBC-40E6-959E-2D67DD4A6203}"/>
    <dgm:cxn modelId="{30FA817C-B365-45E6-BB4C-00973267A471}" type="presParOf" srcId="{E343902F-798B-46A2-A73B-DE2F0495DFC7}" destId="{1D828B40-9756-4D68-B007-74241D9F7C85}" srcOrd="0" destOrd="0" presId="urn:microsoft.com/office/officeart/2005/8/layout/equation2"/>
    <dgm:cxn modelId="{D374E826-F2E4-489D-96D8-80C9CE8A8B3C}" type="presParOf" srcId="{1D828B40-9756-4D68-B007-74241D9F7C85}" destId="{04702E22-DF56-4A60-B662-7AA0EB6B9A95}" srcOrd="0" destOrd="0" presId="urn:microsoft.com/office/officeart/2005/8/layout/equation2"/>
    <dgm:cxn modelId="{469E4F18-01E5-4B58-88E8-A1572953D593}" type="presParOf" srcId="{1D828B40-9756-4D68-B007-74241D9F7C85}" destId="{F53FA71E-0B78-42BF-BE8E-FE70EA312666}" srcOrd="1" destOrd="0" presId="urn:microsoft.com/office/officeart/2005/8/layout/equation2"/>
    <dgm:cxn modelId="{BCA8177B-BA06-4FD9-B32B-CC3D9F3C51C2}" type="presParOf" srcId="{1D828B40-9756-4D68-B007-74241D9F7C85}" destId="{97BEB175-F710-462B-9C45-C2C55F382C90}" srcOrd="2" destOrd="0" presId="urn:microsoft.com/office/officeart/2005/8/layout/equation2"/>
    <dgm:cxn modelId="{5B1097C0-8571-4673-A664-C6CC7B9A4AAD}" type="presParOf" srcId="{1D828B40-9756-4D68-B007-74241D9F7C85}" destId="{EA178270-A465-4878-B18C-273AD0F8735C}" srcOrd="3" destOrd="0" presId="urn:microsoft.com/office/officeart/2005/8/layout/equation2"/>
    <dgm:cxn modelId="{8AB66380-74AA-4766-8882-58F7F36B32F2}" type="presParOf" srcId="{1D828B40-9756-4D68-B007-74241D9F7C85}" destId="{EF5F5D0F-D3CD-4D03-8292-A7768285C9AD}" srcOrd="4" destOrd="0" presId="urn:microsoft.com/office/officeart/2005/8/layout/equation2"/>
    <dgm:cxn modelId="{A0D7B3D5-4969-4122-8CCA-34FBA05E8259}" type="presParOf" srcId="{E343902F-798B-46A2-A73B-DE2F0495DFC7}" destId="{0E539E7D-A340-4DE6-B619-1BE5393EED47}" srcOrd="1" destOrd="0" presId="urn:microsoft.com/office/officeart/2005/8/layout/equation2"/>
    <dgm:cxn modelId="{9A7FEF32-EBEC-4EB3-A3AA-098034A5CE7A}" type="presParOf" srcId="{0E539E7D-A340-4DE6-B619-1BE5393EED47}" destId="{770F5822-DF24-4A64-87E5-15D487D2B3CC}" srcOrd="0" destOrd="0" presId="urn:microsoft.com/office/officeart/2005/8/layout/equation2"/>
    <dgm:cxn modelId="{2A5526C0-A9B0-4318-BC97-E8FFBA248FE8}" type="presParOf" srcId="{E343902F-798B-46A2-A73B-DE2F0495DFC7}" destId="{1E608F08-5712-4BC6-AECD-F99AF15BEC28}" srcOrd="2" destOrd="0" presId="urn:microsoft.com/office/officeart/2005/8/layout/equation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B5418-A96B-4121-A96D-EF7A9B3A1FB2}">
      <dsp:nvSpPr>
        <dsp:cNvPr id="0" name=""/>
        <dsp:cNvSpPr/>
      </dsp:nvSpPr>
      <dsp:spPr>
        <a:xfrm>
          <a:off x="0" y="9"/>
          <a:ext cx="3714415" cy="1857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2023</a:t>
          </a:r>
          <a:endParaRPr lang="ru-RU" sz="6500" kern="1200" dirty="0"/>
        </a:p>
      </dsp:txBody>
      <dsp:txXfrm>
        <a:off x="54396" y="54405"/>
        <a:ext cx="3605623" cy="1748415"/>
      </dsp:txXfrm>
    </dsp:sp>
    <dsp:sp modelId="{57637166-45E4-4C56-B1AA-B158193DD2AA}">
      <dsp:nvSpPr>
        <dsp:cNvPr id="0" name=""/>
        <dsp:cNvSpPr/>
      </dsp:nvSpPr>
      <dsp:spPr>
        <a:xfrm>
          <a:off x="371441" y="1857217"/>
          <a:ext cx="508881" cy="1281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194"/>
              </a:lnTo>
              <a:lnTo>
                <a:pt x="508881" y="12811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C272E-BC2F-4E4A-B595-CB785DD12440}">
      <dsp:nvSpPr>
        <dsp:cNvPr id="0" name=""/>
        <dsp:cNvSpPr/>
      </dsp:nvSpPr>
      <dsp:spPr>
        <a:xfrm>
          <a:off x="880322" y="2209808"/>
          <a:ext cx="6206282" cy="1857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3 634 438 751,67 </a:t>
          </a:r>
          <a:r>
            <a:rPr lang="ru-RU" sz="5700" kern="1200" dirty="0" err="1" smtClean="0"/>
            <a:t>руб</a:t>
          </a:r>
          <a:r>
            <a:rPr lang="ru-RU" sz="5700" kern="1200" dirty="0" smtClean="0"/>
            <a:t>        </a:t>
          </a:r>
          <a:endParaRPr lang="ru-RU" sz="5700" kern="1200" dirty="0"/>
        </a:p>
      </dsp:txBody>
      <dsp:txXfrm>
        <a:off x="934718" y="2264204"/>
        <a:ext cx="6097490" cy="1748415"/>
      </dsp:txXfrm>
    </dsp:sp>
    <dsp:sp modelId="{21642764-9A19-4589-98D2-D3DD7394E6F5}">
      <dsp:nvSpPr>
        <dsp:cNvPr id="0" name=""/>
        <dsp:cNvSpPr/>
      </dsp:nvSpPr>
      <dsp:spPr>
        <a:xfrm>
          <a:off x="371441" y="1857217"/>
          <a:ext cx="1721236" cy="3715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5492"/>
              </a:lnTo>
              <a:lnTo>
                <a:pt x="1721236" y="37154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22437-3892-4647-AF65-313C58F1AE4C}">
      <dsp:nvSpPr>
        <dsp:cNvPr id="0" name=""/>
        <dsp:cNvSpPr/>
      </dsp:nvSpPr>
      <dsp:spPr>
        <a:xfrm>
          <a:off x="2092677" y="4644105"/>
          <a:ext cx="3358722" cy="1857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smtClean="0"/>
            <a:t>Рост 14 %</a:t>
          </a:r>
          <a:endParaRPr lang="ru-RU" sz="5700" kern="1200" dirty="0"/>
        </a:p>
      </dsp:txBody>
      <dsp:txXfrm>
        <a:off x="2147073" y="4698501"/>
        <a:ext cx="3249930" cy="1748415"/>
      </dsp:txXfrm>
    </dsp:sp>
    <dsp:sp modelId="{B6094408-FD4B-4EE1-AE47-5DC8F4106F89}">
      <dsp:nvSpPr>
        <dsp:cNvPr id="0" name=""/>
        <dsp:cNvSpPr/>
      </dsp:nvSpPr>
      <dsp:spPr>
        <a:xfrm>
          <a:off x="8484681" y="1086"/>
          <a:ext cx="3714415" cy="1857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2024</a:t>
          </a:r>
          <a:endParaRPr lang="ru-RU" sz="6500" kern="1200" dirty="0"/>
        </a:p>
      </dsp:txBody>
      <dsp:txXfrm>
        <a:off x="8539077" y="55482"/>
        <a:ext cx="3605623" cy="1748415"/>
      </dsp:txXfrm>
    </dsp:sp>
    <dsp:sp modelId="{D6B723DC-20E9-409C-BC15-BE3062EA8ACE}">
      <dsp:nvSpPr>
        <dsp:cNvPr id="0" name=""/>
        <dsp:cNvSpPr/>
      </dsp:nvSpPr>
      <dsp:spPr>
        <a:xfrm>
          <a:off x="8856122" y="1858294"/>
          <a:ext cx="1042799" cy="1356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6318"/>
              </a:lnTo>
              <a:lnTo>
                <a:pt x="1042799" y="13563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92A4D-589E-4673-8774-26511C9F96AB}">
      <dsp:nvSpPr>
        <dsp:cNvPr id="0" name=""/>
        <dsp:cNvSpPr/>
      </dsp:nvSpPr>
      <dsp:spPr>
        <a:xfrm>
          <a:off x="9898922" y="2286009"/>
          <a:ext cx="5729440" cy="1857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4 534 480 094,59 </a:t>
          </a:r>
          <a:r>
            <a:rPr lang="ru-RU" sz="5700" kern="1200" dirty="0" err="1" smtClean="0"/>
            <a:t>руб</a:t>
          </a:r>
          <a:endParaRPr lang="ru-RU" sz="5700" kern="1200" dirty="0"/>
        </a:p>
      </dsp:txBody>
      <dsp:txXfrm>
        <a:off x="9953318" y="2340405"/>
        <a:ext cx="5620648" cy="1748415"/>
      </dsp:txXfrm>
    </dsp:sp>
    <dsp:sp modelId="{53C61392-E43D-48AD-B330-8151D2546F03}">
      <dsp:nvSpPr>
        <dsp:cNvPr id="0" name=""/>
        <dsp:cNvSpPr/>
      </dsp:nvSpPr>
      <dsp:spPr>
        <a:xfrm>
          <a:off x="8856122" y="1858294"/>
          <a:ext cx="371441" cy="3714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4415"/>
              </a:lnTo>
              <a:lnTo>
                <a:pt x="371441" y="37144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3C30F-8B9D-41C4-ADFC-2A52DA9BEE1B}">
      <dsp:nvSpPr>
        <dsp:cNvPr id="0" name=""/>
        <dsp:cNvSpPr/>
      </dsp:nvSpPr>
      <dsp:spPr>
        <a:xfrm>
          <a:off x="9227564" y="4644105"/>
          <a:ext cx="3719347" cy="1857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Рост 25%</a:t>
          </a:r>
          <a:endParaRPr lang="ru-RU" sz="5700" kern="1200" dirty="0"/>
        </a:p>
      </dsp:txBody>
      <dsp:txXfrm>
        <a:off x="9281960" y="4698501"/>
        <a:ext cx="3610555" cy="1748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1A302-581C-40D2-BA35-682A2DC575EF}">
      <dsp:nvSpPr>
        <dsp:cNvPr id="0" name=""/>
        <dsp:cNvSpPr/>
      </dsp:nvSpPr>
      <dsp:spPr>
        <a:xfrm rot="5400000">
          <a:off x="-462146" y="532498"/>
          <a:ext cx="2643679" cy="15786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 rot="-5400000">
        <a:off x="70354" y="789340"/>
        <a:ext cx="1578681" cy="1064998"/>
      </dsp:txXfrm>
    </dsp:sp>
    <dsp:sp modelId="{BAAE509C-FCBE-4542-B40F-4DA02D49F84B}">
      <dsp:nvSpPr>
        <dsp:cNvPr id="0" name=""/>
        <dsp:cNvSpPr/>
      </dsp:nvSpPr>
      <dsp:spPr>
        <a:xfrm rot="5400000">
          <a:off x="7777905" y="-6127354"/>
          <a:ext cx="1720071" cy="13987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kern="1200" dirty="0" smtClean="0"/>
            <a:t>Школьный </a:t>
          </a:r>
          <a:r>
            <a:rPr lang="ru-RU" sz="4800" kern="1200" dirty="0" err="1" smtClean="0"/>
            <a:t>кванториум</a:t>
          </a:r>
          <a:r>
            <a:rPr lang="ru-RU" sz="4800" kern="1200" dirty="0" smtClean="0"/>
            <a:t> </a:t>
          </a:r>
          <a:r>
            <a:rPr lang="ru-RU" sz="3200" kern="1200" dirty="0" smtClean="0"/>
            <a:t>– СОШ 32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/>
        </a:p>
      </dsp:txBody>
      <dsp:txXfrm rot="-5400000">
        <a:off x="1644374" y="90144"/>
        <a:ext cx="13903167" cy="1552137"/>
      </dsp:txXfrm>
    </dsp:sp>
    <dsp:sp modelId="{7C3B0FB8-2280-4637-824A-A6BB17066D89}">
      <dsp:nvSpPr>
        <dsp:cNvPr id="0" name=""/>
        <dsp:cNvSpPr/>
      </dsp:nvSpPr>
      <dsp:spPr>
        <a:xfrm rot="5400000">
          <a:off x="-466806" y="2929567"/>
          <a:ext cx="2643679" cy="17100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 rot="-5400000">
        <a:off x="2" y="3317793"/>
        <a:ext cx="1710065" cy="933614"/>
      </dsp:txXfrm>
    </dsp:sp>
    <dsp:sp modelId="{857023B8-ABD9-4AC3-AF65-FC821CAD739F}">
      <dsp:nvSpPr>
        <dsp:cNvPr id="0" name=""/>
        <dsp:cNvSpPr/>
      </dsp:nvSpPr>
      <dsp:spPr>
        <a:xfrm rot="5400000">
          <a:off x="7843597" y="-3670771"/>
          <a:ext cx="1720071" cy="13987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kern="1200" dirty="0" smtClean="0"/>
            <a:t>Шесть новых компьютерных классов </a:t>
          </a:r>
          <a:r>
            <a:rPr lang="ru-RU" sz="3200" kern="1200" dirty="0" smtClean="0"/>
            <a:t>– СОШ 5; 8; 13; 37; 38; 43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/>
        </a:p>
      </dsp:txBody>
      <dsp:txXfrm rot="-5400000">
        <a:off x="1710066" y="2546727"/>
        <a:ext cx="13903167" cy="1552137"/>
      </dsp:txXfrm>
    </dsp:sp>
    <dsp:sp modelId="{9F5B53F8-9D66-4C11-ABFC-E7617405C4D7}">
      <dsp:nvSpPr>
        <dsp:cNvPr id="0" name=""/>
        <dsp:cNvSpPr/>
      </dsp:nvSpPr>
      <dsp:spPr>
        <a:xfrm rot="5400000">
          <a:off x="-466806" y="5386150"/>
          <a:ext cx="2643679" cy="17100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 rot="-5400000">
        <a:off x="2" y="5774376"/>
        <a:ext cx="1710065" cy="933614"/>
      </dsp:txXfrm>
    </dsp:sp>
    <dsp:sp modelId="{C178C723-CFF2-4475-A67B-A908A5EC4433}">
      <dsp:nvSpPr>
        <dsp:cNvPr id="0" name=""/>
        <dsp:cNvSpPr/>
      </dsp:nvSpPr>
      <dsp:spPr>
        <a:xfrm rot="5400000">
          <a:off x="7843597" y="-1214187"/>
          <a:ext cx="1720071" cy="13987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kern="1200" dirty="0" smtClean="0"/>
            <a:t>Три площадки БПЛА </a:t>
          </a:r>
          <a:r>
            <a:rPr lang="ru-RU" sz="3200" kern="1200" dirty="0" smtClean="0"/>
            <a:t>– СОШ </a:t>
          </a:r>
          <a:r>
            <a:rPr lang="ru-RU" sz="3200" kern="1200" dirty="0" smtClean="0"/>
            <a:t>24; 38; Г2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/>
        </a:p>
      </dsp:txBody>
      <dsp:txXfrm rot="-5400000">
        <a:off x="1710066" y="5003311"/>
        <a:ext cx="13903167" cy="1552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CB039-2AFB-4FF6-A23D-A9282A2CBBE0}">
      <dsp:nvSpPr>
        <dsp:cNvPr id="0" name=""/>
        <dsp:cNvSpPr/>
      </dsp:nvSpPr>
      <dsp:spPr>
        <a:xfrm>
          <a:off x="2284100" y="3314"/>
          <a:ext cx="7211130" cy="922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Всероссийский конкур «Здоровье России» </a:t>
          </a:r>
          <a:endParaRPr lang="ru-RU" sz="3100" kern="1200" dirty="0"/>
        </a:p>
      </dsp:txBody>
      <dsp:txXfrm>
        <a:off x="2745348" y="3314"/>
        <a:ext cx="6288634" cy="922496"/>
      </dsp:txXfrm>
    </dsp:sp>
    <dsp:sp modelId="{BB8936A6-5AC3-412C-A302-7FB6B90C3C7C}">
      <dsp:nvSpPr>
        <dsp:cNvPr id="0" name=""/>
        <dsp:cNvSpPr/>
      </dsp:nvSpPr>
      <dsp:spPr>
        <a:xfrm>
          <a:off x="9195418" y="81726"/>
          <a:ext cx="4217684" cy="76567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СОШ 26</a:t>
          </a:r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9578254" y="81726"/>
        <a:ext cx="3452013" cy="765671"/>
      </dsp:txXfrm>
    </dsp:sp>
    <dsp:sp modelId="{B9068AA5-4B18-46F6-B5F5-5942457A4E1F}">
      <dsp:nvSpPr>
        <dsp:cNvPr id="0" name=""/>
        <dsp:cNvSpPr/>
      </dsp:nvSpPr>
      <dsp:spPr>
        <a:xfrm>
          <a:off x="2284100" y="1054960"/>
          <a:ext cx="7290049" cy="922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Всероссийский конкур « Мой лучший урок» </a:t>
          </a:r>
          <a:endParaRPr lang="ru-RU" sz="3100" kern="1200" dirty="0"/>
        </a:p>
      </dsp:txBody>
      <dsp:txXfrm>
        <a:off x="2745348" y="1054960"/>
        <a:ext cx="6367553" cy="922496"/>
      </dsp:txXfrm>
    </dsp:sp>
    <dsp:sp modelId="{5C15F336-7357-4732-AC47-1D7C2F9993B7}">
      <dsp:nvSpPr>
        <dsp:cNvPr id="0" name=""/>
        <dsp:cNvSpPr/>
      </dsp:nvSpPr>
      <dsp:spPr>
        <a:xfrm>
          <a:off x="9274338" y="1133372"/>
          <a:ext cx="4200169" cy="76567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СОШ 6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9657174" y="1133372"/>
        <a:ext cx="3434498" cy="765671"/>
      </dsp:txXfrm>
    </dsp:sp>
    <dsp:sp modelId="{8D2CF173-6EDE-4BA9-B750-900A24A097A9}">
      <dsp:nvSpPr>
        <dsp:cNvPr id="0" name=""/>
        <dsp:cNvSpPr/>
      </dsp:nvSpPr>
      <dsp:spPr>
        <a:xfrm>
          <a:off x="2284100" y="2106606"/>
          <a:ext cx="7253172" cy="922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Всероссийский конкурс  «Педагогический дебют» </a:t>
          </a:r>
          <a:endParaRPr lang="ru-RU" sz="3100" kern="1200" dirty="0"/>
        </a:p>
      </dsp:txBody>
      <dsp:txXfrm>
        <a:off x="2745348" y="2106606"/>
        <a:ext cx="6330676" cy="922496"/>
      </dsp:txXfrm>
    </dsp:sp>
    <dsp:sp modelId="{D33CEA92-A331-4EC2-BDFA-481C527FF1A8}">
      <dsp:nvSpPr>
        <dsp:cNvPr id="0" name=""/>
        <dsp:cNvSpPr/>
      </dsp:nvSpPr>
      <dsp:spPr>
        <a:xfrm>
          <a:off x="9175316" y="2209803"/>
          <a:ext cx="4200169" cy="76567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СОШ 11; Г3; ДОУ 102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9558152" y="2209803"/>
        <a:ext cx="3434498" cy="765671"/>
      </dsp:txXfrm>
    </dsp:sp>
    <dsp:sp modelId="{A7CA3636-3807-4360-BFF8-39B48BF7C454}">
      <dsp:nvSpPr>
        <dsp:cNvPr id="0" name=""/>
        <dsp:cNvSpPr/>
      </dsp:nvSpPr>
      <dsp:spPr>
        <a:xfrm>
          <a:off x="2284100" y="3158251"/>
          <a:ext cx="7253172" cy="922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Всероссийский  открытый   конкурс  «Детский сад года»</a:t>
          </a:r>
          <a:endParaRPr lang="ru-RU" sz="3100" kern="1200" dirty="0"/>
        </a:p>
      </dsp:txBody>
      <dsp:txXfrm>
        <a:off x="2745348" y="3158251"/>
        <a:ext cx="6330676" cy="922496"/>
      </dsp:txXfrm>
    </dsp:sp>
    <dsp:sp modelId="{C0059E32-3E7E-422B-8850-2D8494847C31}">
      <dsp:nvSpPr>
        <dsp:cNvPr id="0" name=""/>
        <dsp:cNvSpPr/>
      </dsp:nvSpPr>
      <dsp:spPr>
        <a:xfrm>
          <a:off x="9237461" y="3236664"/>
          <a:ext cx="4295897" cy="76567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Детские сады               65,78, 104, 46, 116,108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9620297" y="3236664"/>
        <a:ext cx="3530226" cy="765671"/>
      </dsp:txXfrm>
    </dsp:sp>
    <dsp:sp modelId="{391C34B6-5A64-4B3D-AE3B-30795316C3B6}">
      <dsp:nvSpPr>
        <dsp:cNvPr id="0" name=""/>
        <dsp:cNvSpPr/>
      </dsp:nvSpPr>
      <dsp:spPr>
        <a:xfrm>
          <a:off x="2284100" y="4209897"/>
          <a:ext cx="7228634" cy="922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Всероссийский  открытый   конкурс  «Детский сад года»</a:t>
          </a:r>
          <a:endParaRPr lang="ru-RU" sz="3100" kern="1200" dirty="0"/>
        </a:p>
      </dsp:txBody>
      <dsp:txXfrm>
        <a:off x="2745348" y="4209897"/>
        <a:ext cx="6306138" cy="922496"/>
      </dsp:txXfrm>
    </dsp:sp>
    <dsp:sp modelId="{CEB8A18F-0E32-4945-82A8-4A8BF356D004}">
      <dsp:nvSpPr>
        <dsp:cNvPr id="0" name=""/>
        <dsp:cNvSpPr/>
      </dsp:nvSpPr>
      <dsp:spPr>
        <a:xfrm>
          <a:off x="9212923" y="4288309"/>
          <a:ext cx="4352576" cy="76567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R="0" lvl="0" algn="ctr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tabLst/>
            <a:defRPr/>
          </a:pPr>
          <a:r>
            <a:rPr lang="ru-RU" sz="2800" kern="1200" dirty="0" smtClean="0"/>
            <a:t>Детские сады   </a:t>
          </a:r>
        </a:p>
        <a:p>
          <a:pPr marR="0" lvl="0" algn="ctr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tabLst/>
            <a:defRPr/>
          </a:pPr>
          <a:r>
            <a:rPr lang="ru-RU" sz="2800" kern="1200" dirty="0" smtClean="0"/>
            <a:t>65,78, 104, 46, 116,108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9595759" y="4288309"/>
        <a:ext cx="3586905" cy="765671"/>
      </dsp:txXfrm>
    </dsp:sp>
    <dsp:sp modelId="{D18778AF-724D-4B02-BC39-1AD461DEFA3F}">
      <dsp:nvSpPr>
        <dsp:cNvPr id="0" name=""/>
        <dsp:cNvSpPr/>
      </dsp:nvSpPr>
      <dsp:spPr>
        <a:xfrm>
          <a:off x="2284100" y="5261543"/>
          <a:ext cx="7076215" cy="922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"Образцовый детский сад" </a:t>
          </a:r>
          <a:endParaRPr lang="ru-RU" sz="3100" kern="1200" dirty="0"/>
        </a:p>
      </dsp:txBody>
      <dsp:txXfrm>
        <a:off x="2745348" y="5261543"/>
        <a:ext cx="6153719" cy="922496"/>
      </dsp:txXfrm>
    </dsp:sp>
    <dsp:sp modelId="{E36A566B-0C5B-4154-8013-EF4E3C129A9C}">
      <dsp:nvSpPr>
        <dsp:cNvPr id="0" name=""/>
        <dsp:cNvSpPr/>
      </dsp:nvSpPr>
      <dsp:spPr>
        <a:xfrm>
          <a:off x="8946716" y="5333998"/>
          <a:ext cx="4504964" cy="76567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Детские сады 121, 40   </a:t>
          </a:r>
        </a:p>
        <a:p>
          <a:pPr marR="0" lvl="0" algn="ctr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endParaRPr lang="ru-RU" sz="15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9329552" y="5333998"/>
        <a:ext cx="3739293" cy="765671"/>
      </dsp:txXfrm>
    </dsp:sp>
    <dsp:sp modelId="{AC990DA1-86EA-4908-9327-82C28CC5B091}">
      <dsp:nvSpPr>
        <dsp:cNvPr id="0" name=""/>
        <dsp:cNvSpPr/>
      </dsp:nvSpPr>
      <dsp:spPr>
        <a:xfrm>
          <a:off x="2284100" y="6313189"/>
          <a:ext cx="7314611" cy="922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Всероссийский конкурс  «Сердце отдаю детям»</a:t>
          </a:r>
          <a:endParaRPr lang="ru-RU" sz="3100" kern="1200" dirty="0"/>
        </a:p>
      </dsp:txBody>
      <dsp:txXfrm>
        <a:off x="2745348" y="6313189"/>
        <a:ext cx="6392115" cy="922496"/>
      </dsp:txXfrm>
    </dsp:sp>
    <dsp:sp modelId="{46A829CB-B65D-40EB-8CFC-BA7E7FC82C60}">
      <dsp:nvSpPr>
        <dsp:cNvPr id="0" name=""/>
        <dsp:cNvSpPr/>
      </dsp:nvSpPr>
      <dsp:spPr>
        <a:xfrm>
          <a:off x="9298899" y="6391601"/>
          <a:ext cx="4262801" cy="76567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Дворец пионеров</a:t>
          </a:r>
        </a:p>
        <a:p>
          <a:pPr marR="0" lvl="0" algn="ctr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endParaRPr lang="ru-RU" sz="15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9681735" y="6391601"/>
        <a:ext cx="3497130" cy="7656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02E22-DF56-4A60-B662-7AA0EB6B9A95}">
      <dsp:nvSpPr>
        <dsp:cNvPr id="0" name=""/>
        <dsp:cNvSpPr/>
      </dsp:nvSpPr>
      <dsp:spPr>
        <a:xfrm>
          <a:off x="627400" y="4835"/>
          <a:ext cx="8400029" cy="30631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</a:t>
          </a:r>
          <a:r>
            <a:rPr lang="ru-RU" sz="2400" b="1" kern="1200" dirty="0" smtClean="0"/>
            <a:t>Организационно-методическое сопровождение развития  инклюзивной образовательной среды в системе общего образования»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(М</a:t>
          </a:r>
          <a:r>
            <a:rPr lang="ru-RU" sz="1600" b="1" kern="1200" dirty="0" smtClean="0"/>
            <a:t>ОАУ «СОШ № 6 г. Орска») </a:t>
          </a:r>
          <a:endParaRPr lang="ru-RU" sz="1600" kern="1200" dirty="0"/>
        </a:p>
      </dsp:txBody>
      <dsp:txXfrm>
        <a:off x="1857556" y="453422"/>
        <a:ext cx="5939717" cy="2165968"/>
      </dsp:txXfrm>
    </dsp:sp>
    <dsp:sp modelId="{97BEB175-F710-462B-9C45-C2C55F382C90}">
      <dsp:nvSpPr>
        <dsp:cNvPr id="0" name=""/>
        <dsp:cNvSpPr/>
      </dsp:nvSpPr>
      <dsp:spPr>
        <a:xfrm flipH="1">
          <a:off x="4541991" y="3111217"/>
          <a:ext cx="570849" cy="422857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617657" y="3272918"/>
        <a:ext cx="419517" cy="99455"/>
      </dsp:txXfrm>
    </dsp:sp>
    <dsp:sp modelId="{EF5F5D0F-D3CD-4D03-8292-A7768285C9AD}">
      <dsp:nvSpPr>
        <dsp:cNvPr id="0" name=""/>
        <dsp:cNvSpPr/>
      </dsp:nvSpPr>
      <dsp:spPr>
        <a:xfrm>
          <a:off x="795217" y="3556547"/>
          <a:ext cx="8231915" cy="35896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«Внедрение инклюзивного обучения как условие реализации образовательных потребностей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детей с ОВЗ»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(МОАУ «СОШ № 49 г. Орска»)</a:t>
          </a:r>
          <a:endParaRPr lang="ru-RU" sz="1800" b="1" kern="1200" dirty="0"/>
        </a:p>
      </dsp:txBody>
      <dsp:txXfrm>
        <a:off x="2000753" y="4082237"/>
        <a:ext cx="5820843" cy="2538258"/>
      </dsp:txXfrm>
    </dsp:sp>
    <dsp:sp modelId="{0E539E7D-A340-4DE6-B619-1BE5393EED47}">
      <dsp:nvSpPr>
        <dsp:cNvPr id="0" name=""/>
        <dsp:cNvSpPr/>
      </dsp:nvSpPr>
      <dsp:spPr>
        <a:xfrm rot="37279">
          <a:off x="8530435" y="3160813"/>
          <a:ext cx="1282903" cy="5265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8530440" y="3265275"/>
        <a:ext cx="1124925" cy="315957"/>
      </dsp:txXfrm>
    </dsp:sp>
    <dsp:sp modelId="{1E608F08-5712-4BC6-AECD-F99AF15BEC28}">
      <dsp:nvSpPr>
        <dsp:cNvPr id="0" name=""/>
        <dsp:cNvSpPr/>
      </dsp:nvSpPr>
      <dsp:spPr>
        <a:xfrm>
          <a:off x="9876778" y="1332653"/>
          <a:ext cx="5040620" cy="46498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Задача педагогического коллектива по реализации интенций данного нацпроекта заключается в создании ситуации успеха для каждого ребенка с ОВЗ и детского коллектива в целом.</a:t>
          </a:r>
          <a:endParaRPr lang="ru-RU" sz="2000" b="1" kern="1200" dirty="0"/>
        </a:p>
      </dsp:txBody>
      <dsp:txXfrm>
        <a:off x="10614960" y="2013614"/>
        <a:ext cx="3564256" cy="3287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037DE-CBF8-4E74-B016-5CD967481FE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80847-906A-4F9D-88E5-5D62E051EC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7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6440" y="0"/>
            <a:ext cx="8671559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" y="3067050"/>
            <a:ext cx="7607807" cy="423290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50056" y="571500"/>
            <a:ext cx="1261871" cy="8709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8800" y="549655"/>
            <a:ext cx="17170400" cy="1111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50056" y="571500"/>
            <a:ext cx="1261871" cy="8709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00" b="1" i="0">
                <a:solidFill>
                  <a:srgbClr val="0E6D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00" b="1" i="0">
                <a:solidFill>
                  <a:srgbClr val="0E6D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35025" y="3214370"/>
            <a:ext cx="6188075" cy="5900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E6DA2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651345" y="2977658"/>
            <a:ext cx="6427469" cy="668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E6D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00" b="1" i="0">
                <a:solidFill>
                  <a:srgbClr val="0E6D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679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979" y="2772155"/>
            <a:ext cx="6348983" cy="437845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7756" y="0"/>
            <a:ext cx="8810231" cy="102869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6655" y="7801355"/>
            <a:ext cx="1342643" cy="13426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" y="441930"/>
            <a:ext cx="13101319" cy="109260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600593"/>
            <a:ext cx="8080376" cy="661720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260071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0051" y="2600593"/>
            <a:ext cx="8083550" cy="661720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260071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5379CC2E-AF6E-4A58-AD38-11408EC21B1F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43D00DD6-C865-4B77-B12B-73C90DEE9A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7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800" y="441930"/>
            <a:ext cx="13101319" cy="241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00" b="1" i="0">
                <a:solidFill>
                  <a:srgbClr val="0E6D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4100" y="2534761"/>
            <a:ext cx="16179800" cy="669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s://orsknmc.profiedu.ru/site/pub?id=2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181100"/>
            <a:ext cx="17170400" cy="5463034"/>
          </a:xfrm>
        </p:spPr>
        <p:txBody>
          <a:bodyPr/>
          <a:lstStyle/>
          <a:p>
            <a:pPr algn="l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Формирование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традиционных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ценностей в системе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образования города Орска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533400" y="8267700"/>
            <a:ext cx="12801600" cy="113877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образования г. Орска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Маслова Светлана Витальевна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4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0925" y="190500"/>
            <a:ext cx="9884027" cy="2509020"/>
          </a:xfrm>
          <a:prstGeom prst="rect">
            <a:avLst/>
          </a:prstGeom>
        </p:spPr>
        <p:txBody>
          <a:bodyPr vert="horz" wrap="square" lIns="0" tIns="15875" rIns="0" bIns="0" rtlCol="0" anchor="ctr">
            <a:spAutoFit/>
          </a:bodyPr>
          <a:lstStyle/>
          <a:p>
            <a:pPr marL="12701" algn="ctr">
              <a:spcBef>
                <a:spcPts val="125"/>
              </a:spcBef>
            </a:pPr>
            <a:r>
              <a:rPr lang="ru-RU" sz="4500" b="1" spc="1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Стажировочные</a:t>
            </a:r>
            <a:r>
              <a:rPr lang="ru-RU" sz="4500" b="1" spc="1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spc="1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</a:t>
            </a:r>
            <a:r>
              <a:rPr lang="ru-RU" sz="4500" b="1" spc="1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b="1" spc="1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b="1" spc="1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4500" b="1" spc="1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en-US" sz="2700" b="1" spc="1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en-US" sz="2700" b="1" spc="1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://orsknmc.profiedu.ru/site/pub?id=20</a:t>
            </a:r>
            <a:r>
              <a:rPr lang="ru-RU" sz="4500" b="1" spc="1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b="1" spc="1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b="1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500" b="1" spc="1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1258" y="2281594"/>
            <a:ext cx="15757038" cy="7403592"/>
            <a:chOff x="571498" y="2563912"/>
            <a:chExt cx="13334538" cy="7403592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498" y="7706106"/>
              <a:ext cx="12121244" cy="21389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23547" y="7219005"/>
              <a:ext cx="2528121" cy="26570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405" y="5052060"/>
              <a:ext cx="11035271" cy="21396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38567" y="2563912"/>
              <a:ext cx="1767469" cy="74035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81950" y="4610100"/>
              <a:ext cx="4249761" cy="258165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33009" y="1955039"/>
            <a:ext cx="13296746" cy="2465057"/>
            <a:chOff x="571500" y="2048256"/>
            <a:chExt cx="11071096" cy="2465056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1500" y="2373629"/>
              <a:ext cx="11035283" cy="21396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67059" y="2048256"/>
              <a:ext cx="3475537" cy="246202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16029" y="7509820"/>
            <a:ext cx="9332843" cy="2234972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 marR="5081">
              <a:lnSpc>
                <a:spcPct val="110000"/>
              </a:lnSpc>
              <a:spcBef>
                <a:spcPts val="100"/>
              </a:spcBef>
            </a:pPr>
            <a:r>
              <a:rPr lang="ru-RU" sz="3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уровень:</a:t>
            </a:r>
          </a:p>
          <a:p>
            <a:pPr marL="12701" marR="5081">
              <a:lnSpc>
                <a:spcPct val="110000"/>
              </a:lnSpc>
              <a:spcBef>
                <a:spcPts val="100"/>
              </a:spcBef>
            </a:pPr>
            <a:r>
              <a:rPr lang="ru-RU" sz="33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 – 2</a:t>
            </a:r>
          </a:p>
          <a:p>
            <a:pPr marL="12701" marR="5081">
              <a:lnSpc>
                <a:spcPct val="110000"/>
              </a:lnSpc>
              <a:spcBef>
                <a:spcPts val="100"/>
              </a:spcBef>
            </a:pPr>
            <a:r>
              <a:rPr lang="ru-RU" sz="33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дополнительного образования – 13</a:t>
            </a:r>
          </a:p>
          <a:p>
            <a:pPr marL="12701" marR="5081">
              <a:lnSpc>
                <a:spcPct val="110000"/>
              </a:lnSpc>
              <a:spcBef>
                <a:spcPts val="100"/>
              </a:spcBef>
            </a:pPr>
            <a:endParaRPr sz="30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6029" y="2188143"/>
            <a:ext cx="9752639" cy="2264595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 marR="5081">
              <a:lnSpc>
                <a:spcPct val="110000"/>
              </a:lnSpc>
              <a:spcBef>
                <a:spcPts val="100"/>
              </a:spcBef>
            </a:pPr>
            <a:r>
              <a:rPr lang="ru-RU" sz="3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уровень: </a:t>
            </a:r>
          </a:p>
          <a:p>
            <a:pPr marL="12701" marR="5081">
              <a:lnSpc>
                <a:spcPct val="110000"/>
              </a:lnSpc>
              <a:spcBef>
                <a:spcPts val="100"/>
              </a:spcBef>
            </a:pPr>
            <a:r>
              <a:rPr lang="ru-RU" sz="33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организации – 6</a:t>
            </a:r>
          </a:p>
          <a:p>
            <a:pPr marL="12701" marR="5081">
              <a:lnSpc>
                <a:spcPct val="110000"/>
              </a:lnSpc>
              <a:spcBef>
                <a:spcPts val="100"/>
              </a:spcBef>
            </a:pPr>
            <a:r>
              <a:rPr lang="ru-RU" sz="33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 – 1</a:t>
            </a:r>
          </a:p>
          <a:p>
            <a:pPr marL="12701" marR="5081">
              <a:lnSpc>
                <a:spcPct val="110000"/>
              </a:lnSpc>
              <a:spcBef>
                <a:spcPts val="100"/>
              </a:spcBef>
            </a:pPr>
            <a:r>
              <a:rPr lang="ru-RU" sz="33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3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4958" y="4697164"/>
            <a:ext cx="9386901" cy="2790701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 marR="5081">
              <a:lnSpc>
                <a:spcPct val="110000"/>
              </a:lnSpc>
              <a:spcBef>
                <a:spcPts val="100"/>
              </a:spcBef>
              <a:tabLst>
                <a:tab pos="2009876" algn="l"/>
              </a:tabLst>
            </a:pPr>
            <a:r>
              <a:rPr lang="ru-RU" sz="3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уровень:</a:t>
            </a:r>
          </a:p>
          <a:p>
            <a:pPr marL="12701" marR="5081">
              <a:lnSpc>
                <a:spcPct val="110000"/>
              </a:lnSpc>
              <a:spcBef>
                <a:spcPts val="100"/>
              </a:spcBef>
            </a:pPr>
            <a:r>
              <a:rPr lang="ru-RU" sz="33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организации – 8</a:t>
            </a:r>
          </a:p>
          <a:p>
            <a:pPr marL="12701" marR="5081">
              <a:lnSpc>
                <a:spcPct val="110000"/>
              </a:lnSpc>
              <a:spcBef>
                <a:spcPts val="100"/>
              </a:spcBef>
            </a:pPr>
            <a:r>
              <a:rPr lang="ru-RU" sz="33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 – 4</a:t>
            </a:r>
          </a:p>
          <a:p>
            <a:pPr marL="12701" marR="5081">
              <a:lnSpc>
                <a:spcPct val="110000"/>
              </a:lnSpc>
              <a:spcBef>
                <a:spcPts val="100"/>
              </a:spcBef>
            </a:pPr>
            <a:r>
              <a:rPr lang="ru-RU" sz="33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дополнительного образования – 3</a:t>
            </a:r>
          </a:p>
          <a:p>
            <a:pPr marL="12701" marR="5081">
              <a:lnSpc>
                <a:spcPct val="110000"/>
              </a:lnSpc>
              <a:spcBef>
                <a:spcPts val="100"/>
              </a:spcBef>
              <a:tabLst>
                <a:tab pos="2009876" algn="l"/>
              </a:tabLst>
            </a:pPr>
            <a:endParaRPr sz="3000" dirty="0">
              <a:latin typeface="Microsoft Sans Serif"/>
              <a:cs typeface="Microsoft Sans Serif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A0EE8C4-423E-3AA1-ADFC-9FAC96E59E78}"/>
              </a:ext>
            </a:extLst>
          </p:cNvPr>
          <p:cNvSpPr txBox="1"/>
          <p:nvPr/>
        </p:nvSpPr>
        <p:spPr>
          <a:xfrm>
            <a:off x="16018297" y="5241958"/>
            <a:ext cx="1494212" cy="1523495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ru-RU" sz="9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6986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342900"/>
            <a:ext cx="13101319" cy="1477328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Региональные </a:t>
            </a:r>
            <a:r>
              <a:rPr lang="ru-RU" sz="4800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стажировочные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площадки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на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базе общеобразовательных организаций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561087"/>
              </p:ext>
            </p:extLst>
          </p:nvPr>
        </p:nvGraphicFramePr>
        <p:xfrm>
          <a:off x="1600200" y="2019300"/>
          <a:ext cx="15544800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2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342900"/>
            <a:ext cx="14549119" cy="241363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Региональная площадка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"</a:t>
            </a:r>
            <a:r>
              <a:rPr lang="ru-RU" sz="4000" b="1" dirty="0"/>
              <a:t>Управленческие механизмы реализации средневзвешенной оценки образовательных ресурсов обучающихся"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04800" y="2552698"/>
            <a:ext cx="8763000" cy="6400801"/>
            <a:chOff x="542939" y="395"/>
            <a:chExt cx="3884497" cy="1660244"/>
          </a:xfrm>
        </p:grpSpPr>
        <p:sp>
          <p:nvSpPr>
            <p:cNvPr id="7" name="Овал 6"/>
            <p:cNvSpPr/>
            <p:nvPr/>
          </p:nvSpPr>
          <p:spPr>
            <a:xfrm>
              <a:off x="542939" y="395"/>
              <a:ext cx="3884497" cy="166024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1111810" y="243532"/>
              <a:ext cx="2746755" cy="11739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11112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 defTabSz="11112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b="1" dirty="0">
                  <a:solidFill>
                    <a:schemeClr val="bg1"/>
                  </a:solidFill>
                </a:rPr>
                <a:t>МОАУ «Гимназия № 2 г. Орска»</a:t>
              </a:r>
            </a:p>
            <a:p>
              <a:pPr algn="ctr" defTabSz="11112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b="1" dirty="0">
                  <a:solidFill>
                    <a:schemeClr val="bg1"/>
                  </a:solidFill>
                </a:rPr>
                <a:t>МОАУ «Гимназия № 3 г. Орска»</a:t>
              </a:r>
            </a:p>
            <a:p>
              <a:pPr algn="ctr" defTabSz="11112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b="1" dirty="0">
                  <a:solidFill>
                    <a:schemeClr val="bg1"/>
                  </a:solidFill>
                </a:rPr>
                <a:t>МОАУ «СОШ № 15 г. Орска»</a:t>
              </a:r>
            </a:p>
            <a:p>
              <a:pPr algn="ctr" defTabSz="11112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b="1" dirty="0">
                  <a:solidFill>
                    <a:schemeClr val="bg1"/>
                  </a:solidFill>
                </a:rPr>
                <a:t>МОАУ «СОШ № 20 г. Орска»</a:t>
              </a:r>
            </a:p>
            <a:p>
              <a:pPr algn="ctr" defTabSz="11112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b="1" dirty="0">
                  <a:solidFill>
                    <a:schemeClr val="bg1"/>
                  </a:solidFill>
                </a:rPr>
                <a:t>МОАУ «СОШ № 38 г. Орска»</a:t>
              </a:r>
            </a:p>
            <a:p>
              <a:pPr algn="ctr" defTabSz="11112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 defTabSz="111124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982200" y="2590799"/>
            <a:ext cx="7643542" cy="6400800"/>
            <a:chOff x="4896544" y="720082"/>
            <a:chExt cx="2732052" cy="2520274"/>
          </a:xfrm>
        </p:grpSpPr>
        <p:sp>
          <p:nvSpPr>
            <p:cNvPr id="11" name="Овал 10"/>
            <p:cNvSpPr/>
            <p:nvPr/>
          </p:nvSpPr>
          <p:spPr>
            <a:xfrm>
              <a:off x="4896544" y="720082"/>
              <a:ext cx="2732052" cy="252027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5065154" y="775524"/>
              <a:ext cx="2394831" cy="2324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Цель</a:t>
              </a:r>
              <a:r>
                <a:rPr lang="ru-RU" sz="2400" dirty="0" smtClean="0">
                  <a:solidFill>
                    <a:schemeClr val="bg1"/>
                  </a:solidFill>
                </a:rPr>
                <a:t>:</a:t>
              </a:r>
            </a:p>
            <a:p>
              <a:pPr algn="ctr"/>
              <a:endParaRPr lang="ru-RU" sz="2400" dirty="0">
                <a:solidFill>
                  <a:schemeClr val="bg1"/>
                </a:solidFill>
              </a:endParaRPr>
            </a:p>
            <a:p>
              <a:pPr algn="ctr"/>
              <a:r>
                <a:rPr lang="ru-RU" sz="2400" dirty="0">
                  <a:solidFill>
                    <a:schemeClr val="bg1"/>
                  </a:solidFill>
                </a:rPr>
                <a:t>     </a:t>
              </a:r>
              <a:r>
                <a:rPr lang="ru-RU" sz="2400" b="1" dirty="0">
                  <a:solidFill>
                    <a:schemeClr val="bg1"/>
                  </a:solidFill>
                </a:rPr>
                <a:t>-стимулировать учебно-познавательную деятельность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обучающихся </a:t>
              </a:r>
            </a:p>
            <a:p>
              <a:pPr algn="ctr"/>
              <a:endParaRPr lang="ru-RU" sz="2400" b="1" dirty="0">
                <a:solidFill>
                  <a:schemeClr val="bg1"/>
                </a:solidFill>
              </a:endParaRP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    -повышать качество изучения и усвоения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материала</a:t>
              </a:r>
            </a:p>
            <a:p>
              <a:pPr algn="ctr"/>
              <a:endParaRPr lang="ru-RU" sz="2400" b="1" dirty="0">
                <a:solidFill>
                  <a:schemeClr val="bg1"/>
                </a:solidFill>
              </a:endParaRP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    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- обеспечить объективность </a:t>
              </a:r>
              <a:r>
                <a:rPr lang="ru-RU" sz="2400" b="1" dirty="0">
                  <a:solidFill>
                    <a:schemeClr val="bg1"/>
                  </a:solidFill>
                </a:rPr>
                <a:t>итоговой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отметки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7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491183"/>
          </a:xfrm>
        </p:spPr>
        <p:txBody>
          <a:bodyPr>
            <a:noAutofit/>
          </a:bodyPr>
          <a:lstStyle/>
          <a:p>
            <a:pPr algn="ctr"/>
            <a:r>
              <a:rPr lang="ru-RU" sz="5700" dirty="0"/>
              <a:t>Динамика результатов ЕГЭ и ОГЭ </a:t>
            </a:r>
            <a:br>
              <a:rPr lang="ru-RU" sz="5700" dirty="0"/>
            </a:br>
            <a:r>
              <a:rPr lang="ru-RU" sz="5700" dirty="0"/>
              <a:t>за </a:t>
            </a:r>
            <a:r>
              <a:rPr lang="ru-RU" sz="5700" dirty="0" smtClean="0"/>
              <a:t>2022-2024 </a:t>
            </a:r>
            <a:r>
              <a:rPr lang="ru-RU" sz="5700" dirty="0" err="1" smtClean="0"/>
              <a:t>уч.г</a:t>
            </a:r>
            <a:r>
              <a:rPr lang="ru-RU" sz="5700" dirty="0" smtClean="0"/>
              <a:t>.</a:t>
            </a:r>
            <a:endParaRPr lang="ru-RU" sz="57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3040" y="8923920"/>
            <a:ext cx="8640960" cy="864096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/>
            <a:r>
              <a:rPr lang="ru-RU" sz="2500" i="1" dirty="0">
                <a:solidFill>
                  <a:schemeClr val="bg1"/>
                </a:solidFill>
              </a:rPr>
              <a:t>Средние баллы ЕГЭ по городу </a:t>
            </a:r>
          </a:p>
          <a:p>
            <a:pPr algn="ctr"/>
            <a:r>
              <a:rPr lang="ru-RU" sz="2500" i="1" dirty="0">
                <a:solidFill>
                  <a:schemeClr val="bg1"/>
                </a:solidFill>
              </a:rPr>
              <a:t>выше общероссийских на 4-7 баллов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1597713"/>
              </p:ext>
            </p:extLst>
          </p:nvPr>
        </p:nvGraphicFramePr>
        <p:xfrm>
          <a:off x="647056" y="2119164"/>
          <a:ext cx="8496944" cy="6588733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090688"/>
                <a:gridCol w="1416158"/>
                <a:gridCol w="1416158"/>
                <a:gridCol w="1573940"/>
              </a:tblGrid>
              <a:tr h="95888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ЕГЭ</a:t>
                      </a:r>
                      <a:endParaRPr lang="ru-RU" sz="240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2022 год</a:t>
                      </a:r>
                      <a:endParaRPr lang="ru-RU" sz="240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2023 год</a:t>
                      </a:r>
                      <a:endParaRPr lang="ru-RU" sz="240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2024 год</a:t>
                      </a:r>
                      <a:endParaRPr lang="ru-RU" sz="240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225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Кол-во выпускников сдававших</a:t>
                      </a:r>
                      <a:r>
                        <a:rPr lang="ru-RU" sz="2100" baseline="0" dirty="0" smtClean="0"/>
                        <a:t> ЕГЭ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858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696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690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952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Средний балл </a:t>
                      </a:r>
                    </a:p>
                    <a:p>
                      <a:pPr algn="ctr"/>
                      <a:r>
                        <a:rPr lang="ru-RU" sz="2100" dirty="0" smtClean="0"/>
                        <a:t>по городу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62,4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62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62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225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Кол-во выпускников, получивших 100 баллов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11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9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14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444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Кол-во выпускников, получивших медали</a:t>
                      </a:r>
                      <a:r>
                        <a:rPr lang="ru-RU" sz="2100" baseline="0" dirty="0" smtClean="0"/>
                        <a:t> «За особые успехи в учении» </a:t>
                      </a:r>
                      <a:r>
                        <a:rPr lang="en-US" sz="2100" baseline="0" dirty="0" smtClean="0"/>
                        <a:t>I</a:t>
                      </a:r>
                      <a:r>
                        <a:rPr lang="ru-RU" sz="2100" baseline="0" dirty="0" smtClean="0"/>
                        <a:t> и </a:t>
                      </a:r>
                      <a:r>
                        <a:rPr lang="en-US" sz="2100" baseline="0" dirty="0" smtClean="0"/>
                        <a:t>II</a:t>
                      </a:r>
                      <a:r>
                        <a:rPr lang="ru-RU" sz="2100" baseline="0" dirty="0" smtClean="0"/>
                        <a:t> степеней и аттестат с отличием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92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89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119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11681087"/>
              </p:ext>
            </p:extLst>
          </p:nvPr>
        </p:nvGraphicFramePr>
        <p:xfrm>
          <a:off x="9576048" y="2119164"/>
          <a:ext cx="8083552" cy="44805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024336"/>
                <a:gridCol w="1584176"/>
                <a:gridCol w="1728192"/>
                <a:gridCol w="1746848"/>
              </a:tblGrid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ОГЭ</a:t>
                      </a:r>
                      <a:endParaRPr lang="ru-RU" sz="240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2022 год</a:t>
                      </a:r>
                      <a:endParaRPr lang="ru-RU" sz="240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2023 год</a:t>
                      </a:r>
                      <a:endParaRPr lang="ru-RU" sz="240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2024</a:t>
                      </a:r>
                      <a:r>
                        <a:rPr lang="ru-RU" sz="2400" baseline="0" dirty="0" smtClean="0"/>
                        <a:t> год</a:t>
                      </a:r>
                      <a:endParaRPr lang="ru-RU" sz="240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Кол-во выпускников сдававших ОГЭ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2290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2383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2687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Средний балл по городу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3,9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3,9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4,3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Кол-во выпускников, получивших аттестат с отличием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142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158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173</a:t>
                      </a:r>
                      <a:endParaRPr lang="ru-RU" sz="2100" b="1" i="0" dirty="0"/>
                    </a:p>
                  </a:txBody>
                  <a:tcPr marL="182880" marR="18288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9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419100"/>
            <a:ext cx="13101319" cy="1477328"/>
          </a:xfrm>
        </p:spPr>
        <p:txBody>
          <a:bodyPr/>
          <a:lstStyle/>
          <a:p>
            <a:pPr algn="ctr"/>
            <a:r>
              <a:rPr lang="ru-RU" sz="4800" dirty="0"/>
              <a:t>Динамика результатов ЕГЭ по предметам технической направленности</a:t>
            </a:r>
          </a:p>
        </p:txBody>
      </p:sp>
      <p:graphicFrame>
        <p:nvGraphicFramePr>
          <p:cNvPr id="4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686634"/>
              </p:ext>
            </p:extLst>
          </p:nvPr>
        </p:nvGraphicFramePr>
        <p:xfrm>
          <a:off x="838200" y="2019300"/>
          <a:ext cx="16078200" cy="716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43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05200" y="419100"/>
            <a:ext cx="10057130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297940" algn="l"/>
              </a:tabLst>
            </a:pPr>
            <a:r>
              <a:rPr lang="ru-RU" sz="55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Взаимодействие с высшими учебными заведениями</a:t>
            </a:r>
          </a:p>
        </p:txBody>
      </p:sp>
      <p:sp>
        <p:nvSpPr>
          <p:cNvPr id="6" name="Овал 5"/>
          <p:cNvSpPr/>
          <p:nvPr/>
        </p:nvSpPr>
        <p:spPr>
          <a:xfrm>
            <a:off x="1981200" y="2124695"/>
            <a:ext cx="4419600" cy="40094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НФ НИТУ «</a:t>
            </a:r>
            <a:r>
              <a:rPr lang="ru-RU" sz="3200" dirty="0" smtClean="0"/>
              <a:t>Московский институт стали и сплавов» филиал в  </a:t>
            </a:r>
          </a:p>
          <a:p>
            <a:pPr algn="ctr"/>
            <a:r>
              <a:rPr lang="ru-RU" sz="3200" dirty="0" smtClean="0"/>
              <a:t>г. Новотроицк</a:t>
            </a:r>
            <a:endParaRPr lang="ru-RU" sz="3200" dirty="0"/>
          </a:p>
        </p:txBody>
      </p:sp>
      <p:sp>
        <p:nvSpPr>
          <p:cNvPr id="7" name="Овал 6"/>
          <p:cNvSpPr/>
          <p:nvPr/>
        </p:nvSpPr>
        <p:spPr>
          <a:xfrm>
            <a:off x="10819420" y="2247900"/>
            <a:ext cx="4572000" cy="388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Орский</a:t>
            </a:r>
            <a:r>
              <a:rPr lang="ru-RU" sz="3200" dirty="0" smtClean="0"/>
              <a:t> гуманитарно-технологический институт (филиал) ФГБОУ ВО «ОГУ»</a:t>
            </a:r>
            <a:endParaRPr lang="ru-RU" sz="32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801344" y="6210300"/>
            <a:ext cx="648072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2781384" y="6210300"/>
            <a:ext cx="648072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95400" y="6896100"/>
            <a:ext cx="5943600" cy="27363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u="sng" dirty="0" smtClean="0"/>
              <a:t>Проект «Инженерная смена»</a:t>
            </a:r>
          </a:p>
          <a:p>
            <a:r>
              <a:rPr lang="ru-RU" sz="2300" dirty="0" smtClean="0"/>
              <a:t>6 общеобразовательных организаций</a:t>
            </a:r>
          </a:p>
          <a:p>
            <a:endParaRPr lang="ru-RU" sz="2300" dirty="0" smtClean="0"/>
          </a:p>
          <a:p>
            <a:r>
              <a:rPr lang="ru-RU" sz="2300" dirty="0" smtClean="0"/>
              <a:t>100 обучающихся</a:t>
            </a:r>
          </a:p>
          <a:p>
            <a:endParaRPr lang="ru-RU" sz="2300" dirty="0" smtClean="0"/>
          </a:p>
          <a:p>
            <a:r>
              <a:rPr lang="ru-RU" sz="2300" dirty="0" smtClean="0"/>
              <a:t>углубленное изучение математики физики, химии, информатики</a:t>
            </a:r>
            <a:endParaRPr lang="ru-RU" sz="23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34600" y="6896100"/>
            <a:ext cx="6324600" cy="27363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u="sng" dirty="0" err="1" smtClean="0"/>
              <a:t>Профориентационная</a:t>
            </a:r>
            <a:r>
              <a:rPr lang="ru-RU" sz="2300" u="sng" dirty="0" smtClean="0"/>
              <a:t> модель</a:t>
            </a:r>
          </a:p>
          <a:p>
            <a:r>
              <a:rPr lang="ru-RU" sz="2300" dirty="0" smtClean="0"/>
              <a:t>1 муниципальная площадка </a:t>
            </a:r>
          </a:p>
          <a:p>
            <a:pPr marL="342900" indent="-342900">
              <a:buFontTx/>
              <a:buChar char="-"/>
            </a:pPr>
            <a:endParaRPr lang="ru-RU" sz="2300" dirty="0" smtClean="0"/>
          </a:p>
          <a:p>
            <a:r>
              <a:rPr lang="ru-RU" sz="2300" dirty="0" smtClean="0"/>
              <a:t>34 общеобразовательных организаций</a:t>
            </a:r>
          </a:p>
          <a:p>
            <a:endParaRPr lang="ru-RU" sz="2300" dirty="0" smtClean="0"/>
          </a:p>
          <a:p>
            <a:r>
              <a:rPr lang="ru-RU" sz="2300" dirty="0" smtClean="0"/>
              <a:t>углубленное изучение математики, физики, информатики, истории, обществознания, русского языка, английского языка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655168" y="498985"/>
            <a:ext cx="15544800" cy="2160239"/>
          </a:xfrm>
          <a:prstGeom prst="rect">
            <a:avLst/>
          </a:prstGeom>
        </p:spPr>
        <p:txBody>
          <a:bodyPr wrap="square" lIns="0" tIns="0" rIns="0" bIns="0">
            <a:normAutofit fontScale="90000" lnSpcReduction="10000"/>
          </a:bodyPr>
          <a:lstStyle>
            <a:lvl1pPr>
              <a:defRPr sz="7100" b="1" i="0">
                <a:solidFill>
                  <a:srgbClr val="0E6DA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5400" dirty="0" smtClean="0"/>
              <a:t>Взаимодействие со средними профессиональными учреждениями в рамках реализации учебного предмета «Технология»</a:t>
            </a:r>
            <a:endParaRPr lang="ru-RU" sz="5400" dirty="0"/>
          </a:p>
        </p:txBody>
      </p:sp>
      <p:sp>
        <p:nvSpPr>
          <p:cNvPr id="12" name="Стрелка вниз 11"/>
          <p:cNvSpPr/>
          <p:nvPr/>
        </p:nvSpPr>
        <p:spPr>
          <a:xfrm rot="2386686">
            <a:off x="4257798" y="5149232"/>
            <a:ext cx="1296144" cy="14204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512644">
            <a:off x="9099748" y="4800160"/>
            <a:ext cx="1296144" cy="17321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31232" y="6515447"/>
            <a:ext cx="7488832" cy="28083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r>
              <a:rPr lang="ru-RU" sz="2800" u="sng" dirty="0" smtClean="0"/>
              <a:t>Проведение практических занятий по учебным модулям:</a:t>
            </a:r>
          </a:p>
          <a:p>
            <a:r>
              <a:rPr lang="ru-RU" sz="2800" dirty="0" smtClean="0"/>
              <a:t>«Компьютерная графика. Черчение»</a:t>
            </a:r>
          </a:p>
          <a:p>
            <a:endParaRPr lang="ru-RU" sz="2800" dirty="0" smtClean="0"/>
          </a:p>
          <a:p>
            <a:r>
              <a:rPr lang="ru-RU" sz="2800" dirty="0" smtClean="0"/>
              <a:t>«3</a:t>
            </a:r>
            <a:r>
              <a:rPr lang="en-US" sz="2800" dirty="0" smtClean="0"/>
              <a:t>D</a:t>
            </a:r>
            <a:r>
              <a:rPr lang="ru-RU" sz="2800" dirty="0" smtClean="0"/>
              <a:t> моделирование. Аддитивные технологии».</a:t>
            </a:r>
            <a:endParaRPr lang="ru-RU" sz="28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448257" y="5328543"/>
            <a:ext cx="6360274" cy="44594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r>
              <a:rPr lang="ru-RU" sz="2800" dirty="0" smtClean="0"/>
              <a:t>обучение обучающихся           </a:t>
            </a:r>
          </a:p>
          <a:p>
            <a:pPr algn="ctr"/>
            <a:r>
              <a:rPr lang="ru-RU" sz="2800" dirty="0" smtClean="0"/>
              <a:t>8-9 классов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6 общеобразовательных организаций</a:t>
            </a:r>
          </a:p>
          <a:p>
            <a:pPr marL="510264" indent="-510264" algn="ctr">
              <a:buFontTx/>
              <a:buChar char="-"/>
            </a:pPr>
            <a:endParaRPr lang="ru-RU" sz="2800" dirty="0" smtClean="0"/>
          </a:p>
          <a:p>
            <a:pPr algn="ctr"/>
            <a:r>
              <a:rPr lang="ru-RU" sz="2800" dirty="0" smtClean="0"/>
              <a:t> 187 обучающихся</a:t>
            </a:r>
            <a:endParaRPr lang="ru-RU" sz="2800" dirty="0"/>
          </a:p>
        </p:txBody>
      </p:sp>
      <p:sp>
        <p:nvSpPr>
          <p:cNvPr id="19" name="Овал 18"/>
          <p:cNvSpPr/>
          <p:nvPr/>
        </p:nvSpPr>
        <p:spPr>
          <a:xfrm>
            <a:off x="1737520" y="2552700"/>
            <a:ext cx="6336704" cy="2438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r>
              <a:rPr lang="ru-RU" sz="3600" dirty="0" smtClean="0"/>
              <a:t>ГАПОУ «</a:t>
            </a:r>
            <a:r>
              <a:rPr lang="ru-RU" sz="3600" dirty="0" err="1" smtClean="0"/>
              <a:t>Орский</a:t>
            </a:r>
            <a:r>
              <a:rPr lang="ru-RU" sz="3600" dirty="0" smtClean="0"/>
              <a:t> технический техникум имени  А.И. Стеценко»</a:t>
            </a:r>
            <a:endParaRPr lang="ru-RU" sz="3600" dirty="0"/>
          </a:p>
        </p:txBody>
      </p:sp>
      <p:sp>
        <p:nvSpPr>
          <p:cNvPr id="20" name="Овал 19"/>
          <p:cNvSpPr/>
          <p:nvPr/>
        </p:nvSpPr>
        <p:spPr>
          <a:xfrm>
            <a:off x="10319698" y="2552700"/>
            <a:ext cx="6702648" cy="2590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r>
              <a:rPr lang="ru-RU" sz="3600" dirty="0" smtClean="0"/>
              <a:t>ГАПОУ «</a:t>
            </a:r>
            <a:r>
              <a:rPr lang="ru-RU" sz="3600" dirty="0" err="1" smtClean="0"/>
              <a:t>Орский</a:t>
            </a:r>
            <a:r>
              <a:rPr lang="ru-RU" sz="3600" dirty="0" smtClean="0"/>
              <a:t> машиностроительный колледж»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095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6556" y="0"/>
            <a:ext cx="14601825" cy="10287000"/>
            <a:chOff x="3686556" y="0"/>
            <a:chExt cx="1460182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86522" y="0"/>
              <a:ext cx="10301477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6556" y="6258305"/>
              <a:ext cx="5313425" cy="208711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800" y="549655"/>
            <a:ext cx="4705350" cy="1111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Год</a:t>
            </a:r>
            <a:r>
              <a:rPr spc="-90" dirty="0"/>
              <a:t> </a:t>
            </a:r>
            <a:r>
              <a:rPr spc="10" dirty="0"/>
              <a:t>семьи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8800" y="3485260"/>
            <a:ext cx="9173845" cy="357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10000"/>
              </a:lnSpc>
              <a:spcBef>
                <a:spcPts val="100"/>
              </a:spcBef>
              <a:tabLst>
                <a:tab pos="3691254" algn="l"/>
                <a:tab pos="4201795" algn="l"/>
              </a:tabLst>
            </a:pPr>
            <a:r>
              <a:rPr sz="4500" b="1" spc="-5" dirty="0">
                <a:solidFill>
                  <a:srgbClr val="0E6DA2"/>
                </a:solidFill>
                <a:latin typeface="Arial"/>
                <a:cs typeface="Arial"/>
              </a:rPr>
              <a:t>«Семья</a:t>
            </a:r>
            <a:r>
              <a:rPr sz="4500" b="1" spc="-30" dirty="0">
                <a:solidFill>
                  <a:srgbClr val="0E6DA2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0E6DA2"/>
                </a:solidFill>
                <a:latin typeface="Arial"/>
                <a:cs typeface="Arial"/>
              </a:rPr>
              <a:t>—</a:t>
            </a:r>
            <a:r>
              <a:rPr sz="4500" b="1" spc="-5" dirty="0">
                <a:solidFill>
                  <a:srgbClr val="0E6DA2"/>
                </a:solidFill>
                <a:latin typeface="Arial"/>
                <a:cs typeface="Arial"/>
              </a:rPr>
              <a:t> это</a:t>
            </a:r>
            <a:r>
              <a:rPr sz="4500" b="1" spc="-10" dirty="0">
                <a:solidFill>
                  <a:srgbClr val="0E6DA2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0E6DA2"/>
                </a:solidFill>
                <a:latin typeface="Arial"/>
                <a:cs typeface="Arial"/>
              </a:rPr>
              <a:t>не</a:t>
            </a:r>
            <a:r>
              <a:rPr sz="4500" b="1" spc="-20" dirty="0">
                <a:solidFill>
                  <a:srgbClr val="0E6DA2"/>
                </a:solidFill>
                <a:latin typeface="Arial"/>
                <a:cs typeface="Arial"/>
              </a:rPr>
              <a:t> </a:t>
            </a:r>
            <a:r>
              <a:rPr sz="4500" b="1" spc="-5" dirty="0">
                <a:solidFill>
                  <a:srgbClr val="0E6DA2"/>
                </a:solidFill>
                <a:latin typeface="Arial"/>
                <a:cs typeface="Arial"/>
              </a:rPr>
              <a:t>просто</a:t>
            </a:r>
            <a:r>
              <a:rPr sz="4500" b="1" spc="-15" dirty="0">
                <a:solidFill>
                  <a:srgbClr val="0E6DA2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0E6DA2"/>
                </a:solidFill>
                <a:latin typeface="Arial"/>
                <a:cs typeface="Arial"/>
              </a:rPr>
              <a:t>основа </a:t>
            </a:r>
            <a:r>
              <a:rPr sz="4500" b="1" spc="-1235" dirty="0">
                <a:solidFill>
                  <a:srgbClr val="0E6DA2"/>
                </a:solidFill>
                <a:latin typeface="Arial"/>
                <a:cs typeface="Arial"/>
              </a:rPr>
              <a:t> </a:t>
            </a:r>
            <a:r>
              <a:rPr sz="4500" b="1" spc="-5" dirty="0">
                <a:solidFill>
                  <a:srgbClr val="0E6DA2"/>
                </a:solidFill>
                <a:latin typeface="Arial"/>
                <a:cs typeface="Arial"/>
              </a:rPr>
              <a:t>государства	</a:t>
            </a:r>
            <a:r>
              <a:rPr sz="4500" b="1" dirty="0">
                <a:solidFill>
                  <a:srgbClr val="0E6DA2"/>
                </a:solidFill>
                <a:latin typeface="Arial"/>
                <a:cs typeface="Arial"/>
              </a:rPr>
              <a:t>и	</a:t>
            </a:r>
            <a:r>
              <a:rPr sz="4500" b="1" spc="-5" dirty="0">
                <a:solidFill>
                  <a:srgbClr val="0E6DA2"/>
                </a:solidFill>
                <a:latin typeface="Arial"/>
                <a:cs typeface="Arial"/>
              </a:rPr>
              <a:t>общества, это </a:t>
            </a:r>
            <a:r>
              <a:rPr sz="4500" b="1" dirty="0">
                <a:solidFill>
                  <a:srgbClr val="0E6DA2"/>
                </a:solidFill>
                <a:latin typeface="Arial"/>
                <a:cs typeface="Arial"/>
              </a:rPr>
              <a:t> духовное явление, основа </a:t>
            </a:r>
            <a:r>
              <a:rPr sz="4500" b="1" spc="5" dirty="0">
                <a:solidFill>
                  <a:srgbClr val="0E6DA2"/>
                </a:solidFill>
                <a:latin typeface="Arial"/>
                <a:cs typeface="Arial"/>
              </a:rPr>
              <a:t> </a:t>
            </a:r>
            <a:r>
              <a:rPr sz="4500" b="1" spc="-5" dirty="0">
                <a:solidFill>
                  <a:srgbClr val="0E6DA2"/>
                </a:solidFill>
                <a:latin typeface="Arial"/>
                <a:cs typeface="Arial"/>
              </a:rPr>
              <a:t>нравственности»</a:t>
            </a:r>
            <a:endParaRPr sz="4500">
              <a:latin typeface="Arial"/>
              <a:cs typeface="Arial"/>
            </a:endParaRPr>
          </a:p>
          <a:p>
            <a:pPr marL="12700">
              <a:lnSpc>
                <a:spcPts val="4160"/>
              </a:lnSpc>
            </a:pPr>
            <a:r>
              <a:rPr sz="3750" dirty="0">
                <a:solidFill>
                  <a:srgbClr val="0E6DA2"/>
                </a:solidFill>
                <a:latin typeface="Microsoft Sans Serif"/>
                <a:cs typeface="Microsoft Sans Serif"/>
              </a:rPr>
              <a:t>В.</a:t>
            </a:r>
            <a:r>
              <a:rPr sz="3750" spc="5" dirty="0">
                <a:solidFill>
                  <a:srgbClr val="0E6DA2"/>
                </a:solidFill>
                <a:latin typeface="Microsoft Sans Serif"/>
                <a:cs typeface="Microsoft Sans Serif"/>
              </a:rPr>
              <a:t> </a:t>
            </a:r>
            <a:r>
              <a:rPr sz="3750" dirty="0">
                <a:solidFill>
                  <a:srgbClr val="0E6DA2"/>
                </a:solidFill>
                <a:latin typeface="Microsoft Sans Serif"/>
                <a:cs typeface="Microsoft Sans Serif"/>
              </a:rPr>
              <a:t>В. </a:t>
            </a:r>
            <a:r>
              <a:rPr sz="3750" spc="-10" dirty="0">
                <a:solidFill>
                  <a:srgbClr val="0E6DA2"/>
                </a:solidFill>
                <a:latin typeface="Microsoft Sans Serif"/>
                <a:cs typeface="Microsoft Sans Serif"/>
              </a:rPr>
              <a:t>Путин</a:t>
            </a:r>
            <a:endParaRPr sz="37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495300"/>
            <a:ext cx="13101319" cy="1092607"/>
          </a:xfrm>
        </p:spPr>
        <p:txBody>
          <a:bodyPr/>
          <a:lstStyle/>
          <a:p>
            <a:pPr algn="ctr"/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6042" y="1714500"/>
            <a:ext cx="6172200" cy="426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«Разговоры о важном» —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внеурочное занятие,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реализуется в 100% ОО.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сентябре 2024 года  «Разговоры о важном»  вводятся в дошкольных образовательных организациях</a:t>
            </a:r>
            <a:endParaRPr lang="ru-RU" sz="2400" dirty="0"/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732547"/>
            <a:ext cx="5257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2039600" y="1714500"/>
            <a:ext cx="6172200" cy="426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38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 функционируют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медиацентры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Одно из направлений деятельности  выпуск «Живого журнала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10200" y="5524500"/>
            <a:ext cx="6172200" cy="426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городе функционируют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22 музея: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них 4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УДО,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школах города.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Паспортизированных музеев- 14  (13 школ, 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УДО)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msi\AppData\Local\Temp\Rar$DIa0.058\гимн.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57900"/>
            <a:ext cx="5029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39600" y="6066415"/>
            <a:ext cx="5748298" cy="353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" y="441930"/>
            <a:ext cx="13101319" cy="1092607"/>
          </a:xfrm>
        </p:spPr>
        <p:txBody>
          <a:bodyPr/>
          <a:lstStyle/>
          <a:p>
            <a:pPr algn="ctr"/>
            <a:r>
              <a:rPr lang="ru-RU" dirty="0" smtClean="0"/>
              <a:t>       Орлята </a:t>
            </a:r>
            <a:r>
              <a:rPr lang="ru-RU" dirty="0" smtClean="0"/>
              <a:t>России</a:t>
            </a:r>
            <a:endParaRPr lang="ru-RU" dirty="0"/>
          </a:p>
        </p:txBody>
      </p:sp>
      <p:pic>
        <p:nvPicPr>
          <p:cNvPr id="4" name="Рисунок 3" descr="https://avatars.mds.yandex.net/i?id=ceeac0c0d16796ac72acb929648e16b08f50a2b9-9211526-images-thumbs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09700"/>
            <a:ext cx="39290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690535"/>
              </p:ext>
            </p:extLst>
          </p:nvPr>
        </p:nvGraphicFramePr>
        <p:xfrm>
          <a:off x="661990" y="5448300"/>
          <a:ext cx="3571900" cy="1779272"/>
        </p:xfrm>
        <a:graphic>
          <a:graphicData uri="http://schemas.openxmlformats.org/drawingml/2006/table">
            <a:tbl>
              <a:tblPr/>
              <a:tblGrid>
                <a:gridCol w="1127672"/>
                <a:gridCol w="1212538"/>
                <a:gridCol w="1231690"/>
              </a:tblGrid>
              <a:tr h="92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2022-2023 учебный год</a:t>
                      </a:r>
                      <a:endParaRPr lang="ru-RU" sz="1100" kern="100" dirty="0"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2023-2024 учебный год</a:t>
                      </a:r>
                      <a:endParaRPr lang="ru-RU" sz="1100" kern="100" dirty="0"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2024-2025 учебный год </a:t>
                      </a:r>
                      <a:endParaRPr lang="ru-RU" sz="1100" kern="100"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 школ 457 обучающихся</a:t>
                      </a:r>
                      <a:endParaRPr lang="ru-RU" sz="1100" kern="100"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 школ -2136 обучающихся</a:t>
                      </a:r>
                      <a:endParaRPr lang="ru-RU" sz="1100" kern="100" dirty="0"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100 %  обучающихся с 1 по 4 классы</a:t>
                      </a:r>
                      <a:endParaRPr lang="ru-RU" sz="1100" kern="100" dirty="0"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57496"/>
            <a:ext cx="4707193" cy="313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324600" y="6515100"/>
            <a:ext cx="6643734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65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65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акциях и мероприятиях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65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РДДМ «Движение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первых» :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65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Патриотическая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игра «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Зарница 2.0.»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65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Фестиваль первых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65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Всероссийский  проект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граждане России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65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Всероссийский проект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Первая помощь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34600" y="2324100"/>
            <a:ext cx="4814392" cy="320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41796" y="5740578"/>
            <a:ext cx="42862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62000" y="7505700"/>
            <a:ext cx="650085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Местное отделение ВВПОД «ЮНАРМИЯ»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6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 отряда - 1641 обучающийся.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65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Общеобразовательные организации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СОШ № 1, 2, 4, 5, 6, 11, 13, 15, 22, 23, 24, 25, 26, 27, 28, 29, 31, Православная  гимназия,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65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Организации дополнительного образования ЦРТДЮ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1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65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1 (ОТТ им.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Стеценко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65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ВУЗ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1 (ОГТИ)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65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s://avatars.mds.yandex.net/i?id=1b9fbfba601f5c750bdf836eb354ee68fb04a2b8-12399224-images-thumbs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83304" y="1639889"/>
            <a:ext cx="2089543" cy="2786058"/>
          </a:xfrm>
          <a:prstGeom prst="rect">
            <a:avLst/>
          </a:prstGeom>
          <a:noFill/>
        </p:spPr>
      </p:pic>
      <p:pic>
        <p:nvPicPr>
          <p:cNvPr id="13" name="Рисунок 12" descr="C:\Users\msi\AppData\Local\Temp\Rar$DIa0.011\uXzVjkcqzxo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62858" y="2839449"/>
            <a:ext cx="447041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342900"/>
            <a:ext cx="13101319" cy="3277820"/>
          </a:xfrm>
        </p:spPr>
        <p:txBody>
          <a:bodyPr/>
          <a:lstStyle/>
          <a:p>
            <a:pPr algn="ctr"/>
            <a:r>
              <a:rPr lang="ru-RU" dirty="0" smtClean="0"/>
              <a:t>Расходы на нужды образования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24242413"/>
              </p:ext>
            </p:extLst>
          </p:nvPr>
        </p:nvGraphicFramePr>
        <p:xfrm>
          <a:off x="1143000" y="2705100"/>
          <a:ext cx="1630680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19100"/>
            <a:ext cx="13101319" cy="2185214"/>
          </a:xfrm>
        </p:spPr>
        <p:txBody>
          <a:bodyPr/>
          <a:lstStyle/>
          <a:p>
            <a:pPr algn="ctr"/>
            <a:r>
              <a:rPr lang="ru-RU" dirty="0" smtClean="0"/>
              <a:t>Перспективы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40296114"/>
              </p:ext>
            </p:extLst>
          </p:nvPr>
        </p:nvGraphicFramePr>
        <p:xfrm>
          <a:off x="1219200" y="2171700"/>
          <a:ext cx="15697200" cy="756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9101"/>
            <a:ext cx="16916400" cy="2286000"/>
          </a:xfrm>
        </p:spPr>
        <p:txBody>
          <a:bodyPr/>
          <a:lstStyle/>
          <a:p>
            <a:pPr algn="l"/>
            <a:r>
              <a:rPr lang="ru-RU" sz="4400" dirty="0" smtClean="0"/>
              <a:t>        Дети с ограниченными возможностями здоровья</a:t>
            </a:r>
            <a:br>
              <a:rPr lang="ru-RU" sz="4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</a:t>
            </a:r>
            <a:r>
              <a:rPr lang="ru-RU" sz="2600" dirty="0" smtClean="0"/>
              <a:t>28 </a:t>
            </a:r>
            <a:r>
              <a:rPr lang="ru-RU" sz="2600" dirty="0"/>
              <a:t>детских садов –   1211 </a:t>
            </a:r>
            <a:r>
              <a:rPr lang="ru-RU" sz="2600" dirty="0" smtClean="0"/>
              <a:t>детей </a:t>
            </a:r>
            <a:br>
              <a:rPr lang="ru-RU" sz="2600" dirty="0" smtClean="0"/>
            </a:br>
            <a:r>
              <a:rPr lang="ru-RU" sz="2600" dirty="0" smtClean="0"/>
              <a:t>                                                                        7 </a:t>
            </a:r>
            <a:r>
              <a:rPr lang="ru-RU" sz="2600" dirty="0"/>
              <a:t>школ - 163 ребенка </a:t>
            </a:r>
            <a:r>
              <a:rPr lang="ru-RU" sz="2600" dirty="0" smtClean="0"/>
              <a:t> </a:t>
            </a:r>
            <a:br>
              <a:rPr lang="ru-RU" sz="2600" dirty="0" smtClean="0"/>
            </a:br>
            <a:r>
              <a:rPr lang="ru-RU" sz="2600" dirty="0"/>
              <a:t> </a:t>
            </a:r>
            <a:r>
              <a:rPr lang="ru-RU" sz="2600" dirty="0" smtClean="0"/>
              <a:t>                                                                                                            3 </a:t>
            </a:r>
            <a:r>
              <a:rPr lang="ru-RU" sz="2600" dirty="0"/>
              <a:t>УДО – 1354 ребенка </a:t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3400" y="2857500"/>
            <a:ext cx="1524000" cy="66675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4400" dirty="0" smtClean="0"/>
              <a:t>РЕСУРСЫ</a:t>
            </a:r>
            <a:endParaRPr lang="ru-RU" sz="44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354179" y="3356811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2857500"/>
            <a:ext cx="13106400" cy="6629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 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Консультационные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центры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школа - СОШ № 6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детских садов- МДОАУ 38,102,115,121,60,106 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Информационно-консультационный портал для родителей детей с ОВЗ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(//Развитие 56.рус)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ПМПК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Государственная программа «Доступная среда»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грантовых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конкурсах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Предметно-пространственная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среда для детей с ОВЗ (дети РАС, ДЦП и т.д.)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МДОАУ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60,106,121,1,78,38,102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 СОШ 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31,6,38,50,4).</a:t>
            </a:r>
          </a:p>
          <a:p>
            <a:endParaRPr lang="ru-RU" sz="3200" b="1" dirty="0" smtClean="0"/>
          </a:p>
          <a:p>
            <a:pPr algn="ctr"/>
            <a:endParaRPr lang="ru-RU" sz="3200" b="1" dirty="0" smtClean="0"/>
          </a:p>
          <a:p>
            <a:endParaRPr lang="ru-RU" sz="32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362200" y="5686926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354179" y="6380748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354179" y="7134726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438400" y="7740316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330116" y="4704347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5421" y="419100"/>
            <a:ext cx="13101319" cy="923330"/>
          </a:xfrm>
        </p:spPr>
        <p:txBody>
          <a:bodyPr/>
          <a:lstStyle/>
          <a:p>
            <a:pPr algn="ctr"/>
            <a:r>
              <a:rPr lang="ru-RU" sz="6000" dirty="0" smtClean="0"/>
              <a:t>Качество образования</a:t>
            </a:r>
            <a:endParaRPr lang="ru-RU" sz="6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200" y="1467853"/>
            <a:ext cx="1524000" cy="7848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4400" dirty="0" smtClean="0"/>
              <a:t>РЕСУРСЫ</a:t>
            </a:r>
            <a:endParaRPr lang="ru-RU" sz="44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068053" y="3238500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96062" y="1467853"/>
            <a:ext cx="12701337" cy="7848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 100% ДОУ создана ППРС для </a:t>
            </a:r>
            <a:r>
              <a:rPr lang="ru-RU" sz="3200" b="1" dirty="0"/>
              <a:t>реализации ФГОС </a:t>
            </a:r>
            <a:r>
              <a:rPr lang="ru-RU" sz="3200" b="1" dirty="0" smtClean="0"/>
              <a:t>ДО</a:t>
            </a:r>
          </a:p>
          <a:p>
            <a:endParaRPr lang="ru-RU" sz="3200" dirty="0"/>
          </a:p>
          <a:p>
            <a:r>
              <a:rPr lang="ru-RU" sz="3200" b="1" dirty="0" smtClean="0"/>
              <a:t>  </a:t>
            </a:r>
            <a:r>
              <a:rPr lang="ru-RU" sz="3200" b="1" dirty="0"/>
              <a:t>62% </a:t>
            </a:r>
            <a:r>
              <a:rPr lang="ru-RU" sz="3200" b="1" dirty="0" smtClean="0"/>
              <a:t>ОО на уровне ООО реализуют </a:t>
            </a:r>
            <a:r>
              <a:rPr lang="ru-RU" sz="3200" b="1" dirty="0"/>
              <a:t>программы </a:t>
            </a:r>
            <a:r>
              <a:rPr lang="ru-RU" sz="3200" b="1" dirty="0" err="1"/>
              <a:t>предпрофильной</a:t>
            </a:r>
            <a:r>
              <a:rPr lang="ru-RU" sz="3200" b="1" dirty="0"/>
              <a:t> </a:t>
            </a:r>
            <a:r>
              <a:rPr lang="ru-RU" sz="3200" b="1" dirty="0" smtClean="0"/>
              <a:t>подготовки</a:t>
            </a:r>
          </a:p>
          <a:p>
            <a:endParaRPr lang="ru-RU" sz="3200" dirty="0"/>
          </a:p>
          <a:p>
            <a:r>
              <a:rPr lang="ru-RU" sz="3200" b="1" dirty="0" smtClean="0"/>
              <a:t> 100</a:t>
            </a:r>
            <a:r>
              <a:rPr lang="ru-RU" sz="3200" b="1" dirty="0"/>
              <a:t>% </a:t>
            </a:r>
            <a:r>
              <a:rPr lang="ru-RU" sz="3200" b="1" dirty="0" smtClean="0"/>
              <a:t> ОО на уровне СОО реализуют </a:t>
            </a:r>
            <a:r>
              <a:rPr lang="ru-RU" sz="3200" b="1" dirty="0"/>
              <a:t>программы профильного </a:t>
            </a:r>
            <a:r>
              <a:rPr lang="ru-RU" sz="3200" b="1" dirty="0" smtClean="0"/>
              <a:t>обучения</a:t>
            </a:r>
          </a:p>
          <a:p>
            <a:endParaRPr lang="ru-RU" sz="3200" dirty="0"/>
          </a:p>
          <a:p>
            <a:r>
              <a:rPr lang="ru-RU" sz="3200" b="1" dirty="0" smtClean="0"/>
              <a:t> 72 </a:t>
            </a:r>
            <a:r>
              <a:rPr lang="ru-RU" sz="3200" b="1" dirty="0"/>
              <a:t>% </a:t>
            </a:r>
            <a:r>
              <a:rPr lang="ru-RU" sz="3200" b="1" dirty="0" smtClean="0"/>
              <a:t>воспитанников УДО имеют высокий уровень освоения ДОП.</a:t>
            </a:r>
            <a:endParaRPr lang="ru-RU" sz="32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136232" y="4229100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212432" y="5676900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248527" y="7124700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3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19100"/>
            <a:ext cx="13101319" cy="923330"/>
          </a:xfrm>
        </p:spPr>
        <p:txBody>
          <a:bodyPr/>
          <a:lstStyle/>
          <a:p>
            <a:pPr algn="ctr"/>
            <a:r>
              <a:rPr lang="ru-RU" sz="6000" dirty="0" smtClean="0"/>
              <a:t>Профориентация</a:t>
            </a:r>
            <a:endParaRPr lang="ru-RU" sz="6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200" y="1562100"/>
            <a:ext cx="1524000" cy="7772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4400" dirty="0" smtClean="0"/>
              <a:t>РЕСУРСЫ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1562100"/>
            <a:ext cx="12877800" cy="7772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86</a:t>
            </a:r>
            <a:r>
              <a:rPr lang="ru-RU" sz="3200" b="1" dirty="0"/>
              <a:t>% </a:t>
            </a:r>
            <a:r>
              <a:rPr lang="ru-RU" sz="3200" b="1" dirty="0" smtClean="0"/>
              <a:t>ДОУ реализуют программу </a:t>
            </a:r>
            <a:r>
              <a:rPr lang="ru-RU" sz="3200" b="1" dirty="0" err="1"/>
              <a:t>допрофессионального</a:t>
            </a:r>
            <a:r>
              <a:rPr lang="ru-RU" sz="3200" b="1" dirty="0"/>
              <a:t> самоопределения дошкольников («Мир профессий</a:t>
            </a:r>
            <a:r>
              <a:rPr lang="ru-RU" sz="3200" b="1" dirty="0" smtClean="0"/>
              <a:t>»)</a:t>
            </a:r>
          </a:p>
          <a:p>
            <a:endParaRPr lang="ru-RU" sz="3200" dirty="0"/>
          </a:p>
          <a:p>
            <a:r>
              <a:rPr lang="ru-RU" sz="3200" b="1" dirty="0" smtClean="0"/>
              <a:t>100</a:t>
            </a:r>
            <a:r>
              <a:rPr lang="ru-RU" sz="3200" b="1" dirty="0"/>
              <a:t>% </a:t>
            </a:r>
            <a:r>
              <a:rPr lang="ru-RU" sz="3200" b="1" dirty="0" smtClean="0"/>
              <a:t>ОО реализуют Единую модель </a:t>
            </a:r>
            <a:r>
              <a:rPr lang="ru-RU" sz="3200" b="1" dirty="0"/>
              <a:t>профессиональной </a:t>
            </a:r>
            <a:r>
              <a:rPr lang="ru-RU" sz="3200" b="1" dirty="0" smtClean="0"/>
              <a:t>ориентации</a:t>
            </a:r>
          </a:p>
          <a:p>
            <a:endParaRPr lang="ru-RU" sz="3200" dirty="0"/>
          </a:p>
          <a:p>
            <a:r>
              <a:rPr lang="ru-RU" sz="3200" b="1" dirty="0" smtClean="0"/>
              <a:t>92% ОО участвуют </a:t>
            </a:r>
            <a:r>
              <a:rPr lang="ru-RU" sz="3200" b="1" dirty="0"/>
              <a:t>в федеральной программе «Билет в будущее</a:t>
            </a:r>
            <a:r>
              <a:rPr lang="ru-RU" sz="3200" b="1" dirty="0" smtClean="0"/>
              <a:t>»</a:t>
            </a:r>
          </a:p>
          <a:p>
            <a:endParaRPr lang="ru-RU" sz="3200" dirty="0"/>
          </a:p>
          <a:p>
            <a:r>
              <a:rPr lang="ru-RU" sz="3200" b="1" dirty="0" smtClean="0"/>
              <a:t>каждый </a:t>
            </a:r>
            <a:r>
              <a:rPr lang="ru-RU" sz="3200" b="1" dirty="0"/>
              <a:t>четвертый воспитанник </a:t>
            </a:r>
            <a:r>
              <a:rPr lang="ru-RU" sz="3200" b="1" dirty="0" smtClean="0"/>
              <a:t>УДО осваивает </a:t>
            </a:r>
            <a:r>
              <a:rPr lang="ru-RU" sz="3200" b="1" dirty="0"/>
              <a:t>программу технической и естественно-научной </a:t>
            </a:r>
            <a:r>
              <a:rPr lang="ru-RU" sz="3200" b="1" dirty="0" smtClean="0"/>
              <a:t>направленности</a:t>
            </a:r>
            <a:endParaRPr lang="ru-RU" sz="32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598821" y="4515852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671011" y="6043863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671011" y="7200900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590800" y="3086100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3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419100"/>
            <a:ext cx="13101319" cy="923330"/>
          </a:xfrm>
        </p:spPr>
        <p:txBody>
          <a:bodyPr/>
          <a:lstStyle/>
          <a:p>
            <a:pPr algn="ctr"/>
            <a:r>
              <a:rPr lang="ru-RU" sz="6000" dirty="0" smtClean="0"/>
              <a:t>Одаренные дети</a:t>
            </a:r>
            <a:endParaRPr lang="ru-RU" sz="6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200" y="1333500"/>
            <a:ext cx="1524000" cy="7924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4400" dirty="0" smtClean="0"/>
              <a:t>РЕСУРСЫ</a:t>
            </a:r>
            <a:endParaRPr lang="ru-RU" sz="44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124200" y="2171700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59968" y="1409700"/>
            <a:ext cx="12889832" cy="7772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Д</a:t>
            </a:r>
            <a:r>
              <a:rPr lang="ru-RU" sz="3200" b="1" dirty="0" smtClean="0"/>
              <a:t>етский </a:t>
            </a:r>
            <a:r>
              <a:rPr lang="ru-RU" sz="3200" b="1" dirty="0" err="1"/>
              <a:t>кванториум</a:t>
            </a:r>
            <a:r>
              <a:rPr lang="ru-RU" sz="3200" b="1" dirty="0"/>
              <a:t> </a:t>
            </a:r>
            <a:r>
              <a:rPr lang="ru-RU" sz="2400" b="1" dirty="0" smtClean="0"/>
              <a:t>(</a:t>
            </a:r>
            <a:r>
              <a:rPr lang="ru-RU" sz="2400" b="1" dirty="0"/>
              <a:t>д/с № 221,18</a:t>
            </a:r>
            <a:r>
              <a:rPr lang="ru-RU" sz="2400" b="1" dirty="0" smtClean="0"/>
              <a:t>)</a:t>
            </a:r>
          </a:p>
          <a:p>
            <a:endParaRPr lang="ru-RU" sz="2400" dirty="0"/>
          </a:p>
          <a:p>
            <a:r>
              <a:rPr lang="ru-RU" sz="3200" b="1" dirty="0" err="1" smtClean="0"/>
              <a:t>Мультистудия</a:t>
            </a:r>
            <a:r>
              <a:rPr lang="ru-RU" sz="3200" b="1" dirty="0" smtClean="0"/>
              <a:t> </a:t>
            </a:r>
            <a:r>
              <a:rPr lang="ru-RU" sz="2400" b="1" dirty="0" smtClean="0"/>
              <a:t>(д/с </a:t>
            </a:r>
            <a:r>
              <a:rPr lang="ru-RU" sz="2400" b="1" dirty="0"/>
              <a:t>№ 38,221</a:t>
            </a:r>
            <a:r>
              <a:rPr lang="ru-RU" sz="2400" b="1" dirty="0" smtClean="0"/>
              <a:t>)</a:t>
            </a:r>
          </a:p>
          <a:p>
            <a:endParaRPr lang="ru-RU" sz="2400" dirty="0"/>
          </a:p>
          <a:p>
            <a:r>
              <a:rPr lang="ru-RU" sz="3200" b="1" dirty="0" smtClean="0"/>
              <a:t>Робототехника</a:t>
            </a:r>
            <a:r>
              <a:rPr lang="ru-RU" sz="3200" b="1" dirty="0"/>
              <a:t>, </a:t>
            </a:r>
            <a:r>
              <a:rPr lang="ru-RU" sz="3200" b="1" dirty="0" err="1"/>
              <a:t>легоконструирование</a:t>
            </a:r>
            <a:r>
              <a:rPr lang="ru-RU" sz="3200" b="1" dirty="0"/>
              <a:t> </a:t>
            </a:r>
            <a:r>
              <a:rPr lang="ru-RU" sz="2400" b="1" dirty="0" smtClean="0"/>
              <a:t>(</a:t>
            </a:r>
            <a:r>
              <a:rPr lang="ru-RU" sz="2400" b="1" dirty="0"/>
              <a:t>д/с 221,38</a:t>
            </a:r>
            <a:r>
              <a:rPr lang="ru-RU" sz="2400" b="1" dirty="0" smtClean="0"/>
              <a:t>)</a:t>
            </a:r>
          </a:p>
          <a:p>
            <a:endParaRPr lang="ru-RU" sz="2400" dirty="0"/>
          </a:p>
          <a:p>
            <a:r>
              <a:rPr lang="ru-RU" sz="3200" b="1" dirty="0" smtClean="0"/>
              <a:t>Естественно-научная лаборатория</a:t>
            </a:r>
          </a:p>
          <a:p>
            <a:endParaRPr lang="ru-RU" sz="3200" dirty="0"/>
          </a:p>
          <a:p>
            <a:r>
              <a:rPr lang="ru-RU" sz="3200" b="1" dirty="0" smtClean="0"/>
              <a:t>Робототехника</a:t>
            </a:r>
            <a:r>
              <a:rPr lang="ru-RU" sz="3200" b="1" dirty="0"/>
              <a:t>, </a:t>
            </a:r>
            <a:r>
              <a:rPr lang="ru-RU" sz="3200" b="1" dirty="0" err="1"/>
              <a:t>легоконструирование</a:t>
            </a:r>
            <a:r>
              <a:rPr lang="ru-RU" sz="3200" b="1" dirty="0"/>
              <a:t>, программирование </a:t>
            </a:r>
            <a:r>
              <a:rPr lang="ru-RU" sz="3200" b="1" dirty="0" smtClean="0"/>
              <a:t>               </a:t>
            </a:r>
            <a:r>
              <a:rPr lang="ru-RU" sz="2400" b="1" dirty="0" smtClean="0"/>
              <a:t>(СОШ </a:t>
            </a:r>
            <a:r>
              <a:rPr lang="ru-RU" sz="2400" b="1" dirty="0"/>
              <a:t>15,43,38,13</a:t>
            </a:r>
            <a:r>
              <a:rPr lang="ru-RU" sz="2400" b="1" dirty="0" smtClean="0"/>
              <a:t>)</a:t>
            </a:r>
          </a:p>
          <a:p>
            <a:endParaRPr lang="ru-RU" sz="2400" dirty="0"/>
          </a:p>
          <a:p>
            <a:r>
              <a:rPr lang="ru-RU" sz="3200" b="1" dirty="0" smtClean="0"/>
              <a:t>Цифровая </a:t>
            </a:r>
            <a:r>
              <a:rPr lang="ru-RU" sz="3200" b="1" dirty="0"/>
              <a:t>образовательная </a:t>
            </a:r>
            <a:r>
              <a:rPr lang="ru-RU" sz="3200" b="1" dirty="0" smtClean="0"/>
              <a:t>среда </a:t>
            </a:r>
          </a:p>
          <a:p>
            <a:r>
              <a:rPr lang="ru-RU" sz="2400" b="1" dirty="0" smtClean="0"/>
              <a:t>(</a:t>
            </a:r>
            <a:r>
              <a:rPr lang="ru-RU" sz="2400" dirty="0" smtClean="0"/>
              <a:t>Гимназия 1, 3, СОШ 2,24,11,35,49,53,15)</a:t>
            </a:r>
          </a:p>
          <a:p>
            <a:endParaRPr lang="ru-RU" sz="2400" dirty="0"/>
          </a:p>
          <a:p>
            <a:r>
              <a:rPr lang="ru-RU" sz="3200" b="1" dirty="0" smtClean="0"/>
              <a:t>Центр </a:t>
            </a:r>
            <a:r>
              <a:rPr lang="ru-RU" sz="3200" b="1" dirty="0"/>
              <a:t>Гагарин, </a:t>
            </a:r>
            <a:r>
              <a:rPr lang="ru-RU" sz="3200" b="1" dirty="0" smtClean="0"/>
              <a:t>мультимедийный центр «Парус», </a:t>
            </a:r>
            <a:r>
              <a:rPr lang="ru-RU" sz="3200" b="1" dirty="0"/>
              <a:t>робототехника </a:t>
            </a:r>
            <a:r>
              <a:rPr lang="ru-RU" sz="2400" b="1" dirty="0" smtClean="0"/>
              <a:t>(Дворец </a:t>
            </a:r>
            <a:r>
              <a:rPr lang="ru-RU" sz="2400" b="1" dirty="0"/>
              <a:t>пионеров, Радость, ЦДТТ</a:t>
            </a:r>
            <a:r>
              <a:rPr lang="ru-RU" sz="2400" b="1" dirty="0" smtClean="0"/>
              <a:t>)</a:t>
            </a:r>
            <a:endParaRPr lang="ru-RU" sz="24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124200" y="3162300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092117" y="5676900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092117" y="7886700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112170" y="4000500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039980" y="6896100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092117" y="4692316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419100"/>
            <a:ext cx="13101319" cy="923330"/>
          </a:xfrm>
        </p:spPr>
        <p:txBody>
          <a:bodyPr/>
          <a:lstStyle/>
          <a:p>
            <a:pPr algn="ctr"/>
            <a:r>
              <a:rPr lang="ru-RU" sz="6000" dirty="0" smtClean="0"/>
              <a:t>Взаимодействие с семьей</a:t>
            </a:r>
            <a:endParaRPr lang="ru-RU" sz="6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2000" y="1562100"/>
            <a:ext cx="1524000" cy="7924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4400" dirty="0" smtClean="0"/>
              <a:t>РЕСУРСЫ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39914" y="1562100"/>
            <a:ext cx="12909885" cy="7772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/>
              <a:t>19 консультационных центров </a:t>
            </a:r>
            <a:r>
              <a:rPr lang="ru-RU" sz="3200" dirty="0"/>
              <a:t>для </a:t>
            </a:r>
            <a:r>
              <a:rPr lang="ru-RU" sz="3200" dirty="0" smtClean="0"/>
              <a:t>родителей, дети </a:t>
            </a:r>
            <a:r>
              <a:rPr lang="ru-RU" sz="3200" dirty="0"/>
              <a:t>которых не посещают и посещают детские </a:t>
            </a:r>
            <a:r>
              <a:rPr lang="ru-RU" sz="3200" dirty="0" smtClean="0"/>
              <a:t>сады </a:t>
            </a:r>
          </a:p>
          <a:p>
            <a:pPr algn="just"/>
            <a:r>
              <a:rPr lang="ru-RU" sz="2400" dirty="0" smtClean="0"/>
              <a:t>(1,16,18,38,46,56,59,60,62,91,92,94,99,104,106,115,116,121,122,123,124)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3200" dirty="0"/>
              <a:t>Г</a:t>
            </a:r>
            <a:r>
              <a:rPr lang="ru-RU" sz="3200" dirty="0" smtClean="0"/>
              <a:t>ородская </a:t>
            </a:r>
            <a:r>
              <a:rPr lang="ru-RU" sz="3200" dirty="0"/>
              <a:t>площадка «Комплексное сопровождение взаимодействия образовательных организаций </a:t>
            </a:r>
            <a:r>
              <a:rPr lang="ru-RU" sz="3200" dirty="0" smtClean="0"/>
              <a:t>с </a:t>
            </a:r>
            <a:r>
              <a:rPr lang="ru-RU" sz="3200" dirty="0"/>
              <a:t>родителями обучающихся </a:t>
            </a:r>
            <a:r>
              <a:rPr lang="ru-RU" sz="2400" dirty="0"/>
              <a:t>(МАУДО </a:t>
            </a:r>
            <a:r>
              <a:rPr lang="ru-RU" sz="2400" dirty="0" smtClean="0"/>
              <a:t>«ЦРТДЮ «Радость»)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3200" dirty="0"/>
              <a:t>Р</a:t>
            </a:r>
            <a:r>
              <a:rPr lang="ru-RU" sz="3200" dirty="0" smtClean="0"/>
              <a:t>одительский лекторий</a:t>
            </a:r>
          </a:p>
          <a:p>
            <a:pPr algn="just"/>
            <a:endParaRPr lang="ru-RU" sz="3200" dirty="0"/>
          </a:p>
          <a:p>
            <a:pPr algn="just"/>
            <a:r>
              <a:rPr lang="ru-RU" sz="3200" dirty="0"/>
              <a:t>Р</a:t>
            </a:r>
            <a:r>
              <a:rPr lang="ru-RU" sz="3200" dirty="0" smtClean="0"/>
              <a:t>еализация </a:t>
            </a:r>
            <a:r>
              <a:rPr lang="ru-RU" sz="3200" dirty="0"/>
              <a:t>совместных проектов с родителями «Вместе на субботник», «Спортивная семья» и </a:t>
            </a:r>
            <a:r>
              <a:rPr lang="ru-RU" sz="3200" dirty="0" smtClean="0"/>
              <a:t>т.д</a:t>
            </a:r>
            <a:r>
              <a:rPr lang="ru-RU" sz="3200" dirty="0"/>
              <a:t>.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048000" y="2857500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048000" y="4610100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048000" y="7263063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048000" y="6362700"/>
            <a:ext cx="1066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6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" y="441930"/>
            <a:ext cx="13101319" cy="1092607"/>
          </a:xfrm>
        </p:spPr>
        <p:txBody>
          <a:bodyPr/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63201001"/>
              </p:ext>
            </p:extLst>
          </p:nvPr>
        </p:nvGraphicFramePr>
        <p:xfrm>
          <a:off x="1295400" y="1790700"/>
          <a:ext cx="15849600" cy="72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1066</Words>
  <Application>Microsoft Office PowerPoint</Application>
  <PresentationFormat>Произвольный</PresentationFormat>
  <Paragraphs>233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Формирование  традиционных  ценностей в системе  образования города Орска </vt:lpstr>
      <vt:lpstr>Расходы на нужды образования </vt:lpstr>
      <vt:lpstr>Перспективы  </vt:lpstr>
      <vt:lpstr>        Дети с ограниченными возможностями здоровья                       28 детских садов –   1211 детей                                                                          7 школ - 163 ребенка                                                                                                                3 УДО – 1354 ребенка  </vt:lpstr>
      <vt:lpstr>Качество образования</vt:lpstr>
      <vt:lpstr>Профориентация</vt:lpstr>
      <vt:lpstr>Одаренные дети</vt:lpstr>
      <vt:lpstr>Взаимодействие с семьей</vt:lpstr>
      <vt:lpstr>Результаты</vt:lpstr>
      <vt:lpstr>Стажировочные площадки  образовательных организаций https://orsknmc.profiedu.ru/site/pub?id=20  </vt:lpstr>
      <vt:lpstr>Региональные стажировочные площадки  на базе общеобразовательных организаций</vt:lpstr>
      <vt:lpstr>Региональная площадка  "Управленческие механизмы реализации средневзвешенной оценки образовательных ресурсов обучающихся"</vt:lpstr>
      <vt:lpstr>Динамика результатов ЕГЭ и ОГЭ  за 2022-2024 уч.г.</vt:lpstr>
      <vt:lpstr>Динамика результатов ЕГЭ по предметам технической направленности</vt:lpstr>
      <vt:lpstr>Презентация PowerPoint</vt:lpstr>
      <vt:lpstr>Презентация PowerPoint</vt:lpstr>
      <vt:lpstr>Год семьи</vt:lpstr>
      <vt:lpstr>Внеурочная деятельность</vt:lpstr>
      <vt:lpstr>       Орлята России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 Ишеков</dc:creator>
  <cp:lastModifiedBy>User</cp:lastModifiedBy>
  <cp:revision>51</cp:revision>
  <dcterms:created xsi:type="dcterms:W3CDTF">2024-08-21T07:58:45Z</dcterms:created>
  <dcterms:modified xsi:type="dcterms:W3CDTF">2024-08-22T15:46:09Z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2024-06-05T00:00:00Z</vt:filetime>
  </property>
  <property fmtid="{D5CDD505-2E9C-101B-9397-08002B2CF9AE}" pid="3" name="Creator">
    <vt:lpwstr>Acrobat PDFMaker 24 для PowerPoint</vt:lpwstr>
  </property>
  <property fmtid="{D5CDD505-2E9C-101B-9397-08002B2CF9AE}" pid="4" name="LastSaved">
    <vt:filetime>2024-08-21T00:00:00Z</vt:filetime>
  </property>
</Properties>
</file>