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diagrams/quickStyle4.xml" ContentType="application/vnd.openxmlformats-officedocument.drawingml.diagramStyl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52" r:id="rId1"/>
  </p:sldMasterIdLst>
  <p:notesMasterIdLst>
    <p:notesMasterId r:id="rId36"/>
  </p:notesMasterIdLst>
  <p:sldIdLst>
    <p:sldId id="260" r:id="rId2"/>
    <p:sldId id="324" r:id="rId3"/>
    <p:sldId id="323" r:id="rId4"/>
    <p:sldId id="317" r:id="rId5"/>
    <p:sldId id="318" r:id="rId6"/>
    <p:sldId id="322" r:id="rId7"/>
    <p:sldId id="321" r:id="rId8"/>
    <p:sldId id="319" r:id="rId9"/>
    <p:sldId id="325" r:id="rId10"/>
    <p:sldId id="333" r:id="rId11"/>
    <p:sldId id="332" r:id="rId12"/>
    <p:sldId id="331" r:id="rId13"/>
    <p:sldId id="330" r:id="rId14"/>
    <p:sldId id="329" r:id="rId15"/>
    <p:sldId id="328" r:id="rId16"/>
    <p:sldId id="327" r:id="rId17"/>
    <p:sldId id="326" r:id="rId18"/>
    <p:sldId id="334" r:id="rId19"/>
    <p:sldId id="266" r:id="rId20"/>
    <p:sldId id="345" r:id="rId21"/>
    <p:sldId id="344" r:id="rId22"/>
    <p:sldId id="343" r:id="rId23"/>
    <p:sldId id="341" r:id="rId24"/>
    <p:sldId id="338" r:id="rId25"/>
    <p:sldId id="340" r:id="rId26"/>
    <p:sldId id="339" r:id="rId27"/>
    <p:sldId id="346" r:id="rId28"/>
    <p:sldId id="347" r:id="rId29"/>
    <p:sldId id="335" r:id="rId30"/>
    <p:sldId id="348" r:id="rId31"/>
    <p:sldId id="349" r:id="rId32"/>
    <p:sldId id="350" r:id="rId33"/>
    <p:sldId id="351" r:id="rId34"/>
    <p:sldId id="352" r:id="rId3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CCFF9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p:cViewPr varScale="1">
        <p:scale>
          <a:sx n="68" d="100"/>
          <a:sy n="68" d="100"/>
        </p:scale>
        <p:origin x="-147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0.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0.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C4BAD4-6A73-44FB-90CC-974A848867B9}" type="doc">
      <dgm:prSet loTypeId="urn:microsoft.com/office/officeart/2005/8/layout/vList4#2" loCatId="list" qsTypeId="urn:microsoft.com/office/officeart/2005/8/quickstyle/simple1" qsCatId="simple" csTypeId="urn:microsoft.com/office/officeart/2005/8/colors/accent1_2" csCatId="accent1" phldr="1"/>
      <dgm:spPr/>
      <dgm:t>
        <a:bodyPr/>
        <a:lstStyle/>
        <a:p>
          <a:endParaRPr lang="ru-RU"/>
        </a:p>
      </dgm:t>
    </dgm:pt>
    <dgm:pt modelId="{7DA2F47A-87B3-4284-8ACD-B1F006879CC8}">
      <dgm:prSet phldrT="[Текст]" custT="1"/>
      <dgm:spPr>
        <a:solidFill>
          <a:srgbClr val="00B050"/>
        </a:solidFill>
      </dgm:spPr>
      <dgm:t>
        <a:bodyPr/>
        <a:lstStyle/>
        <a:p>
          <a:r>
            <a:rPr lang="ru-RU" sz="2000" dirty="0">
              <a:solidFill>
                <a:srgbClr val="CCFF99"/>
              </a:solidFill>
              <a:latin typeface="Times New Roman" panose="02020603050405020304" pitchFamily="18" charset="0"/>
              <a:cs typeface="Times New Roman" panose="02020603050405020304" pitchFamily="18" charset="0"/>
            </a:rPr>
            <a:t>Растения для выращивания и наблюдения: ящики с рассадой для огорода, «огород на подоконнике» (лук, зелень, овощные культуры).</a:t>
          </a:r>
        </a:p>
      </dgm:t>
    </dgm:pt>
    <dgm:pt modelId="{FF93DFB5-F44F-418E-85F8-CE0EBAB80B1A}" type="parTrans" cxnId="{EE426DD5-032A-480F-8AAC-C0C11802B28D}">
      <dgm:prSet/>
      <dgm:spPr/>
      <dgm:t>
        <a:bodyPr/>
        <a:lstStyle/>
        <a:p>
          <a:endParaRPr lang="ru-RU"/>
        </a:p>
      </dgm:t>
    </dgm:pt>
    <dgm:pt modelId="{89B53526-1440-4293-B447-72AD5D1991D0}" type="sibTrans" cxnId="{EE426DD5-032A-480F-8AAC-C0C11802B28D}">
      <dgm:prSet/>
      <dgm:spPr/>
      <dgm:t>
        <a:bodyPr/>
        <a:lstStyle/>
        <a:p>
          <a:endParaRPr lang="ru-RU"/>
        </a:p>
      </dgm:t>
    </dgm:pt>
    <dgm:pt modelId="{B9823326-9791-47BE-96BC-37D6F3DBBD49}">
      <dgm:prSet phldrT="[Текст]" custT="1"/>
      <dgm:spPr>
        <a:solidFill>
          <a:srgbClr val="FF0000"/>
        </a:solidFill>
      </dgm:spPr>
      <dgm:t>
        <a:bodyPr/>
        <a:lstStyle/>
        <a:p>
          <a:r>
            <a:rPr lang="ru-RU" sz="2000" dirty="0">
              <a:solidFill>
                <a:srgbClr val="CCFF99"/>
              </a:solidFill>
              <a:latin typeface="Times New Roman" panose="02020603050405020304" pitchFamily="18" charset="0"/>
              <a:cs typeface="Times New Roman" panose="02020603050405020304" pitchFamily="18" charset="0"/>
            </a:rPr>
            <a:t>Образцы для изучения: гербарии, коллекции семян (в т.ч. зерновых культур), образцы овощей и фруктов</a:t>
          </a:r>
        </a:p>
      </dgm:t>
    </dgm:pt>
    <dgm:pt modelId="{0375C9D2-61AA-4DCC-A454-74E8087431C5}" type="parTrans" cxnId="{6CEDAE7D-B565-421B-9C1E-004C24903ECA}">
      <dgm:prSet/>
      <dgm:spPr/>
      <dgm:t>
        <a:bodyPr/>
        <a:lstStyle/>
        <a:p>
          <a:endParaRPr lang="ru-RU"/>
        </a:p>
      </dgm:t>
    </dgm:pt>
    <dgm:pt modelId="{95A4ECF3-5B09-4367-A709-68254709D025}" type="sibTrans" cxnId="{6CEDAE7D-B565-421B-9C1E-004C24903ECA}">
      <dgm:prSet/>
      <dgm:spPr/>
      <dgm:t>
        <a:bodyPr/>
        <a:lstStyle/>
        <a:p>
          <a:endParaRPr lang="ru-RU"/>
        </a:p>
      </dgm:t>
    </dgm:pt>
    <dgm:pt modelId="{09A6E685-4D54-4CD3-8F78-9FC776E7FEBC}">
      <dgm:prSet phldrT="[Текст]" custT="1"/>
      <dgm:spPr/>
      <dgm:t>
        <a:bodyPr/>
        <a:lstStyle/>
        <a:p>
          <a:r>
            <a:rPr lang="ru-RU" sz="2000" dirty="0">
              <a:solidFill>
                <a:srgbClr val="002060"/>
              </a:solidFill>
              <a:latin typeface="Times New Roman" panose="02020603050405020304" pitchFamily="18" charset="0"/>
              <a:cs typeface="Times New Roman" panose="02020603050405020304" pitchFamily="18" charset="0"/>
            </a:rPr>
            <a:t>Оборудование для ухода: леечки, совочки, лопатки, грабельки, палочки для рыхления, пульверизаторы, детские фартуки и нарукавники.</a:t>
          </a:r>
        </a:p>
      </dgm:t>
    </dgm:pt>
    <dgm:pt modelId="{5B0E5B3B-FA3A-4A48-BCF0-4DF59F81511F}" type="parTrans" cxnId="{CD026A06-BC62-47AC-ABA9-1B6142548E25}">
      <dgm:prSet/>
      <dgm:spPr/>
      <dgm:t>
        <a:bodyPr/>
        <a:lstStyle/>
        <a:p>
          <a:endParaRPr lang="ru-RU"/>
        </a:p>
      </dgm:t>
    </dgm:pt>
    <dgm:pt modelId="{6AB8EF3B-72C4-4338-B040-823B99562E97}" type="sibTrans" cxnId="{CD026A06-BC62-47AC-ABA9-1B6142548E25}">
      <dgm:prSet/>
      <dgm:spPr/>
      <dgm:t>
        <a:bodyPr/>
        <a:lstStyle/>
        <a:p>
          <a:endParaRPr lang="ru-RU"/>
        </a:p>
      </dgm:t>
    </dgm:pt>
    <dgm:pt modelId="{1E35E42B-D1E4-44EB-9CCE-5C048989830C}" type="pres">
      <dgm:prSet presAssocID="{9AC4BAD4-6A73-44FB-90CC-974A848867B9}" presName="linear" presStyleCnt="0">
        <dgm:presLayoutVars>
          <dgm:dir/>
          <dgm:resizeHandles val="exact"/>
        </dgm:presLayoutVars>
      </dgm:prSet>
      <dgm:spPr/>
      <dgm:t>
        <a:bodyPr/>
        <a:lstStyle/>
        <a:p>
          <a:endParaRPr lang="ru-RU"/>
        </a:p>
      </dgm:t>
    </dgm:pt>
    <dgm:pt modelId="{1F49F7B7-C0DC-4FD6-91E5-6245BE2B0CB1}" type="pres">
      <dgm:prSet presAssocID="{7DA2F47A-87B3-4284-8ACD-B1F006879CC8}" presName="comp" presStyleCnt="0"/>
      <dgm:spPr/>
    </dgm:pt>
    <dgm:pt modelId="{A8637B41-85AA-41C6-8E1B-8860F687C9E4}" type="pres">
      <dgm:prSet presAssocID="{7DA2F47A-87B3-4284-8ACD-B1F006879CC8}" presName="box" presStyleLbl="node1" presStyleIdx="0" presStyleCnt="3" custLinFactNeighborX="-1695" custLinFactNeighborY="-830"/>
      <dgm:spPr/>
      <dgm:t>
        <a:bodyPr/>
        <a:lstStyle/>
        <a:p>
          <a:endParaRPr lang="ru-RU"/>
        </a:p>
      </dgm:t>
    </dgm:pt>
    <dgm:pt modelId="{0DDCE371-3434-4447-A875-2E3C526A4FF7}" type="pres">
      <dgm:prSet presAssocID="{7DA2F47A-87B3-4284-8ACD-B1F006879CC8}" presName="img" presStyleLbl="fgImgPlace1" presStyleIdx="0" presStyleCnt="3"/>
      <dgm:spPr>
        <a:blipFill>
          <a:blip xmlns:r="http://schemas.openxmlformats.org/officeDocument/2006/relationships" r:embed="rId1">
            <a:extLst>
              <a:ext uri="{96DAC541-7B7A-43D3-8B79-37D633B846F1}">
                <asvg:svgBlip xmlns="" xmlns:asvg="http://schemas.microsoft.com/office/drawing/2016/SVG/main" r:embed="rId2"/>
              </a:ext>
            </a:extLst>
          </a:blip>
          <a:srcRect/>
          <a:stretch>
            <a:fillRect t="-10000" b="-10000"/>
          </a:stretch>
        </a:blipFill>
      </dgm:spPr>
      <dgm:extLst>
        <a:ext uri="{E40237B7-FDA0-4F09-8148-C483321AD2D9}">
          <dgm14:cNvPr xmlns="" xmlns:dgm14="http://schemas.microsoft.com/office/drawing/2010/diagram" id="0" name="" descr="Растущее семечко со сплошной заливкой"/>
        </a:ext>
      </dgm:extLst>
    </dgm:pt>
    <dgm:pt modelId="{211E371D-060B-4A4C-A204-5E03F25407A7}" type="pres">
      <dgm:prSet presAssocID="{7DA2F47A-87B3-4284-8ACD-B1F006879CC8}" presName="text" presStyleLbl="node1" presStyleIdx="0" presStyleCnt="3">
        <dgm:presLayoutVars>
          <dgm:bulletEnabled val="1"/>
        </dgm:presLayoutVars>
      </dgm:prSet>
      <dgm:spPr/>
      <dgm:t>
        <a:bodyPr/>
        <a:lstStyle/>
        <a:p>
          <a:endParaRPr lang="ru-RU"/>
        </a:p>
      </dgm:t>
    </dgm:pt>
    <dgm:pt modelId="{7E873402-A651-49BE-930C-FA4D5455DA33}" type="pres">
      <dgm:prSet presAssocID="{89B53526-1440-4293-B447-72AD5D1991D0}" presName="spacer" presStyleCnt="0"/>
      <dgm:spPr/>
    </dgm:pt>
    <dgm:pt modelId="{32F03B36-2987-4E78-9237-3B36D2DD897B}" type="pres">
      <dgm:prSet presAssocID="{B9823326-9791-47BE-96BC-37D6F3DBBD49}" presName="comp" presStyleCnt="0"/>
      <dgm:spPr/>
    </dgm:pt>
    <dgm:pt modelId="{A36C8BCE-F97B-4EA1-8E6F-6429FC582824}" type="pres">
      <dgm:prSet presAssocID="{B9823326-9791-47BE-96BC-37D6F3DBBD49}" presName="box" presStyleLbl="node1" presStyleIdx="1" presStyleCnt="3"/>
      <dgm:spPr/>
      <dgm:t>
        <a:bodyPr/>
        <a:lstStyle/>
        <a:p>
          <a:endParaRPr lang="ru-RU"/>
        </a:p>
      </dgm:t>
    </dgm:pt>
    <dgm:pt modelId="{FD1D34F0-58B2-4E07-A512-261179EB6650}" type="pres">
      <dgm:prSet presAssocID="{B9823326-9791-47BE-96BC-37D6F3DBBD49}" presName="img" presStyleLbl="fgImgPlace1" presStyleIdx="1" presStyleCnt="3"/>
      <dgm:spPr>
        <a:blipFill>
          <a:blip xmlns:r="http://schemas.openxmlformats.org/officeDocument/2006/relationships" r:embed="rId3">
            <a:extLst>
              <a:ext uri="{96DAC541-7B7A-43D3-8B79-37D633B846F1}">
                <asvg:svgBlip xmlns="" xmlns:asvg="http://schemas.microsoft.com/office/drawing/2016/SVG/main" r:embed="rId4"/>
              </a:ext>
            </a:extLst>
          </a:blip>
          <a:srcRect/>
          <a:stretch>
            <a:fillRect t="-10000" b="-10000"/>
          </a:stretch>
        </a:blipFill>
      </dgm:spPr>
      <dgm:extLst>
        <a:ext uri="{E40237B7-FDA0-4F09-8148-C483321AD2D9}">
          <dgm14:cNvPr xmlns="" xmlns:dgm14="http://schemas.microsoft.com/office/drawing/2010/diagram" id="0" name="" descr="Корзина с урожаем со сплошной заливкой"/>
        </a:ext>
      </dgm:extLst>
    </dgm:pt>
    <dgm:pt modelId="{C6B190C9-07D1-4A1C-AC21-391D7EEF64A5}" type="pres">
      <dgm:prSet presAssocID="{B9823326-9791-47BE-96BC-37D6F3DBBD49}" presName="text" presStyleLbl="node1" presStyleIdx="1" presStyleCnt="3">
        <dgm:presLayoutVars>
          <dgm:bulletEnabled val="1"/>
        </dgm:presLayoutVars>
      </dgm:prSet>
      <dgm:spPr/>
      <dgm:t>
        <a:bodyPr/>
        <a:lstStyle/>
        <a:p>
          <a:endParaRPr lang="ru-RU"/>
        </a:p>
      </dgm:t>
    </dgm:pt>
    <dgm:pt modelId="{97CD1415-B198-4DE7-9A1A-BDF144FAEA4C}" type="pres">
      <dgm:prSet presAssocID="{95A4ECF3-5B09-4367-A709-68254709D025}" presName="spacer" presStyleCnt="0"/>
      <dgm:spPr/>
    </dgm:pt>
    <dgm:pt modelId="{68CEA1AE-1BD9-4FDD-8C96-9F4473E49476}" type="pres">
      <dgm:prSet presAssocID="{09A6E685-4D54-4CD3-8F78-9FC776E7FEBC}" presName="comp" presStyleCnt="0"/>
      <dgm:spPr/>
    </dgm:pt>
    <dgm:pt modelId="{BA1B1C87-2E91-4F2C-8DDF-6B95C916D076}" type="pres">
      <dgm:prSet presAssocID="{09A6E685-4D54-4CD3-8F78-9FC776E7FEBC}" presName="box" presStyleLbl="node1" presStyleIdx="2" presStyleCnt="3"/>
      <dgm:spPr/>
      <dgm:t>
        <a:bodyPr/>
        <a:lstStyle/>
        <a:p>
          <a:endParaRPr lang="ru-RU"/>
        </a:p>
      </dgm:t>
    </dgm:pt>
    <dgm:pt modelId="{813CB7C5-4582-454C-8568-B91BE95B657D}" type="pres">
      <dgm:prSet presAssocID="{09A6E685-4D54-4CD3-8F78-9FC776E7FEBC}" presName="img" presStyleLbl="fgImgPlace1" presStyleIdx="2" presStyleCnt="3"/>
      <dgm:spPr>
        <a:blipFill>
          <a:blip xmlns:r="http://schemas.openxmlformats.org/officeDocument/2006/relationships" r:embed="rId5">
            <a:extLst>
              <a:ext uri="{96DAC541-7B7A-43D3-8B79-37D633B846F1}">
                <asvg:svgBlip xmlns="" xmlns:asvg="http://schemas.microsoft.com/office/drawing/2016/SVG/main" r:embed="rId6"/>
              </a:ext>
            </a:extLst>
          </a:blip>
          <a:srcRect/>
          <a:stretch>
            <a:fillRect t="-10000" b="-10000"/>
          </a:stretch>
        </a:blipFill>
      </dgm:spPr>
      <dgm:extLst>
        <a:ext uri="{E40237B7-FDA0-4F09-8148-C483321AD2D9}">
          <dgm14:cNvPr xmlns="" xmlns:dgm14="http://schemas.microsoft.com/office/drawing/2010/diagram" id="0" name="" descr="Лейка со сплошной заливкой"/>
        </a:ext>
      </dgm:extLst>
    </dgm:pt>
    <dgm:pt modelId="{6ADC756B-0AD8-438E-B866-ADD09A384B7F}" type="pres">
      <dgm:prSet presAssocID="{09A6E685-4D54-4CD3-8F78-9FC776E7FEBC}" presName="text" presStyleLbl="node1" presStyleIdx="2" presStyleCnt="3">
        <dgm:presLayoutVars>
          <dgm:bulletEnabled val="1"/>
        </dgm:presLayoutVars>
      </dgm:prSet>
      <dgm:spPr/>
      <dgm:t>
        <a:bodyPr/>
        <a:lstStyle/>
        <a:p>
          <a:endParaRPr lang="ru-RU"/>
        </a:p>
      </dgm:t>
    </dgm:pt>
  </dgm:ptLst>
  <dgm:cxnLst>
    <dgm:cxn modelId="{AFB4EB8E-6181-4552-8C92-1FBD01D4DD4C}" type="presOf" srcId="{B9823326-9791-47BE-96BC-37D6F3DBBD49}" destId="{C6B190C9-07D1-4A1C-AC21-391D7EEF64A5}" srcOrd="1" destOrd="0" presId="urn:microsoft.com/office/officeart/2005/8/layout/vList4#2"/>
    <dgm:cxn modelId="{C94A97E8-92DC-4656-B6BC-2B58DF3AB85A}" type="presOf" srcId="{7DA2F47A-87B3-4284-8ACD-B1F006879CC8}" destId="{211E371D-060B-4A4C-A204-5E03F25407A7}" srcOrd="1" destOrd="0" presId="urn:microsoft.com/office/officeart/2005/8/layout/vList4#2"/>
    <dgm:cxn modelId="{3C59EDAC-10EB-4D82-A269-4ECB19AC5198}" type="presOf" srcId="{7DA2F47A-87B3-4284-8ACD-B1F006879CC8}" destId="{A8637B41-85AA-41C6-8E1B-8860F687C9E4}" srcOrd="0" destOrd="0" presId="urn:microsoft.com/office/officeart/2005/8/layout/vList4#2"/>
    <dgm:cxn modelId="{B435D1F8-905A-4085-8583-28EBD24DA138}" type="presOf" srcId="{09A6E685-4D54-4CD3-8F78-9FC776E7FEBC}" destId="{BA1B1C87-2E91-4F2C-8DDF-6B95C916D076}" srcOrd="0" destOrd="0" presId="urn:microsoft.com/office/officeart/2005/8/layout/vList4#2"/>
    <dgm:cxn modelId="{F7E17269-24E2-442E-8524-0A4956CC4851}" type="presOf" srcId="{B9823326-9791-47BE-96BC-37D6F3DBBD49}" destId="{A36C8BCE-F97B-4EA1-8E6F-6429FC582824}" srcOrd="0" destOrd="0" presId="urn:microsoft.com/office/officeart/2005/8/layout/vList4#2"/>
    <dgm:cxn modelId="{BDE1F4BB-C3E6-46E5-9D00-E2AC22438AFD}" type="presOf" srcId="{09A6E685-4D54-4CD3-8F78-9FC776E7FEBC}" destId="{6ADC756B-0AD8-438E-B866-ADD09A384B7F}" srcOrd="1" destOrd="0" presId="urn:microsoft.com/office/officeart/2005/8/layout/vList4#2"/>
    <dgm:cxn modelId="{EE426DD5-032A-480F-8AAC-C0C11802B28D}" srcId="{9AC4BAD4-6A73-44FB-90CC-974A848867B9}" destId="{7DA2F47A-87B3-4284-8ACD-B1F006879CC8}" srcOrd="0" destOrd="0" parTransId="{FF93DFB5-F44F-418E-85F8-CE0EBAB80B1A}" sibTransId="{89B53526-1440-4293-B447-72AD5D1991D0}"/>
    <dgm:cxn modelId="{6CEDAE7D-B565-421B-9C1E-004C24903ECA}" srcId="{9AC4BAD4-6A73-44FB-90CC-974A848867B9}" destId="{B9823326-9791-47BE-96BC-37D6F3DBBD49}" srcOrd="1" destOrd="0" parTransId="{0375C9D2-61AA-4DCC-A454-74E8087431C5}" sibTransId="{95A4ECF3-5B09-4367-A709-68254709D025}"/>
    <dgm:cxn modelId="{206B91F8-1FB9-408C-B868-2A1BA1FBEFA8}" type="presOf" srcId="{9AC4BAD4-6A73-44FB-90CC-974A848867B9}" destId="{1E35E42B-D1E4-44EB-9CCE-5C048989830C}" srcOrd="0" destOrd="0" presId="urn:microsoft.com/office/officeart/2005/8/layout/vList4#2"/>
    <dgm:cxn modelId="{CD026A06-BC62-47AC-ABA9-1B6142548E25}" srcId="{9AC4BAD4-6A73-44FB-90CC-974A848867B9}" destId="{09A6E685-4D54-4CD3-8F78-9FC776E7FEBC}" srcOrd="2" destOrd="0" parTransId="{5B0E5B3B-FA3A-4A48-BCF0-4DF59F81511F}" sibTransId="{6AB8EF3B-72C4-4338-B040-823B99562E97}"/>
    <dgm:cxn modelId="{394C6150-43A0-47EE-9E1E-ABBC232D882E}" type="presParOf" srcId="{1E35E42B-D1E4-44EB-9CCE-5C048989830C}" destId="{1F49F7B7-C0DC-4FD6-91E5-6245BE2B0CB1}" srcOrd="0" destOrd="0" presId="urn:microsoft.com/office/officeart/2005/8/layout/vList4#2"/>
    <dgm:cxn modelId="{03D45240-5685-40B2-A85E-18BD2145DF29}" type="presParOf" srcId="{1F49F7B7-C0DC-4FD6-91E5-6245BE2B0CB1}" destId="{A8637B41-85AA-41C6-8E1B-8860F687C9E4}" srcOrd="0" destOrd="0" presId="urn:microsoft.com/office/officeart/2005/8/layout/vList4#2"/>
    <dgm:cxn modelId="{85C07296-80C7-47D7-8F13-8367B86506A8}" type="presParOf" srcId="{1F49F7B7-C0DC-4FD6-91E5-6245BE2B0CB1}" destId="{0DDCE371-3434-4447-A875-2E3C526A4FF7}" srcOrd="1" destOrd="0" presId="urn:microsoft.com/office/officeart/2005/8/layout/vList4#2"/>
    <dgm:cxn modelId="{D6D6B0DE-FA79-462F-92FC-658EFC2EB887}" type="presParOf" srcId="{1F49F7B7-C0DC-4FD6-91E5-6245BE2B0CB1}" destId="{211E371D-060B-4A4C-A204-5E03F25407A7}" srcOrd="2" destOrd="0" presId="urn:microsoft.com/office/officeart/2005/8/layout/vList4#2"/>
    <dgm:cxn modelId="{58BF3CDC-1BB0-4BFF-AC6F-3D737A74F3FD}" type="presParOf" srcId="{1E35E42B-D1E4-44EB-9CCE-5C048989830C}" destId="{7E873402-A651-49BE-930C-FA4D5455DA33}" srcOrd="1" destOrd="0" presId="urn:microsoft.com/office/officeart/2005/8/layout/vList4#2"/>
    <dgm:cxn modelId="{6F98250B-55FA-4A3A-8F76-13F6C6A65D62}" type="presParOf" srcId="{1E35E42B-D1E4-44EB-9CCE-5C048989830C}" destId="{32F03B36-2987-4E78-9237-3B36D2DD897B}" srcOrd="2" destOrd="0" presId="urn:microsoft.com/office/officeart/2005/8/layout/vList4#2"/>
    <dgm:cxn modelId="{EC5DD3DF-195F-446B-9B56-B41CB6E238B1}" type="presParOf" srcId="{32F03B36-2987-4E78-9237-3B36D2DD897B}" destId="{A36C8BCE-F97B-4EA1-8E6F-6429FC582824}" srcOrd="0" destOrd="0" presId="urn:microsoft.com/office/officeart/2005/8/layout/vList4#2"/>
    <dgm:cxn modelId="{FD7B0DBB-8CA5-4CBF-A55D-5FAABACF543F}" type="presParOf" srcId="{32F03B36-2987-4E78-9237-3B36D2DD897B}" destId="{FD1D34F0-58B2-4E07-A512-261179EB6650}" srcOrd="1" destOrd="0" presId="urn:microsoft.com/office/officeart/2005/8/layout/vList4#2"/>
    <dgm:cxn modelId="{693EE8EB-6D22-4E7C-8A24-DCA0BEB1087C}" type="presParOf" srcId="{32F03B36-2987-4E78-9237-3B36D2DD897B}" destId="{C6B190C9-07D1-4A1C-AC21-391D7EEF64A5}" srcOrd="2" destOrd="0" presId="urn:microsoft.com/office/officeart/2005/8/layout/vList4#2"/>
    <dgm:cxn modelId="{C831E4EC-4166-48D6-9BF4-57555E01CE84}" type="presParOf" srcId="{1E35E42B-D1E4-44EB-9CCE-5C048989830C}" destId="{97CD1415-B198-4DE7-9A1A-BDF144FAEA4C}" srcOrd="3" destOrd="0" presId="urn:microsoft.com/office/officeart/2005/8/layout/vList4#2"/>
    <dgm:cxn modelId="{7A89ACA7-6044-4C5A-8D19-FEE14A9C5802}" type="presParOf" srcId="{1E35E42B-D1E4-44EB-9CCE-5C048989830C}" destId="{68CEA1AE-1BD9-4FDD-8C96-9F4473E49476}" srcOrd="4" destOrd="0" presId="urn:microsoft.com/office/officeart/2005/8/layout/vList4#2"/>
    <dgm:cxn modelId="{964946A9-E2D1-4FF9-9D4F-F59A16F4AAA1}" type="presParOf" srcId="{68CEA1AE-1BD9-4FDD-8C96-9F4473E49476}" destId="{BA1B1C87-2E91-4F2C-8DDF-6B95C916D076}" srcOrd="0" destOrd="0" presId="urn:microsoft.com/office/officeart/2005/8/layout/vList4#2"/>
    <dgm:cxn modelId="{BE67C572-A57B-408D-A7AA-56393976AB21}" type="presParOf" srcId="{68CEA1AE-1BD9-4FDD-8C96-9F4473E49476}" destId="{813CB7C5-4582-454C-8568-B91BE95B657D}" srcOrd="1" destOrd="0" presId="urn:microsoft.com/office/officeart/2005/8/layout/vList4#2"/>
    <dgm:cxn modelId="{04F56B15-456B-458C-80D4-75064BCF9573}" type="presParOf" srcId="{68CEA1AE-1BD9-4FDD-8C96-9F4473E49476}" destId="{6ADC756B-0AD8-438E-B866-ADD09A384B7F}" srcOrd="2" destOrd="0" presId="urn:microsoft.com/office/officeart/2005/8/layout/vList4#2"/>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A7609A-4778-409B-890D-1E6B7DDBD2D0}" type="doc">
      <dgm:prSet loTypeId="urn:microsoft.com/office/officeart/2005/8/layout/default#2" loCatId="list" qsTypeId="urn:microsoft.com/office/officeart/2005/8/quickstyle/simple1" qsCatId="simple" csTypeId="urn:microsoft.com/office/officeart/2005/8/colors/accent1_2" csCatId="accent1" phldr="1"/>
      <dgm:spPr/>
      <dgm:t>
        <a:bodyPr/>
        <a:lstStyle/>
        <a:p>
          <a:endParaRPr lang="ru-RU"/>
        </a:p>
      </dgm:t>
    </dgm:pt>
    <dgm:pt modelId="{E05C5109-3724-4EC6-BB9A-4B953F4829D1}">
      <dgm:prSet phldrT="[Текст]"/>
      <dgm:spPr>
        <a:solidFill>
          <a:srgbClr val="FF0000"/>
        </a:solidFill>
      </dgm:spPr>
      <dgm:t>
        <a:bodyPr/>
        <a:lstStyle/>
        <a:p>
          <a:r>
            <a:rPr lang="ru-RU" dirty="0"/>
            <a:t>Наглядные пособия</a:t>
          </a:r>
        </a:p>
      </dgm:t>
    </dgm:pt>
    <dgm:pt modelId="{7D41145E-92B8-4C98-985E-3B6F4BD98085}" type="parTrans" cxnId="{5196F51F-6016-4CA9-99A5-A7185E262B1E}">
      <dgm:prSet/>
      <dgm:spPr/>
      <dgm:t>
        <a:bodyPr/>
        <a:lstStyle/>
        <a:p>
          <a:endParaRPr lang="ru-RU"/>
        </a:p>
      </dgm:t>
    </dgm:pt>
    <dgm:pt modelId="{FEED8B55-2470-436B-A837-4A22EC2C5EC4}" type="sibTrans" cxnId="{5196F51F-6016-4CA9-99A5-A7185E262B1E}">
      <dgm:prSet/>
      <dgm:spPr/>
      <dgm:t>
        <a:bodyPr/>
        <a:lstStyle/>
        <a:p>
          <a:endParaRPr lang="ru-RU"/>
        </a:p>
      </dgm:t>
    </dgm:pt>
    <dgm:pt modelId="{5CAD9553-8E48-40AF-BC53-28303DE1747E}">
      <dgm:prSet phldrT="[Текст]"/>
      <dgm:spPr>
        <a:solidFill>
          <a:srgbClr val="0070C0"/>
        </a:solidFill>
      </dgm:spPr>
      <dgm:t>
        <a:bodyPr/>
        <a:lstStyle/>
        <a:p>
          <a:r>
            <a:rPr lang="ru-RU" dirty="0"/>
            <a:t>Литература и игры</a:t>
          </a:r>
        </a:p>
      </dgm:t>
    </dgm:pt>
    <dgm:pt modelId="{9B5E6FB3-3825-4C68-AFF6-F50E5D34B63E}" type="parTrans" cxnId="{6E458C04-D982-47CB-A183-EB957EC04B1D}">
      <dgm:prSet/>
      <dgm:spPr/>
      <dgm:t>
        <a:bodyPr/>
        <a:lstStyle/>
        <a:p>
          <a:endParaRPr lang="ru-RU"/>
        </a:p>
      </dgm:t>
    </dgm:pt>
    <dgm:pt modelId="{3F78EB85-A0EF-4805-929B-316FB34F3011}" type="sibTrans" cxnId="{6E458C04-D982-47CB-A183-EB957EC04B1D}">
      <dgm:prSet/>
      <dgm:spPr/>
      <dgm:t>
        <a:bodyPr/>
        <a:lstStyle/>
        <a:p>
          <a:endParaRPr lang="ru-RU"/>
        </a:p>
      </dgm:t>
    </dgm:pt>
    <dgm:pt modelId="{7BD66579-EFC0-4E21-9476-31BAF65523A7}">
      <dgm:prSet phldrT="[Текст]"/>
      <dgm:spPr>
        <a:solidFill>
          <a:srgbClr val="00FF00"/>
        </a:solidFill>
      </dgm:spPr>
      <dgm:t>
        <a:bodyPr/>
        <a:lstStyle/>
        <a:p>
          <a:r>
            <a:rPr lang="ru-RU" dirty="0"/>
            <a:t>Сюжетно-ролевые атрибуты</a:t>
          </a:r>
        </a:p>
      </dgm:t>
    </dgm:pt>
    <dgm:pt modelId="{21784D3B-CE54-4D73-AFAA-589BAE8F1DDD}" type="parTrans" cxnId="{3ED9216A-6832-482E-B9E1-9C48B1C1AB8D}">
      <dgm:prSet/>
      <dgm:spPr/>
      <dgm:t>
        <a:bodyPr/>
        <a:lstStyle/>
        <a:p>
          <a:endParaRPr lang="ru-RU"/>
        </a:p>
      </dgm:t>
    </dgm:pt>
    <dgm:pt modelId="{C07E2CF0-213A-43A2-BCCB-1A0B761A897D}" type="sibTrans" cxnId="{3ED9216A-6832-482E-B9E1-9C48B1C1AB8D}">
      <dgm:prSet/>
      <dgm:spPr/>
      <dgm:t>
        <a:bodyPr/>
        <a:lstStyle/>
        <a:p>
          <a:endParaRPr lang="ru-RU"/>
        </a:p>
      </dgm:t>
    </dgm:pt>
    <dgm:pt modelId="{5A388FA9-E046-445D-B3F2-42AC37CFAB93}" type="pres">
      <dgm:prSet presAssocID="{7BA7609A-4778-409B-890D-1E6B7DDBD2D0}" presName="diagram" presStyleCnt="0">
        <dgm:presLayoutVars>
          <dgm:dir/>
          <dgm:resizeHandles val="exact"/>
        </dgm:presLayoutVars>
      </dgm:prSet>
      <dgm:spPr/>
      <dgm:t>
        <a:bodyPr/>
        <a:lstStyle/>
        <a:p>
          <a:endParaRPr lang="ru-RU"/>
        </a:p>
      </dgm:t>
    </dgm:pt>
    <dgm:pt modelId="{B3F4D6A0-E561-4BC7-AAD0-E0F1C3DA1989}" type="pres">
      <dgm:prSet presAssocID="{E05C5109-3724-4EC6-BB9A-4B953F4829D1}" presName="node" presStyleLbl="node1" presStyleIdx="0" presStyleCnt="3">
        <dgm:presLayoutVars>
          <dgm:bulletEnabled val="1"/>
        </dgm:presLayoutVars>
      </dgm:prSet>
      <dgm:spPr/>
      <dgm:t>
        <a:bodyPr/>
        <a:lstStyle/>
        <a:p>
          <a:endParaRPr lang="ru-RU"/>
        </a:p>
      </dgm:t>
    </dgm:pt>
    <dgm:pt modelId="{211BB534-3951-44B3-98E0-E73AC1898C00}" type="pres">
      <dgm:prSet presAssocID="{FEED8B55-2470-436B-A837-4A22EC2C5EC4}" presName="sibTrans" presStyleCnt="0"/>
      <dgm:spPr/>
    </dgm:pt>
    <dgm:pt modelId="{1C549F21-4B73-462D-A432-4957AC412C3F}" type="pres">
      <dgm:prSet presAssocID="{5CAD9553-8E48-40AF-BC53-28303DE1747E}" presName="node" presStyleLbl="node1" presStyleIdx="1" presStyleCnt="3">
        <dgm:presLayoutVars>
          <dgm:bulletEnabled val="1"/>
        </dgm:presLayoutVars>
      </dgm:prSet>
      <dgm:spPr/>
      <dgm:t>
        <a:bodyPr/>
        <a:lstStyle/>
        <a:p>
          <a:endParaRPr lang="ru-RU"/>
        </a:p>
      </dgm:t>
    </dgm:pt>
    <dgm:pt modelId="{20EC5726-AC54-4EE6-BF62-4D21C58EE910}" type="pres">
      <dgm:prSet presAssocID="{3F78EB85-A0EF-4805-929B-316FB34F3011}" presName="sibTrans" presStyleCnt="0"/>
      <dgm:spPr/>
    </dgm:pt>
    <dgm:pt modelId="{18761E67-F8C8-453A-971C-CB9FF826C65E}" type="pres">
      <dgm:prSet presAssocID="{7BD66579-EFC0-4E21-9476-31BAF65523A7}" presName="node" presStyleLbl="node1" presStyleIdx="2" presStyleCnt="3">
        <dgm:presLayoutVars>
          <dgm:bulletEnabled val="1"/>
        </dgm:presLayoutVars>
      </dgm:prSet>
      <dgm:spPr/>
      <dgm:t>
        <a:bodyPr/>
        <a:lstStyle/>
        <a:p>
          <a:endParaRPr lang="ru-RU"/>
        </a:p>
      </dgm:t>
    </dgm:pt>
  </dgm:ptLst>
  <dgm:cxnLst>
    <dgm:cxn modelId="{5196F51F-6016-4CA9-99A5-A7185E262B1E}" srcId="{7BA7609A-4778-409B-890D-1E6B7DDBD2D0}" destId="{E05C5109-3724-4EC6-BB9A-4B953F4829D1}" srcOrd="0" destOrd="0" parTransId="{7D41145E-92B8-4C98-985E-3B6F4BD98085}" sibTransId="{FEED8B55-2470-436B-A837-4A22EC2C5EC4}"/>
    <dgm:cxn modelId="{F6C20D5A-4266-47CB-BE3E-457A310614CF}" type="presOf" srcId="{7BA7609A-4778-409B-890D-1E6B7DDBD2D0}" destId="{5A388FA9-E046-445D-B3F2-42AC37CFAB93}" srcOrd="0" destOrd="0" presId="urn:microsoft.com/office/officeart/2005/8/layout/default#2"/>
    <dgm:cxn modelId="{6E458C04-D982-47CB-A183-EB957EC04B1D}" srcId="{7BA7609A-4778-409B-890D-1E6B7DDBD2D0}" destId="{5CAD9553-8E48-40AF-BC53-28303DE1747E}" srcOrd="1" destOrd="0" parTransId="{9B5E6FB3-3825-4C68-AFF6-F50E5D34B63E}" sibTransId="{3F78EB85-A0EF-4805-929B-316FB34F3011}"/>
    <dgm:cxn modelId="{3ED9216A-6832-482E-B9E1-9C48B1C1AB8D}" srcId="{7BA7609A-4778-409B-890D-1E6B7DDBD2D0}" destId="{7BD66579-EFC0-4E21-9476-31BAF65523A7}" srcOrd="2" destOrd="0" parTransId="{21784D3B-CE54-4D73-AFAA-589BAE8F1DDD}" sibTransId="{C07E2CF0-213A-43A2-BCCB-1A0B761A897D}"/>
    <dgm:cxn modelId="{EFAA3F21-C1C6-46CB-8947-719E299B4243}" type="presOf" srcId="{7BD66579-EFC0-4E21-9476-31BAF65523A7}" destId="{18761E67-F8C8-453A-971C-CB9FF826C65E}" srcOrd="0" destOrd="0" presId="urn:microsoft.com/office/officeart/2005/8/layout/default#2"/>
    <dgm:cxn modelId="{286EEFDD-71A7-401D-841D-F2ABD489DE58}" type="presOf" srcId="{E05C5109-3724-4EC6-BB9A-4B953F4829D1}" destId="{B3F4D6A0-E561-4BC7-AAD0-E0F1C3DA1989}" srcOrd="0" destOrd="0" presId="urn:microsoft.com/office/officeart/2005/8/layout/default#2"/>
    <dgm:cxn modelId="{A2052489-99A6-4628-90A3-E9F7AF04A3FA}" type="presOf" srcId="{5CAD9553-8E48-40AF-BC53-28303DE1747E}" destId="{1C549F21-4B73-462D-A432-4957AC412C3F}" srcOrd="0" destOrd="0" presId="urn:microsoft.com/office/officeart/2005/8/layout/default#2"/>
    <dgm:cxn modelId="{7DB00492-5764-44CD-A587-DDAF74D9E8BA}" type="presParOf" srcId="{5A388FA9-E046-445D-B3F2-42AC37CFAB93}" destId="{B3F4D6A0-E561-4BC7-AAD0-E0F1C3DA1989}" srcOrd="0" destOrd="0" presId="urn:microsoft.com/office/officeart/2005/8/layout/default#2"/>
    <dgm:cxn modelId="{300B63DC-8477-4904-9AD4-79AC5FEAD36B}" type="presParOf" srcId="{5A388FA9-E046-445D-B3F2-42AC37CFAB93}" destId="{211BB534-3951-44B3-98E0-E73AC1898C00}" srcOrd="1" destOrd="0" presId="urn:microsoft.com/office/officeart/2005/8/layout/default#2"/>
    <dgm:cxn modelId="{B87602E1-D23B-454A-8534-890EF24B8AB5}" type="presParOf" srcId="{5A388FA9-E046-445D-B3F2-42AC37CFAB93}" destId="{1C549F21-4B73-462D-A432-4957AC412C3F}" srcOrd="2" destOrd="0" presId="urn:microsoft.com/office/officeart/2005/8/layout/default#2"/>
    <dgm:cxn modelId="{79880A1F-76B9-47A4-AC7F-17C5B9C35645}" type="presParOf" srcId="{5A388FA9-E046-445D-B3F2-42AC37CFAB93}" destId="{20EC5726-AC54-4EE6-BF62-4D21C58EE910}" srcOrd="3" destOrd="0" presId="urn:microsoft.com/office/officeart/2005/8/layout/default#2"/>
    <dgm:cxn modelId="{8A61EC32-D0D0-41A4-BEE0-43B4BB875490}" type="presParOf" srcId="{5A388FA9-E046-445D-B3F2-42AC37CFAB93}" destId="{18761E67-F8C8-453A-971C-CB9FF826C65E}" srcOrd="4" destOrd="0" presId="urn:microsoft.com/office/officeart/2005/8/layout/default#2"/>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7AD38F-A8D6-4AE9-B667-5BEEDD14D5E7}" type="doc">
      <dgm:prSet loTypeId="urn:microsoft.com/office/officeart/2005/8/layout/chart3" loCatId="cycle" qsTypeId="urn:microsoft.com/office/officeart/2005/8/quickstyle/simple1" qsCatId="simple" csTypeId="urn:microsoft.com/office/officeart/2005/8/colors/accent1_2" csCatId="accent1" phldr="1"/>
      <dgm:spPr/>
      <dgm:t>
        <a:bodyPr/>
        <a:lstStyle/>
        <a:p>
          <a:endParaRPr lang="ru-RU"/>
        </a:p>
      </dgm:t>
    </dgm:pt>
    <dgm:pt modelId="{0D3F74CB-9140-460D-B8C5-6B1DDB7ABC68}">
      <dgm:prSet phldrT="[Текст]"/>
      <dgm:spPr>
        <a:solidFill>
          <a:srgbClr val="FF0000"/>
        </a:solidFill>
      </dgm:spPr>
      <dgm:t>
        <a:bodyPr/>
        <a:lstStyle/>
        <a:p>
          <a:r>
            <a:rPr lang="ru-RU" dirty="0"/>
            <a:t>Соответствие возрасту</a:t>
          </a:r>
        </a:p>
      </dgm:t>
    </dgm:pt>
    <dgm:pt modelId="{BC14565E-A7B3-46F1-A010-E229DD6EE44D}" type="parTrans" cxnId="{9FFED977-3B2F-499C-9DFE-85DD4C75EF09}">
      <dgm:prSet/>
      <dgm:spPr/>
      <dgm:t>
        <a:bodyPr/>
        <a:lstStyle/>
        <a:p>
          <a:endParaRPr lang="ru-RU"/>
        </a:p>
      </dgm:t>
    </dgm:pt>
    <dgm:pt modelId="{3B797A5F-78E2-4735-9CE2-799F73818BC6}" type="sibTrans" cxnId="{9FFED977-3B2F-499C-9DFE-85DD4C75EF09}">
      <dgm:prSet/>
      <dgm:spPr/>
      <dgm:t>
        <a:bodyPr/>
        <a:lstStyle/>
        <a:p>
          <a:endParaRPr lang="ru-RU"/>
        </a:p>
      </dgm:t>
    </dgm:pt>
    <dgm:pt modelId="{BE94EDB2-D751-4E8A-8A7D-0081943B4B5A}">
      <dgm:prSet phldrT="[Текст]"/>
      <dgm:spPr>
        <a:solidFill>
          <a:srgbClr val="00FF00"/>
        </a:solidFill>
      </dgm:spPr>
      <dgm:t>
        <a:bodyPr/>
        <a:lstStyle/>
        <a:p>
          <a:r>
            <a:rPr lang="ru-RU" dirty="0"/>
            <a:t>Безопасность и доступность</a:t>
          </a:r>
        </a:p>
      </dgm:t>
    </dgm:pt>
    <dgm:pt modelId="{66BCE8E1-C9E7-4AC0-8841-30020F288D92}" type="parTrans" cxnId="{E4996498-D2C5-400C-BE13-BABDC039EDE2}">
      <dgm:prSet/>
      <dgm:spPr/>
      <dgm:t>
        <a:bodyPr/>
        <a:lstStyle/>
        <a:p>
          <a:endParaRPr lang="ru-RU"/>
        </a:p>
      </dgm:t>
    </dgm:pt>
    <dgm:pt modelId="{40DB0414-0DDC-4480-A0C0-57D19C0B3A77}" type="sibTrans" cxnId="{E4996498-D2C5-400C-BE13-BABDC039EDE2}">
      <dgm:prSet/>
      <dgm:spPr/>
      <dgm:t>
        <a:bodyPr/>
        <a:lstStyle/>
        <a:p>
          <a:endParaRPr lang="ru-RU"/>
        </a:p>
      </dgm:t>
    </dgm:pt>
    <dgm:pt modelId="{385C9CA7-E2B7-467B-9CE4-336F1F54B20B}">
      <dgm:prSet phldrT="[Текст]"/>
      <dgm:spPr>
        <a:solidFill>
          <a:srgbClr val="7030A0"/>
        </a:solidFill>
      </dgm:spPr>
      <dgm:t>
        <a:bodyPr/>
        <a:lstStyle/>
        <a:p>
          <a:r>
            <a:rPr lang="ru-RU" dirty="0"/>
            <a:t>Документация и итоги</a:t>
          </a:r>
        </a:p>
      </dgm:t>
    </dgm:pt>
    <dgm:pt modelId="{6F7D2FCF-1C14-4AE8-841E-51B8AF0FC754}" type="parTrans" cxnId="{5280EBBA-3758-482B-BF94-2A25E00AB3CF}">
      <dgm:prSet/>
      <dgm:spPr/>
      <dgm:t>
        <a:bodyPr/>
        <a:lstStyle/>
        <a:p>
          <a:endParaRPr lang="ru-RU"/>
        </a:p>
      </dgm:t>
    </dgm:pt>
    <dgm:pt modelId="{8BCA1F4A-DD81-408D-99C9-A45AD3C46081}" type="sibTrans" cxnId="{5280EBBA-3758-482B-BF94-2A25E00AB3CF}">
      <dgm:prSet/>
      <dgm:spPr/>
      <dgm:t>
        <a:bodyPr/>
        <a:lstStyle/>
        <a:p>
          <a:endParaRPr lang="ru-RU"/>
        </a:p>
      </dgm:t>
    </dgm:pt>
    <dgm:pt modelId="{AE8705D5-4012-4030-A38F-86C701113297}">
      <dgm:prSet phldrT="[Текст]"/>
      <dgm:spPr>
        <a:solidFill>
          <a:srgbClr val="00B0F0"/>
        </a:solidFill>
      </dgm:spPr>
      <dgm:t>
        <a:bodyPr/>
        <a:lstStyle/>
        <a:p>
          <a:r>
            <a:rPr lang="ru-RU"/>
            <a:t>Совместная деятельность</a:t>
          </a:r>
          <a:endParaRPr lang="ru-RU" dirty="0"/>
        </a:p>
      </dgm:t>
    </dgm:pt>
    <dgm:pt modelId="{543C99FD-D215-4EB3-96CD-358109CA1154}" type="parTrans" cxnId="{3F9F733B-D716-4B52-84CB-E0FD4E0E959D}">
      <dgm:prSet/>
      <dgm:spPr/>
      <dgm:t>
        <a:bodyPr/>
        <a:lstStyle/>
        <a:p>
          <a:endParaRPr lang="ru-RU"/>
        </a:p>
      </dgm:t>
    </dgm:pt>
    <dgm:pt modelId="{166AE10B-2FF0-4FED-87CB-D2F4C5405794}" type="sibTrans" cxnId="{3F9F733B-D716-4B52-84CB-E0FD4E0E959D}">
      <dgm:prSet/>
      <dgm:spPr/>
      <dgm:t>
        <a:bodyPr/>
        <a:lstStyle/>
        <a:p>
          <a:endParaRPr lang="ru-RU"/>
        </a:p>
      </dgm:t>
    </dgm:pt>
    <dgm:pt modelId="{4039F94E-1D79-4396-8743-7F3DB900646D}" type="pres">
      <dgm:prSet presAssocID="{C77AD38F-A8D6-4AE9-B667-5BEEDD14D5E7}" presName="compositeShape" presStyleCnt="0">
        <dgm:presLayoutVars>
          <dgm:chMax val="7"/>
          <dgm:dir/>
          <dgm:resizeHandles val="exact"/>
        </dgm:presLayoutVars>
      </dgm:prSet>
      <dgm:spPr/>
      <dgm:t>
        <a:bodyPr/>
        <a:lstStyle/>
        <a:p>
          <a:endParaRPr lang="ru-RU"/>
        </a:p>
      </dgm:t>
    </dgm:pt>
    <dgm:pt modelId="{E69F6C32-9204-43FD-8C28-ED4CBFEE1CBF}" type="pres">
      <dgm:prSet presAssocID="{C77AD38F-A8D6-4AE9-B667-5BEEDD14D5E7}" presName="wedge1" presStyleLbl="node1" presStyleIdx="0" presStyleCnt="4" custLinFactNeighborX="-4841" custLinFactNeighborY="3876"/>
      <dgm:spPr/>
      <dgm:t>
        <a:bodyPr/>
        <a:lstStyle/>
        <a:p>
          <a:endParaRPr lang="ru-RU"/>
        </a:p>
      </dgm:t>
    </dgm:pt>
    <dgm:pt modelId="{0B9B283C-F45D-48DA-868F-BE077A5E49DF}" type="pres">
      <dgm:prSet presAssocID="{C77AD38F-A8D6-4AE9-B667-5BEEDD14D5E7}" presName="wedge1Tx" presStyleLbl="node1" presStyleIdx="0" presStyleCnt="4">
        <dgm:presLayoutVars>
          <dgm:chMax val="0"/>
          <dgm:chPref val="0"/>
          <dgm:bulletEnabled val="1"/>
        </dgm:presLayoutVars>
      </dgm:prSet>
      <dgm:spPr/>
      <dgm:t>
        <a:bodyPr/>
        <a:lstStyle/>
        <a:p>
          <a:endParaRPr lang="ru-RU"/>
        </a:p>
      </dgm:t>
    </dgm:pt>
    <dgm:pt modelId="{51D33AFD-D649-4739-B4B8-81DEBCD62775}" type="pres">
      <dgm:prSet presAssocID="{C77AD38F-A8D6-4AE9-B667-5BEEDD14D5E7}" presName="wedge2" presStyleLbl="node1" presStyleIdx="1" presStyleCnt="4"/>
      <dgm:spPr/>
      <dgm:t>
        <a:bodyPr/>
        <a:lstStyle/>
        <a:p>
          <a:endParaRPr lang="ru-RU"/>
        </a:p>
      </dgm:t>
    </dgm:pt>
    <dgm:pt modelId="{3179D422-066E-4DE0-A0D7-3430C3620FC9}" type="pres">
      <dgm:prSet presAssocID="{C77AD38F-A8D6-4AE9-B667-5BEEDD14D5E7}" presName="wedge2Tx" presStyleLbl="node1" presStyleIdx="1" presStyleCnt="4">
        <dgm:presLayoutVars>
          <dgm:chMax val="0"/>
          <dgm:chPref val="0"/>
          <dgm:bulletEnabled val="1"/>
        </dgm:presLayoutVars>
      </dgm:prSet>
      <dgm:spPr/>
      <dgm:t>
        <a:bodyPr/>
        <a:lstStyle/>
        <a:p>
          <a:endParaRPr lang="ru-RU"/>
        </a:p>
      </dgm:t>
    </dgm:pt>
    <dgm:pt modelId="{664BF9A4-4A71-46CF-8529-62A0DB64DD13}" type="pres">
      <dgm:prSet presAssocID="{C77AD38F-A8D6-4AE9-B667-5BEEDD14D5E7}" presName="wedge3" presStyleLbl="node1" presStyleIdx="2" presStyleCnt="4"/>
      <dgm:spPr/>
      <dgm:t>
        <a:bodyPr/>
        <a:lstStyle/>
        <a:p>
          <a:endParaRPr lang="ru-RU"/>
        </a:p>
      </dgm:t>
    </dgm:pt>
    <dgm:pt modelId="{B735DF04-EF3D-4ED7-82FF-C25C22FD2168}" type="pres">
      <dgm:prSet presAssocID="{C77AD38F-A8D6-4AE9-B667-5BEEDD14D5E7}" presName="wedge3Tx" presStyleLbl="node1" presStyleIdx="2" presStyleCnt="4">
        <dgm:presLayoutVars>
          <dgm:chMax val="0"/>
          <dgm:chPref val="0"/>
          <dgm:bulletEnabled val="1"/>
        </dgm:presLayoutVars>
      </dgm:prSet>
      <dgm:spPr/>
      <dgm:t>
        <a:bodyPr/>
        <a:lstStyle/>
        <a:p>
          <a:endParaRPr lang="ru-RU"/>
        </a:p>
      </dgm:t>
    </dgm:pt>
    <dgm:pt modelId="{8B898431-A543-44E6-B363-C667A2642A09}" type="pres">
      <dgm:prSet presAssocID="{C77AD38F-A8D6-4AE9-B667-5BEEDD14D5E7}" presName="wedge4" presStyleLbl="node1" presStyleIdx="3" presStyleCnt="4"/>
      <dgm:spPr/>
      <dgm:t>
        <a:bodyPr/>
        <a:lstStyle/>
        <a:p>
          <a:endParaRPr lang="ru-RU"/>
        </a:p>
      </dgm:t>
    </dgm:pt>
    <dgm:pt modelId="{3ADDA4E2-C277-46A0-BFD0-7492C6397CE0}" type="pres">
      <dgm:prSet presAssocID="{C77AD38F-A8D6-4AE9-B667-5BEEDD14D5E7}" presName="wedge4Tx" presStyleLbl="node1" presStyleIdx="3" presStyleCnt="4">
        <dgm:presLayoutVars>
          <dgm:chMax val="0"/>
          <dgm:chPref val="0"/>
          <dgm:bulletEnabled val="1"/>
        </dgm:presLayoutVars>
      </dgm:prSet>
      <dgm:spPr/>
      <dgm:t>
        <a:bodyPr/>
        <a:lstStyle/>
        <a:p>
          <a:endParaRPr lang="ru-RU"/>
        </a:p>
      </dgm:t>
    </dgm:pt>
  </dgm:ptLst>
  <dgm:cxnLst>
    <dgm:cxn modelId="{F451F7DF-4EFB-4842-A2F9-6A034AB4BA82}" type="presOf" srcId="{BE94EDB2-D751-4E8A-8A7D-0081943B4B5A}" destId="{3179D422-066E-4DE0-A0D7-3430C3620FC9}" srcOrd="1" destOrd="0" presId="urn:microsoft.com/office/officeart/2005/8/layout/chart3"/>
    <dgm:cxn modelId="{C22C791E-A625-4BBE-ABCE-B3451B740D2B}" type="presOf" srcId="{0D3F74CB-9140-460D-B8C5-6B1DDB7ABC68}" destId="{0B9B283C-F45D-48DA-868F-BE077A5E49DF}" srcOrd="1" destOrd="0" presId="urn:microsoft.com/office/officeart/2005/8/layout/chart3"/>
    <dgm:cxn modelId="{5280EBBA-3758-482B-BF94-2A25E00AB3CF}" srcId="{C77AD38F-A8D6-4AE9-B667-5BEEDD14D5E7}" destId="{385C9CA7-E2B7-467B-9CE4-336F1F54B20B}" srcOrd="2" destOrd="0" parTransId="{6F7D2FCF-1C14-4AE8-841E-51B8AF0FC754}" sibTransId="{8BCA1F4A-DD81-408D-99C9-A45AD3C46081}"/>
    <dgm:cxn modelId="{463913BB-ED58-4C52-9C93-CED7F25E5164}" type="presOf" srcId="{BE94EDB2-D751-4E8A-8A7D-0081943B4B5A}" destId="{51D33AFD-D649-4739-B4B8-81DEBCD62775}" srcOrd="0" destOrd="0" presId="urn:microsoft.com/office/officeart/2005/8/layout/chart3"/>
    <dgm:cxn modelId="{E4996498-D2C5-400C-BE13-BABDC039EDE2}" srcId="{C77AD38F-A8D6-4AE9-B667-5BEEDD14D5E7}" destId="{BE94EDB2-D751-4E8A-8A7D-0081943B4B5A}" srcOrd="1" destOrd="0" parTransId="{66BCE8E1-C9E7-4AC0-8841-30020F288D92}" sibTransId="{40DB0414-0DDC-4480-A0C0-57D19C0B3A77}"/>
    <dgm:cxn modelId="{831E8C38-C6A9-4F84-9747-9B3CC5BD72BC}" type="presOf" srcId="{C77AD38F-A8D6-4AE9-B667-5BEEDD14D5E7}" destId="{4039F94E-1D79-4396-8743-7F3DB900646D}" srcOrd="0" destOrd="0" presId="urn:microsoft.com/office/officeart/2005/8/layout/chart3"/>
    <dgm:cxn modelId="{FCAC2071-D05F-494D-A006-A30AEB32EC2D}" type="presOf" srcId="{385C9CA7-E2B7-467B-9CE4-336F1F54B20B}" destId="{664BF9A4-4A71-46CF-8529-62A0DB64DD13}" srcOrd="0" destOrd="0" presId="urn:microsoft.com/office/officeart/2005/8/layout/chart3"/>
    <dgm:cxn modelId="{064F08A8-51CB-425A-BB97-4B16970B6EB7}" type="presOf" srcId="{385C9CA7-E2B7-467B-9CE4-336F1F54B20B}" destId="{B735DF04-EF3D-4ED7-82FF-C25C22FD2168}" srcOrd="1" destOrd="0" presId="urn:microsoft.com/office/officeart/2005/8/layout/chart3"/>
    <dgm:cxn modelId="{434A9872-7B93-48C0-9DCB-D74AE633CC14}" type="presOf" srcId="{AE8705D5-4012-4030-A38F-86C701113297}" destId="{8B898431-A543-44E6-B363-C667A2642A09}" srcOrd="0" destOrd="0" presId="urn:microsoft.com/office/officeart/2005/8/layout/chart3"/>
    <dgm:cxn modelId="{9FFED977-3B2F-499C-9DFE-85DD4C75EF09}" srcId="{C77AD38F-A8D6-4AE9-B667-5BEEDD14D5E7}" destId="{0D3F74CB-9140-460D-B8C5-6B1DDB7ABC68}" srcOrd="0" destOrd="0" parTransId="{BC14565E-A7B3-46F1-A010-E229DD6EE44D}" sibTransId="{3B797A5F-78E2-4735-9CE2-799F73818BC6}"/>
    <dgm:cxn modelId="{3F9F733B-D716-4B52-84CB-E0FD4E0E959D}" srcId="{C77AD38F-A8D6-4AE9-B667-5BEEDD14D5E7}" destId="{AE8705D5-4012-4030-A38F-86C701113297}" srcOrd="3" destOrd="0" parTransId="{543C99FD-D215-4EB3-96CD-358109CA1154}" sibTransId="{166AE10B-2FF0-4FED-87CB-D2F4C5405794}"/>
    <dgm:cxn modelId="{A567E570-071F-4057-81C2-656C1C0CC589}" type="presOf" srcId="{AE8705D5-4012-4030-A38F-86C701113297}" destId="{3ADDA4E2-C277-46A0-BFD0-7492C6397CE0}" srcOrd="1" destOrd="0" presId="urn:microsoft.com/office/officeart/2005/8/layout/chart3"/>
    <dgm:cxn modelId="{EC33632B-2F3E-4551-8F3E-9E8BD76C6AE8}" type="presOf" srcId="{0D3F74CB-9140-460D-B8C5-6B1DDB7ABC68}" destId="{E69F6C32-9204-43FD-8C28-ED4CBFEE1CBF}" srcOrd="0" destOrd="0" presId="urn:microsoft.com/office/officeart/2005/8/layout/chart3"/>
    <dgm:cxn modelId="{9DFD702B-65EB-408A-B619-A26A7EA1782C}" type="presParOf" srcId="{4039F94E-1D79-4396-8743-7F3DB900646D}" destId="{E69F6C32-9204-43FD-8C28-ED4CBFEE1CBF}" srcOrd="0" destOrd="0" presId="urn:microsoft.com/office/officeart/2005/8/layout/chart3"/>
    <dgm:cxn modelId="{1B51F3B4-7FA5-4CEC-885B-1880EE377E8D}" type="presParOf" srcId="{4039F94E-1D79-4396-8743-7F3DB900646D}" destId="{0B9B283C-F45D-48DA-868F-BE077A5E49DF}" srcOrd="1" destOrd="0" presId="urn:microsoft.com/office/officeart/2005/8/layout/chart3"/>
    <dgm:cxn modelId="{E4451715-A09C-4787-B55D-D0B90E295763}" type="presParOf" srcId="{4039F94E-1D79-4396-8743-7F3DB900646D}" destId="{51D33AFD-D649-4739-B4B8-81DEBCD62775}" srcOrd="2" destOrd="0" presId="urn:microsoft.com/office/officeart/2005/8/layout/chart3"/>
    <dgm:cxn modelId="{D5034044-7A10-46AD-B1E5-A094CBE6B87A}" type="presParOf" srcId="{4039F94E-1D79-4396-8743-7F3DB900646D}" destId="{3179D422-066E-4DE0-A0D7-3430C3620FC9}" srcOrd="3" destOrd="0" presId="urn:microsoft.com/office/officeart/2005/8/layout/chart3"/>
    <dgm:cxn modelId="{E9967483-59A9-4A3B-BD43-6849E47C147B}" type="presParOf" srcId="{4039F94E-1D79-4396-8743-7F3DB900646D}" destId="{664BF9A4-4A71-46CF-8529-62A0DB64DD13}" srcOrd="4" destOrd="0" presId="urn:microsoft.com/office/officeart/2005/8/layout/chart3"/>
    <dgm:cxn modelId="{B4ED3DBF-19E1-43E8-9C17-28E205ECE229}" type="presParOf" srcId="{4039F94E-1D79-4396-8743-7F3DB900646D}" destId="{B735DF04-EF3D-4ED7-82FF-C25C22FD2168}" srcOrd="5" destOrd="0" presId="urn:microsoft.com/office/officeart/2005/8/layout/chart3"/>
    <dgm:cxn modelId="{C425DFFF-E26F-4181-BC2F-DA26ED5B8C20}" type="presParOf" srcId="{4039F94E-1D79-4396-8743-7F3DB900646D}" destId="{8B898431-A543-44E6-B363-C667A2642A09}" srcOrd="6" destOrd="0" presId="urn:microsoft.com/office/officeart/2005/8/layout/chart3"/>
    <dgm:cxn modelId="{44A7748F-120B-4E62-A1A2-F4D725B259BB}" type="presParOf" srcId="{4039F94E-1D79-4396-8743-7F3DB900646D}" destId="{3ADDA4E2-C277-46A0-BFD0-7492C6397CE0}" srcOrd="7" destOrd="0" presId="urn:microsoft.com/office/officeart/2005/8/layout/chart3"/>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A542665-E022-486A-AAFC-4BE4F8F145DA}"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ru-RU"/>
        </a:p>
      </dgm:t>
    </dgm:pt>
    <dgm:pt modelId="{A9A85035-0D04-4905-869F-C22873DBA998}">
      <dgm:prSet phldrT="[Текст]"/>
      <dgm:spPr>
        <a:solidFill>
          <a:srgbClr val="00B050"/>
        </a:solidFill>
        <a:ln>
          <a:solidFill>
            <a:schemeClr val="tx1"/>
          </a:solidFill>
        </a:ln>
      </dgm:spPr>
      <dgm:t>
        <a:bodyPr/>
        <a:lstStyle/>
        <a:p>
          <a:r>
            <a:rPr lang="ru-RU" dirty="0"/>
            <a:t>Сюжетно-ролевые игры</a:t>
          </a:r>
        </a:p>
      </dgm:t>
    </dgm:pt>
    <dgm:pt modelId="{8EC45A6F-F783-49B8-B03A-4ABBD7FC5E59}" type="parTrans" cxnId="{EB48180A-2298-44B5-8EC2-0BFE76B6E98E}">
      <dgm:prSet/>
      <dgm:spPr/>
      <dgm:t>
        <a:bodyPr/>
        <a:lstStyle/>
        <a:p>
          <a:endParaRPr lang="ru-RU"/>
        </a:p>
      </dgm:t>
    </dgm:pt>
    <dgm:pt modelId="{C14926CE-9260-4319-8497-A604BD82843C}" type="sibTrans" cxnId="{EB48180A-2298-44B5-8EC2-0BFE76B6E98E}">
      <dgm:prSet/>
      <dgm:spPr/>
      <dgm:t>
        <a:bodyPr/>
        <a:lstStyle/>
        <a:p>
          <a:endParaRPr lang="ru-RU"/>
        </a:p>
      </dgm:t>
    </dgm:pt>
    <dgm:pt modelId="{4AA58CCD-B975-41BD-B900-5061989DC6E8}">
      <dgm:prSet phldrT="[Текст]"/>
      <dgm:spPr>
        <a:solidFill>
          <a:srgbClr val="0070C0"/>
        </a:solidFill>
        <a:ln>
          <a:solidFill>
            <a:schemeClr val="tx1"/>
          </a:solidFill>
        </a:ln>
      </dgm:spPr>
      <dgm:t>
        <a:bodyPr/>
        <a:lstStyle/>
        <a:p>
          <a:r>
            <a:rPr lang="ru-RU" dirty="0"/>
            <a:t>Конструктивные игры</a:t>
          </a:r>
        </a:p>
      </dgm:t>
    </dgm:pt>
    <dgm:pt modelId="{057C383B-C6E3-468D-99D1-79D90584FC2F}" type="parTrans" cxnId="{F6A31D3A-EA92-470A-AE99-76998D875DC8}">
      <dgm:prSet/>
      <dgm:spPr/>
      <dgm:t>
        <a:bodyPr/>
        <a:lstStyle/>
        <a:p>
          <a:endParaRPr lang="ru-RU"/>
        </a:p>
      </dgm:t>
    </dgm:pt>
    <dgm:pt modelId="{C0410880-F650-42E2-ADEA-8D7104EB6C60}" type="sibTrans" cxnId="{F6A31D3A-EA92-470A-AE99-76998D875DC8}">
      <dgm:prSet/>
      <dgm:spPr/>
      <dgm:t>
        <a:bodyPr/>
        <a:lstStyle/>
        <a:p>
          <a:endParaRPr lang="ru-RU"/>
        </a:p>
      </dgm:t>
    </dgm:pt>
    <dgm:pt modelId="{CEC861CB-6945-49E2-8764-4DF1E4B64817}">
      <dgm:prSet phldrT="[Текст]"/>
      <dgm:spPr>
        <a:solidFill>
          <a:srgbClr val="FFFF00"/>
        </a:solidFill>
        <a:ln>
          <a:solidFill>
            <a:schemeClr val="tx1"/>
          </a:solidFill>
        </a:ln>
      </dgm:spPr>
      <dgm:t>
        <a:bodyPr/>
        <a:lstStyle/>
        <a:p>
          <a:r>
            <a:rPr lang="ru-RU" dirty="0">
              <a:solidFill>
                <a:schemeClr val="tx1"/>
              </a:solidFill>
            </a:rPr>
            <a:t>Подвижные игры</a:t>
          </a:r>
        </a:p>
      </dgm:t>
    </dgm:pt>
    <dgm:pt modelId="{CD131CDF-5599-44F6-99E6-7C9CA1FDAC05}" type="parTrans" cxnId="{E587453B-F9A1-488C-B2B1-98F7AA244E39}">
      <dgm:prSet/>
      <dgm:spPr/>
      <dgm:t>
        <a:bodyPr/>
        <a:lstStyle/>
        <a:p>
          <a:endParaRPr lang="ru-RU"/>
        </a:p>
      </dgm:t>
    </dgm:pt>
    <dgm:pt modelId="{78C826B7-FCD2-4F96-BF77-E3761F16E726}" type="sibTrans" cxnId="{E587453B-F9A1-488C-B2B1-98F7AA244E39}">
      <dgm:prSet/>
      <dgm:spPr/>
      <dgm:t>
        <a:bodyPr/>
        <a:lstStyle/>
        <a:p>
          <a:endParaRPr lang="ru-RU"/>
        </a:p>
      </dgm:t>
    </dgm:pt>
    <dgm:pt modelId="{25FA475B-07EF-432F-8F6F-BD20EF981F72}">
      <dgm:prSet phldrT="[Текст]"/>
      <dgm:spPr>
        <a:solidFill>
          <a:schemeClr val="accent5">
            <a:lumMod val="75000"/>
          </a:schemeClr>
        </a:solidFill>
        <a:ln>
          <a:solidFill>
            <a:schemeClr val="tx1"/>
          </a:solidFill>
        </a:ln>
      </dgm:spPr>
      <dgm:t>
        <a:bodyPr/>
        <a:lstStyle/>
        <a:p>
          <a:r>
            <a:rPr lang="ru-RU" dirty="0"/>
            <a:t>Творческие игры </a:t>
          </a:r>
        </a:p>
      </dgm:t>
    </dgm:pt>
    <dgm:pt modelId="{F34468D5-F4CB-4816-9312-DEA9A5D28993}" type="parTrans" cxnId="{30AB4F97-C8BB-4995-9DA9-6D6E6066BA1F}">
      <dgm:prSet/>
      <dgm:spPr/>
      <dgm:t>
        <a:bodyPr/>
        <a:lstStyle/>
        <a:p>
          <a:endParaRPr lang="ru-RU"/>
        </a:p>
      </dgm:t>
    </dgm:pt>
    <dgm:pt modelId="{6CEE0277-39A2-4300-A671-9965E6ECC6E4}" type="sibTrans" cxnId="{30AB4F97-C8BB-4995-9DA9-6D6E6066BA1F}">
      <dgm:prSet/>
      <dgm:spPr/>
      <dgm:t>
        <a:bodyPr/>
        <a:lstStyle/>
        <a:p>
          <a:endParaRPr lang="ru-RU"/>
        </a:p>
      </dgm:t>
    </dgm:pt>
    <dgm:pt modelId="{64854342-CD94-4877-B4FF-560C5F223F30}">
      <dgm:prSet/>
      <dgm:spPr>
        <a:solidFill>
          <a:srgbClr val="FF0000"/>
        </a:solidFill>
        <a:ln>
          <a:solidFill>
            <a:schemeClr val="tx1"/>
          </a:solidFill>
        </a:ln>
      </dgm:spPr>
      <dgm:t>
        <a:bodyPr/>
        <a:lstStyle/>
        <a:p>
          <a:r>
            <a:rPr lang="ru-RU" dirty="0"/>
            <a:t>Дидактические и настольные игры</a:t>
          </a:r>
        </a:p>
      </dgm:t>
    </dgm:pt>
    <dgm:pt modelId="{22A092AB-FB76-4D70-89F2-E319E1AD7067}" type="parTrans" cxnId="{DAD9384B-5DB6-477B-828F-8A05DEFFB5BB}">
      <dgm:prSet/>
      <dgm:spPr/>
      <dgm:t>
        <a:bodyPr/>
        <a:lstStyle/>
        <a:p>
          <a:endParaRPr lang="ru-RU"/>
        </a:p>
      </dgm:t>
    </dgm:pt>
    <dgm:pt modelId="{242AFC4F-E93B-4AFD-97CD-45BB53E38689}" type="sibTrans" cxnId="{DAD9384B-5DB6-477B-828F-8A05DEFFB5BB}">
      <dgm:prSet/>
      <dgm:spPr/>
      <dgm:t>
        <a:bodyPr/>
        <a:lstStyle/>
        <a:p>
          <a:endParaRPr lang="ru-RU"/>
        </a:p>
      </dgm:t>
    </dgm:pt>
    <dgm:pt modelId="{A3FB7AE8-651C-4999-85EE-431FC43A9CDD}" type="pres">
      <dgm:prSet presAssocID="{CA542665-E022-486A-AAFC-4BE4F8F145DA}" presName="cycle" presStyleCnt="0">
        <dgm:presLayoutVars>
          <dgm:dir/>
          <dgm:resizeHandles val="exact"/>
        </dgm:presLayoutVars>
      </dgm:prSet>
      <dgm:spPr/>
      <dgm:t>
        <a:bodyPr/>
        <a:lstStyle/>
        <a:p>
          <a:endParaRPr lang="ru-RU"/>
        </a:p>
      </dgm:t>
    </dgm:pt>
    <dgm:pt modelId="{19E7F458-E2A3-425B-BF63-DCBDB847119A}" type="pres">
      <dgm:prSet presAssocID="{A9A85035-0D04-4905-869F-C22873DBA998}" presName="node" presStyleLbl="node1" presStyleIdx="0" presStyleCnt="5">
        <dgm:presLayoutVars>
          <dgm:bulletEnabled val="1"/>
        </dgm:presLayoutVars>
      </dgm:prSet>
      <dgm:spPr/>
      <dgm:t>
        <a:bodyPr/>
        <a:lstStyle/>
        <a:p>
          <a:endParaRPr lang="ru-RU"/>
        </a:p>
      </dgm:t>
    </dgm:pt>
    <dgm:pt modelId="{4E8EE2E1-539C-45E8-BEFC-B8DCE00964A2}" type="pres">
      <dgm:prSet presAssocID="{A9A85035-0D04-4905-869F-C22873DBA998}" presName="spNode" presStyleCnt="0"/>
      <dgm:spPr/>
    </dgm:pt>
    <dgm:pt modelId="{9B7ABE05-3CF2-42FC-AAAB-4CBAA83D0240}" type="pres">
      <dgm:prSet presAssocID="{C14926CE-9260-4319-8497-A604BD82843C}" presName="sibTrans" presStyleLbl="sibTrans1D1" presStyleIdx="0" presStyleCnt="5"/>
      <dgm:spPr/>
      <dgm:t>
        <a:bodyPr/>
        <a:lstStyle/>
        <a:p>
          <a:endParaRPr lang="ru-RU"/>
        </a:p>
      </dgm:t>
    </dgm:pt>
    <dgm:pt modelId="{84FB7DA3-078E-45C0-9AE6-F7C0BE03FB57}" type="pres">
      <dgm:prSet presAssocID="{64854342-CD94-4877-B4FF-560C5F223F30}" presName="node" presStyleLbl="node1" presStyleIdx="1" presStyleCnt="5" custRadScaleRad="97363" custRadScaleInc="-5936">
        <dgm:presLayoutVars>
          <dgm:bulletEnabled val="1"/>
        </dgm:presLayoutVars>
      </dgm:prSet>
      <dgm:spPr/>
      <dgm:t>
        <a:bodyPr/>
        <a:lstStyle/>
        <a:p>
          <a:endParaRPr lang="ru-RU"/>
        </a:p>
      </dgm:t>
    </dgm:pt>
    <dgm:pt modelId="{17DD5D9E-145E-48D6-93FA-911F9F78355A}" type="pres">
      <dgm:prSet presAssocID="{64854342-CD94-4877-B4FF-560C5F223F30}" presName="spNode" presStyleCnt="0"/>
      <dgm:spPr/>
    </dgm:pt>
    <dgm:pt modelId="{3FCB37F3-2C38-4A3F-9136-12A3EE1320E5}" type="pres">
      <dgm:prSet presAssocID="{242AFC4F-E93B-4AFD-97CD-45BB53E38689}" presName="sibTrans" presStyleLbl="sibTrans1D1" presStyleIdx="1" presStyleCnt="5"/>
      <dgm:spPr/>
      <dgm:t>
        <a:bodyPr/>
        <a:lstStyle/>
        <a:p>
          <a:endParaRPr lang="ru-RU"/>
        </a:p>
      </dgm:t>
    </dgm:pt>
    <dgm:pt modelId="{CF7DCAD3-5B2A-4BC3-8C03-6C0C4F6D2739}" type="pres">
      <dgm:prSet presAssocID="{4AA58CCD-B975-41BD-B900-5061989DC6E8}" presName="node" presStyleLbl="node1" presStyleIdx="2" presStyleCnt="5">
        <dgm:presLayoutVars>
          <dgm:bulletEnabled val="1"/>
        </dgm:presLayoutVars>
      </dgm:prSet>
      <dgm:spPr/>
      <dgm:t>
        <a:bodyPr/>
        <a:lstStyle/>
        <a:p>
          <a:endParaRPr lang="ru-RU"/>
        </a:p>
      </dgm:t>
    </dgm:pt>
    <dgm:pt modelId="{BFDC8013-5290-49BF-BF08-5FCADF188D24}" type="pres">
      <dgm:prSet presAssocID="{4AA58CCD-B975-41BD-B900-5061989DC6E8}" presName="spNode" presStyleCnt="0"/>
      <dgm:spPr/>
    </dgm:pt>
    <dgm:pt modelId="{6417E54A-4501-402B-8F87-083A2094A6CA}" type="pres">
      <dgm:prSet presAssocID="{C0410880-F650-42E2-ADEA-8D7104EB6C60}" presName="sibTrans" presStyleLbl="sibTrans1D1" presStyleIdx="2" presStyleCnt="5"/>
      <dgm:spPr/>
      <dgm:t>
        <a:bodyPr/>
        <a:lstStyle/>
        <a:p>
          <a:endParaRPr lang="ru-RU"/>
        </a:p>
      </dgm:t>
    </dgm:pt>
    <dgm:pt modelId="{323F87F3-3FDD-4D0E-852A-BD64E7CCDE1D}" type="pres">
      <dgm:prSet presAssocID="{CEC861CB-6945-49E2-8764-4DF1E4B64817}" presName="node" presStyleLbl="node1" presStyleIdx="3" presStyleCnt="5">
        <dgm:presLayoutVars>
          <dgm:bulletEnabled val="1"/>
        </dgm:presLayoutVars>
      </dgm:prSet>
      <dgm:spPr/>
      <dgm:t>
        <a:bodyPr/>
        <a:lstStyle/>
        <a:p>
          <a:endParaRPr lang="ru-RU"/>
        </a:p>
      </dgm:t>
    </dgm:pt>
    <dgm:pt modelId="{5F8ADD07-902C-4451-85F2-82E79FA2C9DE}" type="pres">
      <dgm:prSet presAssocID="{CEC861CB-6945-49E2-8764-4DF1E4B64817}" presName="spNode" presStyleCnt="0"/>
      <dgm:spPr/>
    </dgm:pt>
    <dgm:pt modelId="{4E203661-8DBA-4EA0-A68B-06730303A63E}" type="pres">
      <dgm:prSet presAssocID="{78C826B7-FCD2-4F96-BF77-E3761F16E726}" presName="sibTrans" presStyleLbl="sibTrans1D1" presStyleIdx="3" presStyleCnt="5"/>
      <dgm:spPr/>
      <dgm:t>
        <a:bodyPr/>
        <a:lstStyle/>
        <a:p>
          <a:endParaRPr lang="ru-RU"/>
        </a:p>
      </dgm:t>
    </dgm:pt>
    <dgm:pt modelId="{BD0BB6C3-96C6-4D86-95E5-C8A59F144D0D}" type="pres">
      <dgm:prSet presAssocID="{25FA475B-07EF-432F-8F6F-BD20EF981F72}" presName="node" presStyleLbl="node1" presStyleIdx="4" presStyleCnt="5">
        <dgm:presLayoutVars>
          <dgm:bulletEnabled val="1"/>
        </dgm:presLayoutVars>
      </dgm:prSet>
      <dgm:spPr/>
      <dgm:t>
        <a:bodyPr/>
        <a:lstStyle/>
        <a:p>
          <a:endParaRPr lang="ru-RU"/>
        </a:p>
      </dgm:t>
    </dgm:pt>
    <dgm:pt modelId="{81B1668B-F474-41DA-9A68-295CCD7F8460}" type="pres">
      <dgm:prSet presAssocID="{25FA475B-07EF-432F-8F6F-BD20EF981F72}" presName="spNode" presStyleCnt="0"/>
      <dgm:spPr/>
    </dgm:pt>
    <dgm:pt modelId="{AE203F3D-1D6F-4525-867A-ABF874E324D4}" type="pres">
      <dgm:prSet presAssocID="{6CEE0277-39A2-4300-A671-9965E6ECC6E4}" presName="sibTrans" presStyleLbl="sibTrans1D1" presStyleIdx="4" presStyleCnt="5"/>
      <dgm:spPr/>
      <dgm:t>
        <a:bodyPr/>
        <a:lstStyle/>
        <a:p>
          <a:endParaRPr lang="ru-RU"/>
        </a:p>
      </dgm:t>
    </dgm:pt>
  </dgm:ptLst>
  <dgm:cxnLst>
    <dgm:cxn modelId="{F6A31D3A-EA92-470A-AE99-76998D875DC8}" srcId="{CA542665-E022-486A-AAFC-4BE4F8F145DA}" destId="{4AA58CCD-B975-41BD-B900-5061989DC6E8}" srcOrd="2" destOrd="0" parTransId="{057C383B-C6E3-468D-99D1-79D90584FC2F}" sibTransId="{C0410880-F650-42E2-ADEA-8D7104EB6C60}"/>
    <dgm:cxn modelId="{1187D1D5-8F5F-4EB8-81C0-4D2619FC716C}" type="presOf" srcId="{CA542665-E022-486A-AAFC-4BE4F8F145DA}" destId="{A3FB7AE8-651C-4999-85EE-431FC43A9CDD}" srcOrd="0" destOrd="0" presId="urn:microsoft.com/office/officeart/2005/8/layout/cycle6"/>
    <dgm:cxn modelId="{A6F9D559-BE55-4798-8794-6EADFDF17A5A}" type="presOf" srcId="{6CEE0277-39A2-4300-A671-9965E6ECC6E4}" destId="{AE203F3D-1D6F-4525-867A-ABF874E324D4}" srcOrd="0" destOrd="0" presId="urn:microsoft.com/office/officeart/2005/8/layout/cycle6"/>
    <dgm:cxn modelId="{3D9E7234-1B55-4732-9C7A-A5A791CFCFD5}" type="presOf" srcId="{A9A85035-0D04-4905-869F-C22873DBA998}" destId="{19E7F458-E2A3-425B-BF63-DCBDB847119A}" srcOrd="0" destOrd="0" presId="urn:microsoft.com/office/officeart/2005/8/layout/cycle6"/>
    <dgm:cxn modelId="{6F43B5E0-73E2-4CE8-9C73-FB672B2D4548}" type="presOf" srcId="{4AA58CCD-B975-41BD-B900-5061989DC6E8}" destId="{CF7DCAD3-5B2A-4BC3-8C03-6C0C4F6D2739}" srcOrd="0" destOrd="0" presId="urn:microsoft.com/office/officeart/2005/8/layout/cycle6"/>
    <dgm:cxn modelId="{4EBDFFC3-AF04-4989-BE70-3A0683EEFD4C}" type="presOf" srcId="{78C826B7-FCD2-4F96-BF77-E3761F16E726}" destId="{4E203661-8DBA-4EA0-A68B-06730303A63E}" srcOrd="0" destOrd="0" presId="urn:microsoft.com/office/officeart/2005/8/layout/cycle6"/>
    <dgm:cxn modelId="{EB48180A-2298-44B5-8EC2-0BFE76B6E98E}" srcId="{CA542665-E022-486A-AAFC-4BE4F8F145DA}" destId="{A9A85035-0D04-4905-869F-C22873DBA998}" srcOrd="0" destOrd="0" parTransId="{8EC45A6F-F783-49B8-B03A-4ABBD7FC5E59}" sibTransId="{C14926CE-9260-4319-8497-A604BD82843C}"/>
    <dgm:cxn modelId="{D903DBF8-A0F9-4C68-9436-4143B7AA9BEB}" type="presOf" srcId="{C0410880-F650-42E2-ADEA-8D7104EB6C60}" destId="{6417E54A-4501-402B-8F87-083A2094A6CA}" srcOrd="0" destOrd="0" presId="urn:microsoft.com/office/officeart/2005/8/layout/cycle6"/>
    <dgm:cxn modelId="{9AFD2419-A411-4062-91F3-AD874FB169B3}" type="presOf" srcId="{C14926CE-9260-4319-8497-A604BD82843C}" destId="{9B7ABE05-3CF2-42FC-AAAB-4CBAA83D0240}" srcOrd="0" destOrd="0" presId="urn:microsoft.com/office/officeart/2005/8/layout/cycle6"/>
    <dgm:cxn modelId="{ED3D9884-8973-4EB9-B9A1-A6998462BE32}" type="presOf" srcId="{242AFC4F-E93B-4AFD-97CD-45BB53E38689}" destId="{3FCB37F3-2C38-4A3F-9136-12A3EE1320E5}" srcOrd="0" destOrd="0" presId="urn:microsoft.com/office/officeart/2005/8/layout/cycle6"/>
    <dgm:cxn modelId="{7FBCB750-1610-4418-8A63-4097F019E6C5}" type="presOf" srcId="{64854342-CD94-4877-B4FF-560C5F223F30}" destId="{84FB7DA3-078E-45C0-9AE6-F7C0BE03FB57}" srcOrd="0" destOrd="0" presId="urn:microsoft.com/office/officeart/2005/8/layout/cycle6"/>
    <dgm:cxn modelId="{30AB4F97-C8BB-4995-9DA9-6D6E6066BA1F}" srcId="{CA542665-E022-486A-AAFC-4BE4F8F145DA}" destId="{25FA475B-07EF-432F-8F6F-BD20EF981F72}" srcOrd="4" destOrd="0" parTransId="{F34468D5-F4CB-4816-9312-DEA9A5D28993}" sibTransId="{6CEE0277-39A2-4300-A671-9965E6ECC6E4}"/>
    <dgm:cxn modelId="{C2BCBF4F-652E-4732-82A5-175FB02BB008}" type="presOf" srcId="{25FA475B-07EF-432F-8F6F-BD20EF981F72}" destId="{BD0BB6C3-96C6-4D86-95E5-C8A59F144D0D}" srcOrd="0" destOrd="0" presId="urn:microsoft.com/office/officeart/2005/8/layout/cycle6"/>
    <dgm:cxn modelId="{9D71D646-47D9-4CA5-AA50-99F06740C2AB}" type="presOf" srcId="{CEC861CB-6945-49E2-8764-4DF1E4B64817}" destId="{323F87F3-3FDD-4D0E-852A-BD64E7CCDE1D}" srcOrd="0" destOrd="0" presId="urn:microsoft.com/office/officeart/2005/8/layout/cycle6"/>
    <dgm:cxn modelId="{DAD9384B-5DB6-477B-828F-8A05DEFFB5BB}" srcId="{CA542665-E022-486A-AAFC-4BE4F8F145DA}" destId="{64854342-CD94-4877-B4FF-560C5F223F30}" srcOrd="1" destOrd="0" parTransId="{22A092AB-FB76-4D70-89F2-E319E1AD7067}" sibTransId="{242AFC4F-E93B-4AFD-97CD-45BB53E38689}"/>
    <dgm:cxn modelId="{E587453B-F9A1-488C-B2B1-98F7AA244E39}" srcId="{CA542665-E022-486A-AAFC-4BE4F8F145DA}" destId="{CEC861CB-6945-49E2-8764-4DF1E4B64817}" srcOrd="3" destOrd="0" parTransId="{CD131CDF-5599-44F6-99E6-7C9CA1FDAC05}" sibTransId="{78C826B7-FCD2-4F96-BF77-E3761F16E726}"/>
    <dgm:cxn modelId="{8A940DF6-FDC7-434C-B379-A40CB899C78B}" type="presParOf" srcId="{A3FB7AE8-651C-4999-85EE-431FC43A9CDD}" destId="{19E7F458-E2A3-425B-BF63-DCBDB847119A}" srcOrd="0" destOrd="0" presId="urn:microsoft.com/office/officeart/2005/8/layout/cycle6"/>
    <dgm:cxn modelId="{E2CBC690-6925-4D46-B98D-639A06CCD8E3}" type="presParOf" srcId="{A3FB7AE8-651C-4999-85EE-431FC43A9CDD}" destId="{4E8EE2E1-539C-45E8-BEFC-B8DCE00964A2}" srcOrd="1" destOrd="0" presId="urn:microsoft.com/office/officeart/2005/8/layout/cycle6"/>
    <dgm:cxn modelId="{6788F687-0E02-4DA0-8583-D06C67D83CE0}" type="presParOf" srcId="{A3FB7AE8-651C-4999-85EE-431FC43A9CDD}" destId="{9B7ABE05-3CF2-42FC-AAAB-4CBAA83D0240}" srcOrd="2" destOrd="0" presId="urn:microsoft.com/office/officeart/2005/8/layout/cycle6"/>
    <dgm:cxn modelId="{F4DB9259-AC90-4CEE-AF33-95A58607C4A9}" type="presParOf" srcId="{A3FB7AE8-651C-4999-85EE-431FC43A9CDD}" destId="{84FB7DA3-078E-45C0-9AE6-F7C0BE03FB57}" srcOrd="3" destOrd="0" presId="urn:microsoft.com/office/officeart/2005/8/layout/cycle6"/>
    <dgm:cxn modelId="{05812D6A-8BE0-4358-BB3A-5EA0F298D685}" type="presParOf" srcId="{A3FB7AE8-651C-4999-85EE-431FC43A9CDD}" destId="{17DD5D9E-145E-48D6-93FA-911F9F78355A}" srcOrd="4" destOrd="0" presId="urn:microsoft.com/office/officeart/2005/8/layout/cycle6"/>
    <dgm:cxn modelId="{E5CD6793-6979-48B6-AF95-675B1C7E478A}" type="presParOf" srcId="{A3FB7AE8-651C-4999-85EE-431FC43A9CDD}" destId="{3FCB37F3-2C38-4A3F-9136-12A3EE1320E5}" srcOrd="5" destOrd="0" presId="urn:microsoft.com/office/officeart/2005/8/layout/cycle6"/>
    <dgm:cxn modelId="{7EC3DC44-924F-4C07-88DC-CE3C7348D7F1}" type="presParOf" srcId="{A3FB7AE8-651C-4999-85EE-431FC43A9CDD}" destId="{CF7DCAD3-5B2A-4BC3-8C03-6C0C4F6D2739}" srcOrd="6" destOrd="0" presId="urn:microsoft.com/office/officeart/2005/8/layout/cycle6"/>
    <dgm:cxn modelId="{4C826696-DDFC-4155-9FB6-CF10CBC20157}" type="presParOf" srcId="{A3FB7AE8-651C-4999-85EE-431FC43A9CDD}" destId="{BFDC8013-5290-49BF-BF08-5FCADF188D24}" srcOrd="7" destOrd="0" presId="urn:microsoft.com/office/officeart/2005/8/layout/cycle6"/>
    <dgm:cxn modelId="{2B7743A9-AE81-478A-B1F8-52E47748B1BD}" type="presParOf" srcId="{A3FB7AE8-651C-4999-85EE-431FC43A9CDD}" destId="{6417E54A-4501-402B-8F87-083A2094A6CA}" srcOrd="8" destOrd="0" presId="urn:microsoft.com/office/officeart/2005/8/layout/cycle6"/>
    <dgm:cxn modelId="{AB54CBCE-327E-4D65-935D-6D381A0AE422}" type="presParOf" srcId="{A3FB7AE8-651C-4999-85EE-431FC43A9CDD}" destId="{323F87F3-3FDD-4D0E-852A-BD64E7CCDE1D}" srcOrd="9" destOrd="0" presId="urn:microsoft.com/office/officeart/2005/8/layout/cycle6"/>
    <dgm:cxn modelId="{B7E88CC6-7F48-45C0-8865-75517EE938CD}" type="presParOf" srcId="{A3FB7AE8-651C-4999-85EE-431FC43A9CDD}" destId="{5F8ADD07-902C-4451-85F2-82E79FA2C9DE}" srcOrd="10" destOrd="0" presId="urn:microsoft.com/office/officeart/2005/8/layout/cycle6"/>
    <dgm:cxn modelId="{C71770B4-C81A-4ADC-8C25-8E1A03C0AD09}" type="presParOf" srcId="{A3FB7AE8-651C-4999-85EE-431FC43A9CDD}" destId="{4E203661-8DBA-4EA0-A68B-06730303A63E}" srcOrd="11" destOrd="0" presId="urn:microsoft.com/office/officeart/2005/8/layout/cycle6"/>
    <dgm:cxn modelId="{B331F54C-1479-4DDA-A925-47717AF8887E}" type="presParOf" srcId="{A3FB7AE8-651C-4999-85EE-431FC43A9CDD}" destId="{BD0BB6C3-96C6-4D86-95E5-C8A59F144D0D}" srcOrd="12" destOrd="0" presId="urn:microsoft.com/office/officeart/2005/8/layout/cycle6"/>
    <dgm:cxn modelId="{6896F591-4AE1-490D-A133-22986ACDCAA7}" type="presParOf" srcId="{A3FB7AE8-651C-4999-85EE-431FC43A9CDD}" destId="{81B1668B-F474-41DA-9A68-295CCD7F8460}" srcOrd="13" destOrd="0" presId="urn:microsoft.com/office/officeart/2005/8/layout/cycle6"/>
    <dgm:cxn modelId="{D5F6CED6-DCDF-41A1-9607-36D7C427E0F3}" type="presParOf" srcId="{A3FB7AE8-651C-4999-85EE-431FC43A9CDD}" destId="{AE203F3D-1D6F-4525-867A-ABF874E324D4}" srcOrd="14" destOrd="0" presId="urn:microsoft.com/office/officeart/2005/8/layout/cycle6"/>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8637B41-85AA-41C6-8E1B-8860F687C9E4}">
      <dsp:nvSpPr>
        <dsp:cNvPr id="0" name=""/>
        <dsp:cNvSpPr/>
      </dsp:nvSpPr>
      <dsp:spPr>
        <a:xfrm>
          <a:off x="0" y="0"/>
          <a:ext cx="7215238" cy="1582825"/>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ru-RU" sz="2000" kern="1200" dirty="0">
              <a:solidFill>
                <a:srgbClr val="CCFF99"/>
              </a:solidFill>
              <a:latin typeface="Times New Roman" panose="02020603050405020304" pitchFamily="18" charset="0"/>
              <a:cs typeface="Times New Roman" panose="02020603050405020304" pitchFamily="18" charset="0"/>
            </a:rPr>
            <a:t>Растения для выращивания и наблюдения: ящики с рассадой для огорода, «огород на подоконнике» (лук, зелень, овощные культуры).</a:t>
          </a:r>
        </a:p>
      </dsp:txBody>
      <dsp:txXfrm>
        <a:off x="1601330" y="0"/>
        <a:ext cx="5613907" cy="1582825"/>
      </dsp:txXfrm>
    </dsp:sp>
    <dsp:sp modelId="{0DDCE371-3434-4447-A875-2E3C526A4FF7}">
      <dsp:nvSpPr>
        <dsp:cNvPr id="0" name=""/>
        <dsp:cNvSpPr/>
      </dsp:nvSpPr>
      <dsp:spPr>
        <a:xfrm>
          <a:off x="158282" y="158282"/>
          <a:ext cx="1443047" cy="1266260"/>
        </a:xfrm>
        <a:prstGeom prst="roundRect">
          <a:avLst>
            <a:gd name="adj" fmla="val 10000"/>
          </a:avLst>
        </a:prstGeom>
        <a:blipFill>
          <a:blip xmlns:r="http://schemas.openxmlformats.org/officeDocument/2006/relationships" r:embed="rId1">
            <a:extLst>
              <a:ext uri="{96DAC541-7B7A-43D3-8B79-37D633B846F1}">
                <asvg:svgBlip xmlns="" xmlns:asvg="http://schemas.microsoft.com/office/drawing/2016/SVG/main" r:embed="rId2"/>
              </a:ext>
            </a:extLst>
          </a:blip>
          <a:srcRect/>
          <a:stretch>
            <a:fillRect t="-10000" b="-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6C8BCE-F97B-4EA1-8E6F-6429FC582824}">
      <dsp:nvSpPr>
        <dsp:cNvPr id="0" name=""/>
        <dsp:cNvSpPr/>
      </dsp:nvSpPr>
      <dsp:spPr>
        <a:xfrm>
          <a:off x="0" y="1741108"/>
          <a:ext cx="7215238" cy="1582825"/>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ru-RU" sz="2000" kern="1200" dirty="0">
              <a:solidFill>
                <a:srgbClr val="CCFF99"/>
              </a:solidFill>
              <a:latin typeface="Times New Roman" panose="02020603050405020304" pitchFamily="18" charset="0"/>
              <a:cs typeface="Times New Roman" panose="02020603050405020304" pitchFamily="18" charset="0"/>
            </a:rPr>
            <a:t>Образцы для изучения: гербарии, коллекции семян (в т.ч. зерновых культур), образцы овощей и фруктов</a:t>
          </a:r>
        </a:p>
      </dsp:txBody>
      <dsp:txXfrm>
        <a:off x="1601330" y="1741108"/>
        <a:ext cx="5613907" cy="1582825"/>
      </dsp:txXfrm>
    </dsp:sp>
    <dsp:sp modelId="{FD1D34F0-58B2-4E07-A512-261179EB6650}">
      <dsp:nvSpPr>
        <dsp:cNvPr id="0" name=""/>
        <dsp:cNvSpPr/>
      </dsp:nvSpPr>
      <dsp:spPr>
        <a:xfrm>
          <a:off x="158282" y="1899390"/>
          <a:ext cx="1443047" cy="1266260"/>
        </a:xfrm>
        <a:prstGeom prst="roundRect">
          <a:avLst>
            <a:gd name="adj" fmla="val 10000"/>
          </a:avLst>
        </a:prstGeom>
        <a:blipFill>
          <a:blip xmlns:r="http://schemas.openxmlformats.org/officeDocument/2006/relationships" r:embed="rId3">
            <a:extLst>
              <a:ext uri="{96DAC541-7B7A-43D3-8B79-37D633B846F1}">
                <asvg:svgBlip xmlns="" xmlns:asvg="http://schemas.microsoft.com/office/drawing/2016/SVG/main" r:embed="rId4"/>
              </a:ext>
            </a:extLst>
          </a:blip>
          <a:srcRect/>
          <a:stretch>
            <a:fillRect t="-10000" b="-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1B1C87-2E91-4F2C-8DDF-6B95C916D076}">
      <dsp:nvSpPr>
        <dsp:cNvPr id="0" name=""/>
        <dsp:cNvSpPr/>
      </dsp:nvSpPr>
      <dsp:spPr>
        <a:xfrm>
          <a:off x="0" y="3482216"/>
          <a:ext cx="7215238" cy="158282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ru-RU" sz="2000" kern="1200" dirty="0">
              <a:solidFill>
                <a:srgbClr val="002060"/>
              </a:solidFill>
              <a:latin typeface="Times New Roman" panose="02020603050405020304" pitchFamily="18" charset="0"/>
              <a:cs typeface="Times New Roman" panose="02020603050405020304" pitchFamily="18" charset="0"/>
            </a:rPr>
            <a:t>Оборудование для ухода: леечки, совочки, лопатки, грабельки, палочки для рыхления, пульверизаторы, детские фартуки и нарукавники.</a:t>
          </a:r>
        </a:p>
      </dsp:txBody>
      <dsp:txXfrm>
        <a:off x="1601330" y="3482216"/>
        <a:ext cx="5613907" cy="1582825"/>
      </dsp:txXfrm>
    </dsp:sp>
    <dsp:sp modelId="{813CB7C5-4582-454C-8568-B91BE95B657D}">
      <dsp:nvSpPr>
        <dsp:cNvPr id="0" name=""/>
        <dsp:cNvSpPr/>
      </dsp:nvSpPr>
      <dsp:spPr>
        <a:xfrm>
          <a:off x="158282" y="3640498"/>
          <a:ext cx="1443047" cy="1266260"/>
        </a:xfrm>
        <a:prstGeom prst="roundRect">
          <a:avLst>
            <a:gd name="adj" fmla="val 10000"/>
          </a:avLst>
        </a:prstGeom>
        <a:blipFill>
          <a:blip xmlns:r="http://schemas.openxmlformats.org/officeDocument/2006/relationships" r:embed="rId5">
            <a:extLst>
              <a:ext uri="{96DAC541-7B7A-43D3-8B79-37D633B846F1}">
                <asvg:svgBlip xmlns="" xmlns:asvg="http://schemas.microsoft.com/office/drawing/2016/SVG/main" r:embed="rId6"/>
              </a:ext>
            </a:extLst>
          </a:blip>
          <a:srcRect/>
          <a:stretch>
            <a:fillRect t="-10000" b="-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4#2">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7B69F3-93B4-4849-AA6A-71F1F1482EED}" type="datetimeFigureOut">
              <a:rPr lang="ru-RU" smtClean="0"/>
              <a:pPr/>
              <a:t>26.02.2026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5ED79E-B1F4-4A17-B6FA-84E9126ABC1A}" type="slidenum">
              <a:rPr lang="ru-RU" smtClean="0"/>
              <a:pPr/>
              <a:t>‹#›</a:t>
            </a:fld>
            <a:endParaRPr lang="ru-RU"/>
          </a:p>
        </p:txBody>
      </p:sp>
    </p:spTree>
    <p:extLst>
      <p:ext uri="{BB962C8B-B14F-4D97-AF65-F5344CB8AC3E}">
        <p14:creationId xmlns="" xmlns:p14="http://schemas.microsoft.com/office/powerpoint/2010/main" val="2860992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D45ED79E-B1F4-4A17-B6FA-84E9126ABC1A}" type="slidenum">
              <a:rPr lang="ru-RU" smtClean="0"/>
              <a:pPr/>
              <a:t>1</a:t>
            </a:fld>
            <a:endParaRPr lang="ru-RU"/>
          </a:p>
        </p:txBody>
      </p:sp>
    </p:spTree>
    <p:extLst>
      <p:ext uri="{BB962C8B-B14F-4D97-AF65-F5344CB8AC3E}">
        <p14:creationId xmlns="" xmlns:p14="http://schemas.microsoft.com/office/powerpoint/2010/main" val="24956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D45ED79E-B1F4-4A17-B6FA-84E9126ABC1A}" type="slidenum">
              <a:rPr lang="ru-RU" smtClean="0"/>
              <a:pPr/>
              <a:t>3</a:t>
            </a:fld>
            <a:endParaRPr lang="ru-RU"/>
          </a:p>
        </p:txBody>
      </p:sp>
    </p:spTree>
    <p:extLst>
      <p:ext uri="{BB962C8B-B14F-4D97-AF65-F5344CB8AC3E}">
        <p14:creationId xmlns="" xmlns:p14="http://schemas.microsoft.com/office/powerpoint/2010/main" val="24956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5" name="Скругленный прямоугольник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Скругленный прямоугольник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Заголовок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ru-RU"/>
              <a:t>Образец заголовка</a:t>
            </a:r>
            <a:endParaRPr kumimoji="0" lang="en-US"/>
          </a:p>
        </p:txBody>
      </p:sp>
      <p:sp>
        <p:nvSpPr>
          <p:cNvPr id="20" name="Подзаголовок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a:t>Образец подзаголовка</a:t>
            </a:r>
            <a:endParaRPr kumimoji="0" lang="en-US"/>
          </a:p>
        </p:txBody>
      </p:sp>
      <p:sp>
        <p:nvSpPr>
          <p:cNvPr id="19" name="Дата 18"/>
          <p:cNvSpPr>
            <a:spLocks noGrp="1"/>
          </p:cNvSpPr>
          <p:nvPr>
            <p:ph type="dt" sz="half" idx="10"/>
          </p:nvPr>
        </p:nvSpPr>
        <p:spPr/>
        <p:txBody>
          <a:bodyPr/>
          <a:lstStyle/>
          <a:p>
            <a:fld id="{3F9D6F67-917A-44D4-BB56-C9D0C6D33D7E}" type="datetimeFigureOut">
              <a:rPr lang="ru-RU" smtClean="0"/>
              <a:pPr/>
              <a:t>26.02.2026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11" name="Номер слайда 10"/>
          <p:cNvSpPr>
            <a:spLocks noGrp="1"/>
          </p:cNvSpPr>
          <p:nvPr>
            <p:ph type="sldNum" sz="quarter" idx="12"/>
          </p:nvPr>
        </p:nvSpPr>
        <p:spPr/>
        <p:txBody>
          <a:bodyPr/>
          <a:lstStyle/>
          <a:p>
            <a:fld id="{AB3D584F-A9C9-41DC-AF2A-0B967328A2E5}"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502920" y="530352"/>
            <a:ext cx="8183880" cy="4187952"/>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3F9D6F67-917A-44D4-BB56-C9D0C6D33D7E}" type="datetimeFigureOut">
              <a:rPr lang="ru-RU" smtClean="0"/>
              <a:pPr/>
              <a:t>26.02.2026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B3D584F-A9C9-41DC-AF2A-0B967328A2E5}"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533404"/>
            <a:ext cx="1981200" cy="5257799"/>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533400" y="533402"/>
            <a:ext cx="5943600" cy="5257801"/>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3F9D6F67-917A-44D4-BB56-C9D0C6D33D7E}" type="datetimeFigureOut">
              <a:rPr lang="ru-RU" smtClean="0"/>
              <a:pPr/>
              <a:t>26.02.2026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B3D584F-A9C9-41DC-AF2A-0B967328A2E5}"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p>
            <a:r>
              <a:rPr kumimoji="0" lang="ru-RU"/>
              <a:t>Образец заголовка</a:t>
            </a:r>
            <a:endParaRPr kumimoji="0" lang="en-US"/>
          </a:p>
        </p:txBody>
      </p:sp>
      <p:sp>
        <p:nvSpPr>
          <p:cNvPr id="3" name="Содержимое 2"/>
          <p:cNvSpPr>
            <a:spLocks noGrp="1"/>
          </p:cNvSpPr>
          <p:nvPr>
            <p:ph idx="1"/>
          </p:nvPr>
        </p:nvSpPr>
        <p:spPr>
          <a:xfrm>
            <a:off x="502920" y="530352"/>
            <a:ext cx="8183880" cy="4187952"/>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3F9D6F67-917A-44D4-BB56-C9D0C6D33D7E}" type="datetimeFigureOut">
              <a:rPr lang="ru-RU" smtClean="0"/>
              <a:pPr/>
              <a:t>26.02.2026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B3D584F-A9C9-41DC-AF2A-0B967328A2E5}"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Скругленный прямоугольник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Скругленный прямоугольник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ru-RU"/>
              <a:t>Образец заголовка</a:t>
            </a:r>
            <a:endParaRPr kumimoji="0" lang="en-US"/>
          </a:p>
        </p:txBody>
      </p:sp>
      <p:sp>
        <p:nvSpPr>
          <p:cNvPr id="3" name="Текст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a:t>Образец текста</a:t>
            </a:r>
          </a:p>
        </p:txBody>
      </p:sp>
      <p:sp>
        <p:nvSpPr>
          <p:cNvPr id="4" name="Дата 3"/>
          <p:cNvSpPr>
            <a:spLocks noGrp="1"/>
          </p:cNvSpPr>
          <p:nvPr>
            <p:ph type="dt" sz="half" idx="10"/>
          </p:nvPr>
        </p:nvSpPr>
        <p:spPr/>
        <p:txBody>
          <a:bodyPr/>
          <a:lstStyle/>
          <a:p>
            <a:fld id="{3F9D6F67-917A-44D4-BB56-C9D0C6D33D7E}" type="datetimeFigureOut">
              <a:rPr lang="ru-RU" smtClean="0"/>
              <a:pPr/>
              <a:t>26.02.2026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B3D584F-A9C9-41DC-AF2A-0B967328A2E5}"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Содержимое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Содержимое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3F9D6F67-917A-44D4-BB56-C9D0C6D33D7E}" type="datetimeFigureOut">
              <a:rPr lang="ru-RU" smtClean="0"/>
              <a:pPr/>
              <a:t>26.02.2026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B3D584F-A9C9-41DC-AF2A-0B967328A2E5}"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nchor="b"/>
          <a:lstStyle>
            <a:lvl1pPr>
              <a:defRPr b="1"/>
            </a:lvl1pPr>
            <a:extLst/>
          </a:lstStyle>
          <a:p>
            <a:r>
              <a:rPr kumimoji="0" lang="ru-RU"/>
              <a:t>Образец заголовка</a:t>
            </a:r>
            <a:endParaRPr kumimoji="0" lang="en-US"/>
          </a:p>
        </p:txBody>
      </p:sp>
      <p:sp>
        <p:nvSpPr>
          <p:cNvPr id="3" name="Текст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4" name="Текст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5" name="Содержимое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Содержимое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fld id="{3F9D6F67-917A-44D4-BB56-C9D0C6D33D7E}" type="datetimeFigureOut">
              <a:rPr lang="ru-RU" smtClean="0"/>
              <a:pPr/>
              <a:t>26.02.2026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B3D584F-A9C9-41DC-AF2A-0B967328A2E5}"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3F9D6F67-917A-44D4-BB56-C9D0C6D33D7E}" type="datetimeFigureOut">
              <a:rPr lang="ru-RU" smtClean="0"/>
              <a:pPr/>
              <a:t>26.02.2026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B3D584F-A9C9-41DC-AF2A-0B967328A2E5}"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7" name="Скругленный прямоугольник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Дата 1"/>
          <p:cNvSpPr>
            <a:spLocks noGrp="1"/>
          </p:cNvSpPr>
          <p:nvPr>
            <p:ph type="dt" sz="half" idx="10"/>
          </p:nvPr>
        </p:nvSpPr>
        <p:spPr/>
        <p:txBody>
          <a:bodyPr/>
          <a:lstStyle/>
          <a:p>
            <a:fld id="{3F9D6F67-917A-44D4-BB56-C9D0C6D33D7E}" type="datetimeFigureOut">
              <a:rPr lang="ru-RU" smtClean="0"/>
              <a:pPr/>
              <a:t>26.02.2026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B3D584F-A9C9-41DC-AF2A-0B967328A2E5}"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ru-RU"/>
              <a:t>Образец заголовка</a:t>
            </a:r>
            <a:endParaRPr kumimoji="0" lang="en-US"/>
          </a:p>
        </p:txBody>
      </p:sp>
      <p:sp>
        <p:nvSpPr>
          <p:cNvPr id="3" name="Текст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Содержимое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3F9D6F67-917A-44D4-BB56-C9D0C6D33D7E}" type="datetimeFigureOut">
              <a:rPr lang="ru-RU" smtClean="0"/>
              <a:pPr/>
              <a:t>26.02.2026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B3D584F-A9C9-41DC-AF2A-0B967328A2E5}"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Скругленный прямоугольник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с одним скругленным углом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ru-RU"/>
              <a:t>Образец заголовка</a:t>
            </a:r>
            <a:endParaRPr kumimoji="0" lang="en-US"/>
          </a:p>
        </p:txBody>
      </p:sp>
      <p:sp>
        <p:nvSpPr>
          <p:cNvPr id="4" name="Текст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3F9D6F67-917A-44D4-BB56-C9D0C6D33D7E}" type="datetimeFigureOut">
              <a:rPr lang="ru-RU" smtClean="0"/>
              <a:pPr/>
              <a:t>26.02.2026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B3D584F-A9C9-41DC-AF2A-0B967328A2E5}" type="slidenum">
              <a:rPr lang="ru-RU" smtClean="0"/>
              <a:pPr/>
              <a:t>‹#›</a:t>
            </a:fld>
            <a:endParaRPr lang="ru-RU"/>
          </a:p>
        </p:txBody>
      </p:sp>
      <p:sp>
        <p:nvSpPr>
          <p:cNvPr id="3" name="Рисунок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ru-RU"/>
              <a:t>Вставка рисунка</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Скругленный прямоугольник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Скругленный прямоугольник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Заголовок 12"/>
          <p:cNvSpPr>
            <a:spLocks noGrp="1"/>
          </p:cNvSpPr>
          <p:nvPr>
            <p:ph type="title"/>
          </p:nvPr>
        </p:nvSpPr>
        <p:spPr>
          <a:xfrm>
            <a:off x="502920" y="4985590"/>
            <a:ext cx="8183880" cy="1051560"/>
          </a:xfrm>
          <a:prstGeom prst="rect">
            <a:avLst/>
          </a:prstGeom>
        </p:spPr>
        <p:txBody>
          <a:bodyPr vert="horz" anchor="b">
            <a:normAutofit/>
          </a:bodyPr>
          <a:lstStyle/>
          <a:p>
            <a:r>
              <a:rPr kumimoji="0" lang="ru-RU"/>
              <a:t>Образец заголовка</a:t>
            </a:r>
            <a:endParaRPr kumimoji="0" lang="en-US"/>
          </a:p>
        </p:txBody>
      </p:sp>
      <p:sp>
        <p:nvSpPr>
          <p:cNvPr id="4" name="Текст 3"/>
          <p:cNvSpPr>
            <a:spLocks noGrp="1"/>
          </p:cNvSpPr>
          <p:nvPr>
            <p:ph type="body" idx="1"/>
          </p:nvPr>
        </p:nvSpPr>
        <p:spPr>
          <a:xfrm>
            <a:off x="502920" y="530352"/>
            <a:ext cx="8183880" cy="4187952"/>
          </a:xfrm>
          <a:prstGeom prst="rect">
            <a:avLst/>
          </a:prstGeom>
        </p:spPr>
        <p:txBody>
          <a:bodyPr vert="horz" lIns="182880" tIns="91440">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25" name="Дата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3F9D6F67-917A-44D4-BB56-C9D0C6D33D7E}" type="datetimeFigureOut">
              <a:rPr lang="ru-RU" smtClean="0"/>
              <a:pPr/>
              <a:t>26.02.2026</a:t>
            </a:fld>
            <a:endParaRPr lang="ru-RU"/>
          </a:p>
        </p:txBody>
      </p:sp>
      <p:sp>
        <p:nvSpPr>
          <p:cNvPr id="18" name="Нижний колонтитул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ru-RU"/>
          </a:p>
        </p:txBody>
      </p:sp>
      <p:sp>
        <p:nvSpPr>
          <p:cNvPr id="5" name="Номер слайда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AB3D584F-A9C9-41DC-AF2A-0B967328A2E5}"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diagramQuickStyle" Target="../diagrams/quickStyle1.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pn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3.png"/><Relationship Id="rId7"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png"/><Relationship Id="rId7" Type="http://schemas.openxmlformats.org/officeDocument/2006/relationships/diagramQuickStyle" Target="../diagrams/quickStyle2.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png"/><Relationship Id="rId9" Type="http://schemas.microsoft.com/office/2007/relationships/diagramDrawing" Target="../diagrams/drawing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png"/><Relationship Id="rId7" Type="http://schemas.openxmlformats.org/officeDocument/2006/relationships/image" Target="../media/image42.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png"/><Relationship Id="rId7" Type="http://schemas.openxmlformats.org/officeDocument/2006/relationships/image" Target="../media/image46.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png"/><Relationship Id="rId7" Type="http://schemas.openxmlformats.org/officeDocument/2006/relationships/image" Target="../media/image50.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png"/><Relationship Id="rId7" Type="http://schemas.openxmlformats.org/officeDocument/2006/relationships/image" Target="../media/image54.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png"/><Relationship Id="rId7" Type="http://schemas.openxmlformats.org/officeDocument/2006/relationships/diagramQuickStyle" Target="../diagrams/quickStyle3.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png"/><Relationship Id="rId9" Type="http://schemas.microsoft.com/office/2007/relationships/diagramDrawing" Target="../diagrams/drawing3.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png"/><Relationship Id="rId7" Type="http://schemas.openxmlformats.org/officeDocument/2006/relationships/diagramQuickStyle" Target="../diagrams/quickStyle4.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4.png"/><Relationship Id="rId9" Type="http://schemas.microsoft.com/office/2007/relationships/diagramDrawing" Target="../diagrams/drawing4.xml"/></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png"/><Relationship Id="rId7" Type="http://schemas.openxmlformats.org/officeDocument/2006/relationships/image" Target="../media/image64.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3.png"/><Relationship Id="rId7" Type="http://schemas.openxmlformats.org/officeDocument/2006/relationships/image" Target="../media/image68.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4.png"/><Relationship Id="rId9" Type="http://schemas.openxmlformats.org/officeDocument/2006/relationships/image" Target="../media/image70.png"/></Relationships>
</file>

<file path=ppt/slides/_rels/slide3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png"/><Relationship Id="rId7" Type="http://schemas.openxmlformats.org/officeDocument/2006/relationships/image" Target="../media/image7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3.png"/><Relationship Id="rId7" Type="http://schemas.openxmlformats.org/officeDocument/2006/relationships/image" Target="../media/image7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3.png"/><Relationship Id="rId7" Type="http://schemas.openxmlformats.org/officeDocument/2006/relationships/image" Target="../media/image81.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8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41989" name="Picture 5" descr="http://www.pptbackgrounds.org/uploads/fruits-and-vegetables-powerpoint-backgrounds.jpg"/>
          <p:cNvPicPr>
            <a:picLocks noChangeAspect="1" noChangeArrowheads="1"/>
          </p:cNvPicPr>
          <p:nvPr/>
        </p:nvPicPr>
        <p:blipFill>
          <a:blip r:embed="rId3" cstate="email">
            <a:lum contrast="40000"/>
            <a:extLst>
              <a:ext uri="{28A0092B-C50C-407E-A947-70E740481C1C}">
                <a14:useLocalDpi xmlns="" xmlns:a14="http://schemas.microsoft.com/office/drawing/2010/main"/>
              </a:ext>
            </a:extLst>
          </a:blip>
          <a:srcRect/>
          <a:stretch>
            <a:fillRect/>
          </a:stretch>
        </p:blipFill>
        <p:spPr bwMode="auto">
          <a:xfrm flipH="1">
            <a:off x="0" y="0"/>
            <a:ext cx="9144000" cy="6858000"/>
          </a:xfrm>
          <a:prstGeom prst="rect">
            <a:avLst/>
          </a:prstGeom>
          <a:noFill/>
        </p:spPr>
      </p:pic>
      <p:pic>
        <p:nvPicPr>
          <p:cNvPr id="41990" name="Picture 6" descr="C:\Users\User\Desktop\КАРТИНКИ\wheat_PNG32.png"/>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0" y="0"/>
            <a:ext cx="1619672" cy="4841776"/>
          </a:xfrm>
          <a:prstGeom prst="rect">
            <a:avLst/>
          </a:prstGeom>
          <a:noFill/>
        </p:spPr>
      </p:pic>
      <p:pic>
        <p:nvPicPr>
          <p:cNvPr id="41992" name="Picture 8" descr="http://www.xn--80aaujbdxeb6af9cg.com/data/images/%D0%A1%D0%B0%D0%B4%D0%BE%D0%B2%D0%BD%D0%B8%D0%BA-%D0%BF%D0%BE%D0%BB%D0%B8%D0%B2%D0%B0-%D1%80%D0%B0%D1%81%D1%82%D0%B5%D0%BD%D0%B8%D0%B9_507d8fdcae106-thumb.jpg"/>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flipH="1">
            <a:off x="0" y="2636912"/>
            <a:ext cx="1799184" cy="2952328"/>
          </a:xfrm>
          <a:prstGeom prst="rect">
            <a:avLst/>
          </a:prstGeom>
          <a:noFill/>
        </p:spPr>
      </p:pic>
      <p:sp>
        <p:nvSpPr>
          <p:cNvPr id="12" name="TextBox 11"/>
          <p:cNvSpPr txBox="1"/>
          <p:nvPr/>
        </p:nvSpPr>
        <p:spPr>
          <a:xfrm>
            <a:off x="3419872" y="1484784"/>
            <a:ext cx="184731" cy="369332"/>
          </a:xfrm>
          <a:prstGeom prst="rect">
            <a:avLst/>
          </a:prstGeom>
          <a:noFill/>
        </p:spPr>
        <p:txBody>
          <a:bodyPr wrap="none" rtlCol="0">
            <a:spAutoFit/>
          </a:bodyPr>
          <a:lstStyle/>
          <a:p>
            <a:endParaRPr lang="ru-RU"/>
          </a:p>
        </p:txBody>
      </p:sp>
      <p:sp>
        <p:nvSpPr>
          <p:cNvPr id="8" name="TextBox 7"/>
          <p:cNvSpPr txBox="1"/>
          <p:nvPr/>
        </p:nvSpPr>
        <p:spPr>
          <a:xfrm>
            <a:off x="1619672" y="260648"/>
            <a:ext cx="6840760" cy="1261884"/>
          </a:xfrm>
          <a:prstGeom prst="rect">
            <a:avLst/>
          </a:prstGeom>
          <a:noFill/>
        </p:spPr>
        <p:txBody>
          <a:bodyPr wrap="square" rtlCol="0">
            <a:spAutoFit/>
          </a:bodyPr>
          <a:lstStyle/>
          <a:p>
            <a:pPr algn="ctr"/>
            <a:r>
              <a:rPr lang="ru-RU" sz="2000" dirty="0">
                <a:latin typeface="Times New Roman" pitchFamily="18" charset="0"/>
                <a:cs typeface="Times New Roman" pitchFamily="18" charset="0"/>
              </a:rPr>
              <a:t>Муниципальное дошкольное образовательное автономное учреждение «Детский сад №121 «Золотой колосок» комбинированного вида» г. Орска</a:t>
            </a:r>
          </a:p>
          <a:p>
            <a:pPr algn="ctr"/>
            <a:endParaRPr lang="ru-RU" sz="1600" dirty="0">
              <a:solidFill>
                <a:srgbClr val="002060"/>
              </a:solidFill>
              <a:latin typeface="Times New Roman" pitchFamily="18" charset="0"/>
              <a:cs typeface="Times New Roman" pitchFamily="18" charset="0"/>
            </a:endParaRPr>
          </a:p>
        </p:txBody>
      </p:sp>
      <p:sp>
        <p:nvSpPr>
          <p:cNvPr id="9" name="Прямоугольник 8"/>
          <p:cNvSpPr/>
          <p:nvPr/>
        </p:nvSpPr>
        <p:spPr>
          <a:xfrm>
            <a:off x="1403648" y="1628800"/>
            <a:ext cx="7344816" cy="4462760"/>
          </a:xfrm>
          <a:prstGeom prst="rect">
            <a:avLst/>
          </a:prstGeom>
        </p:spPr>
        <p:txBody>
          <a:bodyPr wrap="square">
            <a:spAutoFit/>
          </a:bodyPr>
          <a:lstStyle/>
          <a:p>
            <a:pPr algn="ctr">
              <a:defRPr/>
            </a:pPr>
            <a:r>
              <a:rPr lang="ru-RU" sz="5400" b="1" dirty="0">
                <a:solidFill>
                  <a:srgbClr val="C00000"/>
                </a:solidFill>
                <a:latin typeface="Times New Roman" pitchFamily="18" charset="0"/>
                <a:cs typeface="Times New Roman" pitchFamily="18" charset="0"/>
              </a:rPr>
              <a:t>«</a:t>
            </a:r>
            <a:r>
              <a:rPr lang="ru-RU" sz="5400" b="1" dirty="0" err="1">
                <a:solidFill>
                  <a:srgbClr val="C00000"/>
                </a:solidFill>
                <a:latin typeface="Times New Roman" pitchFamily="18" charset="0"/>
                <a:cs typeface="Times New Roman" pitchFamily="18" charset="0"/>
              </a:rPr>
              <a:t>Агротематика</a:t>
            </a:r>
            <a:r>
              <a:rPr lang="ru-RU" sz="5400" b="1" dirty="0">
                <a:solidFill>
                  <a:srgbClr val="C00000"/>
                </a:solidFill>
                <a:latin typeface="Times New Roman" pitchFamily="18" charset="0"/>
                <a:cs typeface="Times New Roman" pitchFamily="18" charset="0"/>
              </a:rPr>
              <a:t> в игровой деятельности»</a:t>
            </a:r>
          </a:p>
          <a:p>
            <a:pPr algn="r">
              <a:defRPr/>
            </a:pPr>
            <a:endParaRPr lang="ru-RU" sz="3600" dirty="0">
              <a:solidFill>
                <a:srgbClr val="0070C0"/>
              </a:solidFill>
              <a:latin typeface="Times New Roman" pitchFamily="18" charset="0"/>
              <a:cs typeface="Times New Roman" pitchFamily="18" charset="0"/>
            </a:endParaRPr>
          </a:p>
          <a:p>
            <a:pPr algn="r">
              <a:defRPr/>
            </a:pPr>
            <a:endParaRPr lang="ru-RU" sz="3600" dirty="0">
              <a:solidFill>
                <a:srgbClr val="0070C0"/>
              </a:solidFill>
              <a:latin typeface="Times New Roman" pitchFamily="18" charset="0"/>
              <a:cs typeface="Times New Roman" pitchFamily="18" charset="0"/>
            </a:endParaRPr>
          </a:p>
          <a:p>
            <a:pPr algn="r">
              <a:defRPr/>
            </a:pPr>
            <a:endParaRPr lang="ru-RU" sz="3600" dirty="0">
              <a:solidFill>
                <a:srgbClr val="0070C0"/>
              </a:solidFill>
              <a:latin typeface="Times New Roman" pitchFamily="18" charset="0"/>
              <a:cs typeface="Times New Roman" pitchFamily="18" charset="0"/>
            </a:endParaRPr>
          </a:p>
          <a:p>
            <a:pPr algn="r">
              <a:defRPr/>
            </a:pPr>
            <a:endParaRPr lang="ru-RU" sz="1400"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41989" name="Picture 5" descr="http://www.pptbackgrounds.org/uploads/fruits-and-vegetables-powerpoint-backgrounds.jpg"/>
          <p:cNvPicPr>
            <a:picLocks noChangeAspect="1" noChangeArrowheads="1"/>
          </p:cNvPicPr>
          <p:nvPr/>
        </p:nvPicPr>
        <p:blipFill>
          <a:blip r:embed="rId2" cstate="email">
            <a:lum contrast="40000"/>
            <a:extLst>
              <a:ext uri="{28A0092B-C50C-407E-A947-70E740481C1C}">
                <a14:useLocalDpi xmlns="" xmlns:a14="http://schemas.microsoft.com/office/drawing/2010/main"/>
              </a:ext>
            </a:extLst>
          </a:blip>
          <a:srcRect/>
          <a:stretch>
            <a:fillRect/>
          </a:stretch>
        </p:blipFill>
        <p:spPr bwMode="auto">
          <a:xfrm flipH="1">
            <a:off x="0" y="0"/>
            <a:ext cx="9144000" cy="6858000"/>
          </a:xfrm>
          <a:prstGeom prst="rect">
            <a:avLst/>
          </a:prstGeom>
          <a:noFill/>
        </p:spPr>
      </p:pic>
      <p:pic>
        <p:nvPicPr>
          <p:cNvPr id="41990" name="Picture 6" descr="C:\Users\User\Desktop\КАРТИНКИ\wheat_PNG32.png"/>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0"/>
            <a:ext cx="1619672" cy="4841776"/>
          </a:xfrm>
          <a:prstGeom prst="rect">
            <a:avLst/>
          </a:prstGeom>
          <a:noFill/>
        </p:spPr>
      </p:pic>
      <p:pic>
        <p:nvPicPr>
          <p:cNvPr id="41992" name="Picture 8" descr="http://www.xn--80aaujbdxeb6af9cg.com/data/images/%D0%A1%D0%B0%D0%B4%D0%BE%D0%B2%D0%BD%D0%B8%D0%BA-%D0%BF%D0%BE%D0%BB%D0%B8%D0%B2%D0%B0-%D1%80%D0%B0%D1%81%D1%82%D0%B5%D0%BD%D0%B8%D0%B9_507d8fdcae106-thumb.jpg"/>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flipH="1">
            <a:off x="0" y="2636912"/>
            <a:ext cx="1799184" cy="2952328"/>
          </a:xfrm>
          <a:prstGeom prst="rect">
            <a:avLst/>
          </a:prstGeom>
          <a:noFill/>
        </p:spPr>
      </p:pic>
      <p:sp>
        <p:nvSpPr>
          <p:cNvPr id="12" name="TextBox 11"/>
          <p:cNvSpPr txBox="1"/>
          <p:nvPr/>
        </p:nvSpPr>
        <p:spPr>
          <a:xfrm>
            <a:off x="3419872" y="1484784"/>
            <a:ext cx="184731" cy="369332"/>
          </a:xfrm>
          <a:prstGeom prst="rect">
            <a:avLst/>
          </a:prstGeom>
          <a:noFill/>
        </p:spPr>
        <p:txBody>
          <a:bodyPr wrap="none" rtlCol="0">
            <a:spAutoFit/>
          </a:bodyPr>
          <a:lstStyle/>
          <a:p>
            <a:endParaRPr lang="ru-RU"/>
          </a:p>
        </p:txBody>
      </p:sp>
      <p:sp>
        <p:nvSpPr>
          <p:cNvPr id="8" name="TextBox 7"/>
          <p:cNvSpPr txBox="1"/>
          <p:nvPr/>
        </p:nvSpPr>
        <p:spPr>
          <a:xfrm>
            <a:off x="1619672" y="260648"/>
            <a:ext cx="6840760" cy="400110"/>
          </a:xfrm>
          <a:prstGeom prst="rect">
            <a:avLst/>
          </a:prstGeom>
          <a:noFill/>
        </p:spPr>
        <p:txBody>
          <a:bodyPr wrap="square" rtlCol="0">
            <a:spAutoFit/>
          </a:bodyPr>
          <a:lstStyle/>
          <a:p>
            <a:pPr algn="ctr"/>
            <a:endParaRPr lang="ru-RU" sz="2000" b="1" i="1" u="sng" dirty="0">
              <a:solidFill>
                <a:srgbClr val="002060"/>
              </a:solidFill>
              <a:latin typeface="Times New Roman" pitchFamily="18" charset="0"/>
              <a:cs typeface="Times New Roman" pitchFamily="18" charset="0"/>
            </a:endParaRPr>
          </a:p>
        </p:txBody>
      </p:sp>
      <p:sp>
        <p:nvSpPr>
          <p:cNvPr id="9" name="Прямоугольник 8"/>
          <p:cNvSpPr/>
          <p:nvPr/>
        </p:nvSpPr>
        <p:spPr>
          <a:xfrm>
            <a:off x="1403648" y="1628800"/>
            <a:ext cx="7344816" cy="1200329"/>
          </a:xfrm>
          <a:prstGeom prst="rect">
            <a:avLst/>
          </a:prstGeom>
        </p:spPr>
        <p:txBody>
          <a:bodyPr wrap="square">
            <a:spAutoFit/>
          </a:bodyPr>
          <a:lstStyle/>
          <a:p>
            <a:pPr>
              <a:defRPr/>
            </a:pPr>
            <a:endParaRPr lang="ru-RU" sz="3600" dirty="0">
              <a:solidFill>
                <a:srgbClr val="002060"/>
              </a:solidFill>
              <a:latin typeface="Times New Roman" pitchFamily="18" charset="0"/>
              <a:cs typeface="Times New Roman" pitchFamily="18" charset="0"/>
            </a:endParaRPr>
          </a:p>
          <a:p>
            <a:pPr>
              <a:defRPr/>
            </a:pPr>
            <a:endParaRPr lang="ru-RU" sz="3600" dirty="0">
              <a:solidFill>
                <a:srgbClr val="002060"/>
              </a:solidFill>
              <a:latin typeface="Times New Roman" pitchFamily="18" charset="0"/>
              <a:cs typeface="Times New Roman" pitchFamily="18" charset="0"/>
            </a:endParaRPr>
          </a:p>
        </p:txBody>
      </p:sp>
      <p:sp>
        <p:nvSpPr>
          <p:cNvPr id="14" name="Прямоугольник 13"/>
          <p:cNvSpPr/>
          <p:nvPr/>
        </p:nvSpPr>
        <p:spPr>
          <a:xfrm>
            <a:off x="2051720" y="692697"/>
            <a:ext cx="6840760" cy="1877437"/>
          </a:xfrm>
          <a:prstGeom prst="rect">
            <a:avLst/>
          </a:prstGeom>
        </p:spPr>
        <p:txBody>
          <a:bodyPr wrap="square">
            <a:spAutoFit/>
          </a:bodyPr>
          <a:lstStyle/>
          <a:p>
            <a:pPr algn="ctr"/>
            <a:r>
              <a:rPr lang="ru-RU" sz="3600" b="1" i="1" u="sng" dirty="0">
                <a:solidFill>
                  <a:srgbClr val="002060"/>
                </a:solidFill>
                <a:latin typeface="Times New Roman" pitchFamily="18" charset="0"/>
                <a:cs typeface="Times New Roman" pitchFamily="18" charset="0"/>
              </a:rPr>
              <a:t/>
            </a:r>
            <a:br>
              <a:rPr lang="ru-RU" sz="3600" b="1" i="1" u="sng" dirty="0">
                <a:solidFill>
                  <a:srgbClr val="002060"/>
                </a:solidFill>
                <a:latin typeface="Times New Roman" pitchFamily="18" charset="0"/>
                <a:cs typeface="Times New Roman" pitchFamily="18" charset="0"/>
              </a:rPr>
            </a:br>
            <a:r>
              <a:rPr lang="ru-RU" sz="4000" b="1" i="1" u="sng" dirty="0">
                <a:solidFill>
                  <a:srgbClr val="002060"/>
                </a:solidFill>
                <a:latin typeface="Times New Roman" pitchFamily="18" charset="0"/>
                <a:cs typeface="Times New Roman" pitchFamily="18" charset="0"/>
              </a:rPr>
              <a:t/>
            </a:r>
            <a:br>
              <a:rPr lang="ru-RU" sz="4000" b="1" i="1" u="sng" dirty="0">
                <a:solidFill>
                  <a:srgbClr val="002060"/>
                </a:solidFill>
                <a:latin typeface="Times New Roman" pitchFamily="18" charset="0"/>
                <a:cs typeface="Times New Roman" pitchFamily="18" charset="0"/>
              </a:rPr>
            </a:br>
            <a:endParaRPr lang="ru-RU" sz="4000" b="1" i="1" u="sng" dirty="0"/>
          </a:p>
        </p:txBody>
      </p:sp>
      <p:sp>
        <p:nvSpPr>
          <p:cNvPr id="4" name="TextBox 3">
            <a:extLst>
              <a:ext uri="{FF2B5EF4-FFF2-40B4-BE49-F238E27FC236}">
                <a16:creationId xmlns="" xmlns:a16="http://schemas.microsoft.com/office/drawing/2014/main" id="{8C64BAD5-973A-1000-7CF9-231A9ED30544}"/>
              </a:ext>
            </a:extLst>
          </p:cNvPr>
          <p:cNvSpPr txBox="1"/>
          <p:nvPr/>
        </p:nvSpPr>
        <p:spPr>
          <a:xfrm>
            <a:off x="2123728" y="260648"/>
            <a:ext cx="6297896" cy="1938992"/>
          </a:xfrm>
          <a:prstGeom prst="rect">
            <a:avLst/>
          </a:prstGeom>
          <a:noFill/>
        </p:spPr>
        <p:txBody>
          <a:bodyPr wrap="square" rtlCol="0">
            <a:spAutoFit/>
          </a:bodyPr>
          <a:lstStyle/>
          <a:p>
            <a:pPr algn="ctr"/>
            <a:r>
              <a:rPr lang="ru-RU" sz="2000" b="1" dirty="0">
                <a:solidFill>
                  <a:srgbClr val="002060"/>
                </a:solidFill>
                <a:latin typeface="Times New Roman" panose="02020603050405020304" pitchFamily="18" charset="0"/>
                <a:cs typeface="Times New Roman" panose="02020603050405020304" pitchFamily="18" charset="0"/>
              </a:rPr>
              <a:t>Основное отличие уголка агронома от стандартного уголка природы — его профессионально-ориентированный фокус. Он знакомит детей с профессией агронома, сельскохозяйственными процессами, циклом выращивания растений и важностью сельского хозяйства в жизни человека.</a:t>
            </a:r>
          </a:p>
        </p:txBody>
      </p:sp>
      <p:pic>
        <p:nvPicPr>
          <p:cNvPr id="6" name="Рисунок 5">
            <a:extLst>
              <a:ext uri="{FF2B5EF4-FFF2-40B4-BE49-F238E27FC236}">
                <a16:creationId xmlns="" xmlns:a16="http://schemas.microsoft.com/office/drawing/2014/main" id="{4CF12480-511B-AA41-003C-7036D810AE4A}"/>
              </a:ext>
            </a:extLst>
          </p:cNvPr>
          <p:cNvPicPr>
            <a:picLocks noChangeAspect="1"/>
          </p:cNvPicPr>
          <p:nvPr/>
        </p:nvPicPr>
        <p:blipFill>
          <a:blip r:embed="rId5" cstate="print"/>
          <a:stretch>
            <a:fillRect/>
          </a:stretch>
        </p:blipFill>
        <p:spPr>
          <a:xfrm>
            <a:off x="5011102" y="3677257"/>
            <a:ext cx="3864935" cy="2901534"/>
          </a:xfrm>
          <a:prstGeom prst="rect">
            <a:avLst/>
          </a:prstGeom>
        </p:spPr>
      </p:pic>
      <p:pic>
        <p:nvPicPr>
          <p:cNvPr id="5" name="Рисунок 4">
            <a:extLst>
              <a:ext uri="{FF2B5EF4-FFF2-40B4-BE49-F238E27FC236}">
                <a16:creationId xmlns="" xmlns:a16="http://schemas.microsoft.com/office/drawing/2014/main" id="{5EBEFD26-82E3-5157-60B2-03F273DEAA3C}"/>
              </a:ext>
            </a:extLst>
          </p:cNvPr>
          <p:cNvPicPr>
            <a:picLocks noChangeAspect="1"/>
          </p:cNvPicPr>
          <p:nvPr/>
        </p:nvPicPr>
        <p:blipFill>
          <a:blip r:embed="rId6" cstate="print"/>
          <a:stretch>
            <a:fillRect/>
          </a:stretch>
        </p:blipFill>
        <p:spPr>
          <a:xfrm>
            <a:off x="1457908" y="2356390"/>
            <a:ext cx="3923928" cy="2614884"/>
          </a:xfrm>
          <a:prstGeom prst="rect">
            <a:avLst/>
          </a:prstGeom>
        </p:spPr>
      </p:pic>
    </p:spTree>
    <p:extLst>
      <p:ext uri="{BB962C8B-B14F-4D97-AF65-F5344CB8AC3E}">
        <p14:creationId xmlns="" xmlns:p14="http://schemas.microsoft.com/office/powerpoint/2010/main" val="12913764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41989" name="Picture 5" descr="http://www.pptbackgrounds.org/uploads/fruits-and-vegetables-powerpoint-backgrounds.jpg"/>
          <p:cNvPicPr>
            <a:picLocks noChangeAspect="1" noChangeArrowheads="1"/>
          </p:cNvPicPr>
          <p:nvPr/>
        </p:nvPicPr>
        <p:blipFill>
          <a:blip r:embed="rId2" cstate="email">
            <a:lum contrast="40000"/>
            <a:extLst>
              <a:ext uri="{28A0092B-C50C-407E-A947-70E740481C1C}">
                <a14:useLocalDpi xmlns="" xmlns:a14="http://schemas.microsoft.com/office/drawing/2010/main"/>
              </a:ext>
            </a:extLst>
          </a:blip>
          <a:srcRect/>
          <a:stretch>
            <a:fillRect/>
          </a:stretch>
        </p:blipFill>
        <p:spPr bwMode="auto">
          <a:xfrm flipH="1">
            <a:off x="0" y="0"/>
            <a:ext cx="9144000" cy="6858000"/>
          </a:xfrm>
          <a:prstGeom prst="rect">
            <a:avLst/>
          </a:prstGeom>
          <a:noFill/>
        </p:spPr>
      </p:pic>
      <p:pic>
        <p:nvPicPr>
          <p:cNvPr id="41990" name="Picture 6" descr="C:\Users\User\Desktop\КАРТИНКИ\wheat_PNG32.png"/>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0"/>
            <a:ext cx="1619672" cy="4841776"/>
          </a:xfrm>
          <a:prstGeom prst="rect">
            <a:avLst/>
          </a:prstGeom>
          <a:noFill/>
        </p:spPr>
      </p:pic>
      <p:pic>
        <p:nvPicPr>
          <p:cNvPr id="41992" name="Picture 8" descr="http://www.xn--80aaujbdxeb6af9cg.com/data/images/%D0%A1%D0%B0%D0%B4%D0%BE%D0%B2%D0%BD%D0%B8%D0%BA-%D0%BF%D0%BE%D0%BB%D0%B8%D0%B2%D0%B0-%D1%80%D0%B0%D1%81%D1%82%D0%B5%D0%BD%D0%B8%D0%B9_507d8fdcae106-thumb.jpg"/>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flipH="1">
            <a:off x="0" y="2636912"/>
            <a:ext cx="1799184" cy="2952328"/>
          </a:xfrm>
          <a:prstGeom prst="rect">
            <a:avLst/>
          </a:prstGeom>
          <a:noFill/>
        </p:spPr>
      </p:pic>
      <p:sp>
        <p:nvSpPr>
          <p:cNvPr id="12" name="TextBox 11"/>
          <p:cNvSpPr txBox="1"/>
          <p:nvPr/>
        </p:nvSpPr>
        <p:spPr>
          <a:xfrm>
            <a:off x="3419872" y="1484784"/>
            <a:ext cx="184731" cy="369332"/>
          </a:xfrm>
          <a:prstGeom prst="rect">
            <a:avLst/>
          </a:prstGeom>
          <a:noFill/>
        </p:spPr>
        <p:txBody>
          <a:bodyPr wrap="none" rtlCol="0">
            <a:spAutoFit/>
          </a:bodyPr>
          <a:lstStyle/>
          <a:p>
            <a:endParaRPr lang="ru-RU"/>
          </a:p>
        </p:txBody>
      </p:sp>
      <p:sp>
        <p:nvSpPr>
          <p:cNvPr id="8" name="TextBox 7"/>
          <p:cNvSpPr txBox="1"/>
          <p:nvPr/>
        </p:nvSpPr>
        <p:spPr>
          <a:xfrm>
            <a:off x="1619672" y="260648"/>
            <a:ext cx="6840760" cy="707886"/>
          </a:xfrm>
          <a:prstGeom prst="rect">
            <a:avLst/>
          </a:prstGeom>
          <a:noFill/>
        </p:spPr>
        <p:txBody>
          <a:bodyPr wrap="square" rtlCol="0">
            <a:spAutoFit/>
          </a:bodyPr>
          <a:lstStyle/>
          <a:p>
            <a:pPr algn="ctr"/>
            <a:r>
              <a:rPr lang="ru-RU" sz="2000" b="1" dirty="0">
                <a:solidFill>
                  <a:srgbClr val="002060"/>
                </a:solidFill>
                <a:latin typeface="Times New Roman" pitchFamily="18" charset="0"/>
                <a:cs typeface="Times New Roman" pitchFamily="18" charset="0"/>
              </a:rPr>
              <a:t>Развивающая среда, сгруппированная по тематическим зонам.</a:t>
            </a:r>
          </a:p>
        </p:txBody>
      </p:sp>
      <p:sp>
        <p:nvSpPr>
          <p:cNvPr id="9" name="Прямоугольник 8"/>
          <p:cNvSpPr/>
          <p:nvPr/>
        </p:nvSpPr>
        <p:spPr>
          <a:xfrm>
            <a:off x="1403648" y="1628800"/>
            <a:ext cx="7344816" cy="1200329"/>
          </a:xfrm>
          <a:prstGeom prst="rect">
            <a:avLst/>
          </a:prstGeom>
        </p:spPr>
        <p:txBody>
          <a:bodyPr wrap="square">
            <a:spAutoFit/>
          </a:bodyPr>
          <a:lstStyle/>
          <a:p>
            <a:pPr>
              <a:defRPr/>
            </a:pPr>
            <a:endParaRPr lang="ru-RU" sz="3600" dirty="0">
              <a:solidFill>
                <a:srgbClr val="002060"/>
              </a:solidFill>
              <a:latin typeface="Times New Roman" pitchFamily="18" charset="0"/>
              <a:cs typeface="Times New Roman" pitchFamily="18" charset="0"/>
            </a:endParaRPr>
          </a:p>
          <a:p>
            <a:pPr>
              <a:defRPr/>
            </a:pPr>
            <a:endParaRPr lang="ru-RU" sz="3600" dirty="0">
              <a:solidFill>
                <a:srgbClr val="002060"/>
              </a:solidFill>
              <a:latin typeface="Times New Roman" pitchFamily="18" charset="0"/>
              <a:cs typeface="Times New Roman" pitchFamily="18" charset="0"/>
            </a:endParaRPr>
          </a:p>
        </p:txBody>
      </p:sp>
      <p:sp>
        <p:nvSpPr>
          <p:cNvPr id="14" name="Прямоугольник 13"/>
          <p:cNvSpPr/>
          <p:nvPr/>
        </p:nvSpPr>
        <p:spPr>
          <a:xfrm>
            <a:off x="2051720" y="692697"/>
            <a:ext cx="6840760" cy="1877437"/>
          </a:xfrm>
          <a:prstGeom prst="rect">
            <a:avLst/>
          </a:prstGeom>
        </p:spPr>
        <p:txBody>
          <a:bodyPr wrap="square">
            <a:spAutoFit/>
          </a:bodyPr>
          <a:lstStyle/>
          <a:p>
            <a:pPr algn="ctr"/>
            <a:r>
              <a:rPr lang="ru-RU" sz="3600" b="1" i="1" u="sng" dirty="0">
                <a:solidFill>
                  <a:srgbClr val="002060"/>
                </a:solidFill>
                <a:latin typeface="Times New Roman" pitchFamily="18" charset="0"/>
                <a:cs typeface="Times New Roman" pitchFamily="18" charset="0"/>
              </a:rPr>
              <a:t/>
            </a:r>
            <a:br>
              <a:rPr lang="ru-RU" sz="3600" b="1" i="1" u="sng" dirty="0">
                <a:solidFill>
                  <a:srgbClr val="002060"/>
                </a:solidFill>
                <a:latin typeface="Times New Roman" pitchFamily="18" charset="0"/>
                <a:cs typeface="Times New Roman" pitchFamily="18" charset="0"/>
              </a:rPr>
            </a:br>
            <a:r>
              <a:rPr lang="ru-RU" sz="4000" b="1" i="1" u="sng" dirty="0">
                <a:solidFill>
                  <a:srgbClr val="002060"/>
                </a:solidFill>
                <a:latin typeface="Times New Roman" pitchFamily="18" charset="0"/>
                <a:cs typeface="Times New Roman" pitchFamily="18" charset="0"/>
              </a:rPr>
              <a:t/>
            </a:r>
            <a:br>
              <a:rPr lang="ru-RU" sz="4000" b="1" i="1" u="sng" dirty="0">
                <a:solidFill>
                  <a:srgbClr val="002060"/>
                </a:solidFill>
                <a:latin typeface="Times New Roman" pitchFamily="18" charset="0"/>
                <a:cs typeface="Times New Roman" pitchFamily="18" charset="0"/>
              </a:rPr>
            </a:br>
            <a:endParaRPr lang="ru-RU" sz="4000" b="1" i="1" u="sng" dirty="0"/>
          </a:p>
        </p:txBody>
      </p:sp>
      <p:sp>
        <p:nvSpPr>
          <p:cNvPr id="4" name="TextBox 3">
            <a:extLst>
              <a:ext uri="{FF2B5EF4-FFF2-40B4-BE49-F238E27FC236}">
                <a16:creationId xmlns="" xmlns:a16="http://schemas.microsoft.com/office/drawing/2014/main" id="{9149CE84-2668-4BB3-7C3A-B406C55578EE}"/>
              </a:ext>
            </a:extLst>
          </p:cNvPr>
          <p:cNvSpPr txBox="1"/>
          <p:nvPr/>
        </p:nvSpPr>
        <p:spPr>
          <a:xfrm>
            <a:off x="2300944" y="857232"/>
            <a:ext cx="5943464" cy="400110"/>
          </a:xfrm>
          <a:prstGeom prst="rect">
            <a:avLst/>
          </a:prstGeom>
          <a:noFill/>
        </p:spPr>
        <p:txBody>
          <a:bodyPr wrap="square" rtlCol="0">
            <a:spAutoFit/>
          </a:bodyPr>
          <a:lstStyle/>
          <a:p>
            <a:pPr algn="ctr"/>
            <a:r>
              <a:rPr lang="ru-RU" sz="2000" b="1" dirty="0">
                <a:latin typeface="Times New Roman" panose="02020603050405020304" pitchFamily="18" charset="0"/>
                <a:cs typeface="Times New Roman" panose="02020603050405020304" pitchFamily="18" charset="0"/>
              </a:rPr>
              <a:t>Зона живых растений и наблюдений</a:t>
            </a:r>
          </a:p>
        </p:txBody>
      </p:sp>
      <p:graphicFrame>
        <p:nvGraphicFramePr>
          <p:cNvPr id="5" name="Схема 4">
            <a:extLst>
              <a:ext uri="{FF2B5EF4-FFF2-40B4-BE49-F238E27FC236}">
                <a16:creationId xmlns="" xmlns:a16="http://schemas.microsoft.com/office/drawing/2014/main" id="{000DE736-3BCF-1CE0-632D-74173431CD89}"/>
              </a:ext>
            </a:extLst>
          </p:cNvPr>
          <p:cNvGraphicFramePr/>
          <p:nvPr>
            <p:extLst>
              <p:ext uri="{D42A27DB-BD31-4B8C-83A1-F6EECF244321}">
                <p14:modId xmlns="" xmlns:p14="http://schemas.microsoft.com/office/powerpoint/2010/main" val="2328879023"/>
              </p:ext>
            </p:extLst>
          </p:nvPr>
        </p:nvGraphicFramePr>
        <p:xfrm>
          <a:off x="1643042" y="1357298"/>
          <a:ext cx="7215238" cy="50650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 xmlns:p14="http://schemas.microsoft.com/office/powerpoint/2010/main" val="12913764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41989" name="Picture 5" descr="http://www.pptbackgrounds.org/uploads/fruits-and-vegetables-powerpoint-backgrounds.jpg"/>
          <p:cNvPicPr>
            <a:picLocks noChangeAspect="1" noChangeArrowheads="1"/>
          </p:cNvPicPr>
          <p:nvPr/>
        </p:nvPicPr>
        <p:blipFill>
          <a:blip r:embed="rId2" cstate="email">
            <a:lum contrast="40000"/>
            <a:extLst>
              <a:ext uri="{28A0092B-C50C-407E-A947-70E740481C1C}">
                <a14:useLocalDpi xmlns="" xmlns:a14="http://schemas.microsoft.com/office/drawing/2010/main"/>
              </a:ext>
            </a:extLst>
          </a:blip>
          <a:srcRect/>
          <a:stretch>
            <a:fillRect/>
          </a:stretch>
        </p:blipFill>
        <p:spPr bwMode="auto">
          <a:xfrm flipH="1">
            <a:off x="36576" y="0"/>
            <a:ext cx="9144000" cy="6858000"/>
          </a:xfrm>
          <a:prstGeom prst="rect">
            <a:avLst/>
          </a:prstGeom>
          <a:noFill/>
        </p:spPr>
      </p:pic>
      <p:pic>
        <p:nvPicPr>
          <p:cNvPr id="41990" name="Picture 6" descr="C:\Users\User\Desktop\КАРТИНКИ\wheat_PNG32.png"/>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0"/>
            <a:ext cx="1619672" cy="4841776"/>
          </a:xfrm>
          <a:prstGeom prst="rect">
            <a:avLst/>
          </a:prstGeom>
          <a:noFill/>
        </p:spPr>
      </p:pic>
      <p:pic>
        <p:nvPicPr>
          <p:cNvPr id="41992" name="Picture 8" descr="http://www.xn--80aaujbdxeb6af9cg.com/data/images/%D0%A1%D0%B0%D0%B4%D0%BE%D0%B2%D0%BD%D0%B8%D0%BA-%D0%BF%D0%BE%D0%BB%D0%B8%D0%B2%D0%B0-%D1%80%D0%B0%D1%81%D1%82%D0%B5%D0%BD%D0%B8%D0%B9_507d8fdcae106-thumb.jpg"/>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flipH="1">
            <a:off x="0" y="2636912"/>
            <a:ext cx="1799184" cy="2952328"/>
          </a:xfrm>
          <a:prstGeom prst="rect">
            <a:avLst/>
          </a:prstGeom>
          <a:noFill/>
        </p:spPr>
      </p:pic>
      <p:sp>
        <p:nvSpPr>
          <p:cNvPr id="12" name="TextBox 11"/>
          <p:cNvSpPr txBox="1"/>
          <p:nvPr/>
        </p:nvSpPr>
        <p:spPr>
          <a:xfrm>
            <a:off x="3419872" y="1484784"/>
            <a:ext cx="184731" cy="369332"/>
          </a:xfrm>
          <a:prstGeom prst="rect">
            <a:avLst/>
          </a:prstGeom>
          <a:noFill/>
        </p:spPr>
        <p:txBody>
          <a:bodyPr wrap="none" rtlCol="0">
            <a:spAutoFit/>
          </a:bodyPr>
          <a:lstStyle/>
          <a:p>
            <a:endParaRPr lang="ru-RU"/>
          </a:p>
        </p:txBody>
      </p:sp>
      <p:sp>
        <p:nvSpPr>
          <p:cNvPr id="8" name="TextBox 7"/>
          <p:cNvSpPr txBox="1"/>
          <p:nvPr/>
        </p:nvSpPr>
        <p:spPr>
          <a:xfrm>
            <a:off x="1619672" y="260648"/>
            <a:ext cx="6840760" cy="400110"/>
          </a:xfrm>
          <a:prstGeom prst="rect">
            <a:avLst/>
          </a:prstGeom>
          <a:noFill/>
        </p:spPr>
        <p:txBody>
          <a:bodyPr wrap="square" rtlCol="0">
            <a:spAutoFit/>
          </a:bodyPr>
          <a:lstStyle/>
          <a:p>
            <a:pPr algn="ctr"/>
            <a:endParaRPr lang="ru-RU" sz="2000" b="1" i="1" u="sng" dirty="0">
              <a:solidFill>
                <a:srgbClr val="002060"/>
              </a:solidFill>
              <a:latin typeface="Times New Roman" pitchFamily="18" charset="0"/>
              <a:cs typeface="Times New Roman" pitchFamily="18" charset="0"/>
            </a:endParaRPr>
          </a:p>
        </p:txBody>
      </p:sp>
      <p:sp>
        <p:nvSpPr>
          <p:cNvPr id="9" name="Прямоугольник 8"/>
          <p:cNvSpPr/>
          <p:nvPr/>
        </p:nvSpPr>
        <p:spPr>
          <a:xfrm>
            <a:off x="1403648" y="1628800"/>
            <a:ext cx="7344816" cy="1200329"/>
          </a:xfrm>
          <a:prstGeom prst="rect">
            <a:avLst/>
          </a:prstGeom>
        </p:spPr>
        <p:txBody>
          <a:bodyPr wrap="square">
            <a:spAutoFit/>
          </a:bodyPr>
          <a:lstStyle/>
          <a:p>
            <a:pPr>
              <a:defRPr/>
            </a:pPr>
            <a:endParaRPr lang="ru-RU" sz="3600" dirty="0">
              <a:solidFill>
                <a:srgbClr val="002060"/>
              </a:solidFill>
              <a:latin typeface="Times New Roman" pitchFamily="18" charset="0"/>
              <a:cs typeface="Times New Roman" pitchFamily="18" charset="0"/>
            </a:endParaRPr>
          </a:p>
          <a:p>
            <a:pPr>
              <a:defRPr/>
            </a:pPr>
            <a:endParaRPr lang="ru-RU" sz="3600" dirty="0">
              <a:solidFill>
                <a:srgbClr val="002060"/>
              </a:solidFill>
              <a:latin typeface="Times New Roman" pitchFamily="18" charset="0"/>
              <a:cs typeface="Times New Roman" pitchFamily="18" charset="0"/>
            </a:endParaRPr>
          </a:p>
        </p:txBody>
      </p:sp>
      <p:sp>
        <p:nvSpPr>
          <p:cNvPr id="14" name="Прямоугольник 13"/>
          <p:cNvSpPr/>
          <p:nvPr/>
        </p:nvSpPr>
        <p:spPr>
          <a:xfrm>
            <a:off x="2051720" y="692697"/>
            <a:ext cx="6840760" cy="1877437"/>
          </a:xfrm>
          <a:prstGeom prst="rect">
            <a:avLst/>
          </a:prstGeom>
        </p:spPr>
        <p:txBody>
          <a:bodyPr wrap="square">
            <a:spAutoFit/>
          </a:bodyPr>
          <a:lstStyle/>
          <a:p>
            <a:pPr algn="ctr"/>
            <a:r>
              <a:rPr lang="ru-RU" sz="3600" b="1" i="1" u="sng" dirty="0">
                <a:solidFill>
                  <a:srgbClr val="002060"/>
                </a:solidFill>
                <a:latin typeface="Times New Roman" pitchFamily="18" charset="0"/>
                <a:cs typeface="Times New Roman" pitchFamily="18" charset="0"/>
              </a:rPr>
              <a:t/>
            </a:r>
            <a:br>
              <a:rPr lang="ru-RU" sz="3600" b="1" i="1" u="sng" dirty="0">
                <a:solidFill>
                  <a:srgbClr val="002060"/>
                </a:solidFill>
                <a:latin typeface="Times New Roman" pitchFamily="18" charset="0"/>
                <a:cs typeface="Times New Roman" pitchFamily="18" charset="0"/>
              </a:rPr>
            </a:br>
            <a:r>
              <a:rPr lang="ru-RU" sz="4000" b="1" i="1" u="sng" dirty="0">
                <a:solidFill>
                  <a:srgbClr val="002060"/>
                </a:solidFill>
                <a:latin typeface="Times New Roman" pitchFamily="18" charset="0"/>
                <a:cs typeface="Times New Roman" pitchFamily="18" charset="0"/>
              </a:rPr>
              <a:t/>
            </a:r>
            <a:br>
              <a:rPr lang="ru-RU" sz="4000" b="1" i="1" u="sng" dirty="0">
                <a:solidFill>
                  <a:srgbClr val="002060"/>
                </a:solidFill>
                <a:latin typeface="Times New Roman" pitchFamily="18" charset="0"/>
                <a:cs typeface="Times New Roman" pitchFamily="18" charset="0"/>
              </a:rPr>
            </a:br>
            <a:endParaRPr lang="ru-RU" sz="4000" b="1" i="1" u="sng" dirty="0"/>
          </a:p>
        </p:txBody>
      </p:sp>
      <p:sp>
        <p:nvSpPr>
          <p:cNvPr id="4" name="TextBox 3">
            <a:extLst>
              <a:ext uri="{FF2B5EF4-FFF2-40B4-BE49-F238E27FC236}">
                <a16:creationId xmlns="" xmlns:a16="http://schemas.microsoft.com/office/drawing/2014/main" id="{38425A65-F2FC-2444-A996-57CA19B26F5D}"/>
              </a:ext>
            </a:extLst>
          </p:cNvPr>
          <p:cNvSpPr txBox="1"/>
          <p:nvPr/>
        </p:nvSpPr>
        <p:spPr>
          <a:xfrm>
            <a:off x="2483768" y="473036"/>
            <a:ext cx="5544616" cy="400110"/>
          </a:xfrm>
          <a:prstGeom prst="rect">
            <a:avLst/>
          </a:prstGeom>
          <a:noFill/>
        </p:spPr>
        <p:txBody>
          <a:bodyPr wrap="square" rtlCol="0">
            <a:spAutoFit/>
          </a:bodyPr>
          <a:lstStyle/>
          <a:p>
            <a:r>
              <a:rPr lang="ru-RU" sz="2000" b="1" dirty="0">
                <a:solidFill>
                  <a:srgbClr val="002060"/>
                </a:solidFill>
                <a:latin typeface="Times New Roman" panose="02020603050405020304" pitchFamily="18" charset="0"/>
                <a:cs typeface="Times New Roman" panose="02020603050405020304" pitchFamily="18" charset="0"/>
              </a:rPr>
              <a:t>                     Мини-огород</a:t>
            </a:r>
          </a:p>
        </p:txBody>
      </p:sp>
      <p:pic>
        <p:nvPicPr>
          <p:cNvPr id="10" name="Рисунок 9" descr="Изображение выглядит как еда, десерт, выпечка, Торт на день рождения&#10;&#10;Содержимое, созданное искусственным интеллектом, может быть неверным.">
            <a:extLst>
              <a:ext uri="{FF2B5EF4-FFF2-40B4-BE49-F238E27FC236}">
                <a16:creationId xmlns="" xmlns:a16="http://schemas.microsoft.com/office/drawing/2014/main" id="{97ABE5BB-ED43-AA44-A38F-4DACF8251C68}"/>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32052" y="288341"/>
            <a:ext cx="2969532" cy="2227149"/>
          </a:xfrm>
          <a:prstGeom prst="rect">
            <a:avLst/>
          </a:prstGeom>
        </p:spPr>
      </p:pic>
      <p:pic>
        <p:nvPicPr>
          <p:cNvPr id="6" name="Рисунок 5" descr="Изображение выглядит как в помещении, стена, домашнее растение, цветочный горшок&#10;&#10;Содержимое, созданное искусственным интеллектом, может быть неверным.">
            <a:extLst>
              <a:ext uri="{FF2B5EF4-FFF2-40B4-BE49-F238E27FC236}">
                <a16:creationId xmlns="" xmlns:a16="http://schemas.microsoft.com/office/drawing/2014/main" id="{AB1B9BBE-D7D2-05CC-3F1B-5C2BCFEA82FB}"/>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5816639" y="258500"/>
            <a:ext cx="2969532" cy="2227149"/>
          </a:xfrm>
          <a:prstGeom prst="rect">
            <a:avLst/>
          </a:prstGeom>
        </p:spPr>
      </p:pic>
      <p:pic>
        <p:nvPicPr>
          <p:cNvPr id="16" name="Рисунок 15" descr="Изображение выглядит как домашнее растение, цветочный горшок, цветок, растение&#10;&#10;Содержимое, созданное искусственным интеллектом, может быть неверным.">
            <a:extLst>
              <a:ext uri="{FF2B5EF4-FFF2-40B4-BE49-F238E27FC236}">
                <a16:creationId xmlns="" xmlns:a16="http://schemas.microsoft.com/office/drawing/2014/main" id="{9FBD75C0-7258-FF11-0E4C-49E7A4200EDB}"/>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5963610" y="3024127"/>
            <a:ext cx="2969965" cy="2236209"/>
          </a:xfrm>
          <a:prstGeom prst="rect">
            <a:avLst/>
          </a:prstGeom>
        </p:spPr>
      </p:pic>
      <p:pic>
        <p:nvPicPr>
          <p:cNvPr id="20" name="Рисунок 19" descr="Изображение выглядит как в помещении, ваза, Торт на день рождения, игрушка&#10;&#10;Содержимое, созданное искусственным интеллектом, может быть неверным.">
            <a:extLst>
              <a:ext uri="{FF2B5EF4-FFF2-40B4-BE49-F238E27FC236}">
                <a16:creationId xmlns="" xmlns:a16="http://schemas.microsoft.com/office/drawing/2014/main" id="{7CF48FBC-C7F9-ED24-657C-3851516B53C1}"/>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186597" y="3103498"/>
            <a:ext cx="2969965" cy="2236209"/>
          </a:xfrm>
          <a:prstGeom prst="rect">
            <a:avLst/>
          </a:prstGeom>
        </p:spPr>
      </p:pic>
      <p:pic>
        <p:nvPicPr>
          <p:cNvPr id="22" name="Рисунок 21" descr="Изображение выглядит как цветочный горшок, домашнее растение, ваза, в помещении&#10;&#10;Содержимое, созданное искусственным интеллектом, может быть неверным.">
            <a:extLst>
              <a:ext uri="{FF2B5EF4-FFF2-40B4-BE49-F238E27FC236}">
                <a16:creationId xmlns="" xmlns:a16="http://schemas.microsoft.com/office/drawing/2014/main" id="{64D8CDAA-0C27-5EDE-AFDC-56767D3C16F8}"/>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3028323" y="1094955"/>
            <a:ext cx="3214207" cy="2410655"/>
          </a:xfrm>
          <a:prstGeom prst="rect">
            <a:avLst/>
          </a:prstGeom>
        </p:spPr>
      </p:pic>
      <p:pic>
        <p:nvPicPr>
          <p:cNvPr id="5" name="Рисунок 4">
            <a:extLst>
              <a:ext uri="{FF2B5EF4-FFF2-40B4-BE49-F238E27FC236}">
                <a16:creationId xmlns="" xmlns:a16="http://schemas.microsoft.com/office/drawing/2014/main" id="{B50D8F26-BB6D-5D64-EF71-F5001B5F1F8A}"/>
              </a:ext>
            </a:extLst>
          </p:cNvPr>
          <p:cNvPicPr>
            <a:picLocks noChangeAspect="1"/>
          </p:cNvPicPr>
          <p:nvPr/>
        </p:nvPicPr>
        <p:blipFill>
          <a:blip r:embed="rId10" cstate="print"/>
          <a:stretch>
            <a:fillRect/>
          </a:stretch>
        </p:blipFill>
        <p:spPr>
          <a:xfrm>
            <a:off x="2999128" y="4186697"/>
            <a:ext cx="3214207" cy="2410655"/>
          </a:xfrm>
          <a:prstGeom prst="rect">
            <a:avLst/>
          </a:prstGeom>
        </p:spPr>
      </p:pic>
    </p:spTree>
    <p:extLst>
      <p:ext uri="{BB962C8B-B14F-4D97-AF65-F5344CB8AC3E}">
        <p14:creationId xmlns="" xmlns:p14="http://schemas.microsoft.com/office/powerpoint/2010/main" val="12913764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41989" name="Picture 5" descr="http://www.pptbackgrounds.org/uploads/fruits-and-vegetables-powerpoint-backgrounds.jpg"/>
          <p:cNvPicPr>
            <a:picLocks noChangeAspect="1" noChangeArrowheads="1"/>
          </p:cNvPicPr>
          <p:nvPr/>
        </p:nvPicPr>
        <p:blipFill>
          <a:blip r:embed="rId2" cstate="email">
            <a:lum contrast="40000"/>
            <a:extLst>
              <a:ext uri="{28A0092B-C50C-407E-A947-70E740481C1C}">
                <a14:useLocalDpi xmlns="" xmlns:a14="http://schemas.microsoft.com/office/drawing/2010/main"/>
              </a:ext>
            </a:extLst>
          </a:blip>
          <a:srcRect/>
          <a:stretch>
            <a:fillRect/>
          </a:stretch>
        </p:blipFill>
        <p:spPr bwMode="auto">
          <a:xfrm flipH="1">
            <a:off x="0" y="0"/>
            <a:ext cx="9144000" cy="6858000"/>
          </a:xfrm>
          <a:prstGeom prst="rect">
            <a:avLst/>
          </a:prstGeom>
          <a:noFill/>
        </p:spPr>
      </p:pic>
      <p:pic>
        <p:nvPicPr>
          <p:cNvPr id="41990" name="Picture 6" descr="C:\Users\User\Desktop\КАРТИНКИ\wheat_PNG32.png"/>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0"/>
            <a:ext cx="1619672" cy="4841776"/>
          </a:xfrm>
          <a:prstGeom prst="rect">
            <a:avLst/>
          </a:prstGeom>
          <a:noFill/>
        </p:spPr>
      </p:pic>
      <p:pic>
        <p:nvPicPr>
          <p:cNvPr id="41992" name="Picture 8" descr="http://www.xn--80aaujbdxeb6af9cg.com/data/images/%D0%A1%D0%B0%D0%B4%D0%BE%D0%B2%D0%BD%D0%B8%D0%BA-%D0%BF%D0%BE%D0%BB%D0%B8%D0%B2%D0%B0-%D1%80%D0%B0%D1%81%D1%82%D0%B5%D0%BD%D0%B8%D0%B9_507d8fdcae106-thumb.jpg"/>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flipH="1">
            <a:off x="0" y="2636912"/>
            <a:ext cx="1799184" cy="2952328"/>
          </a:xfrm>
          <a:prstGeom prst="rect">
            <a:avLst/>
          </a:prstGeom>
          <a:noFill/>
        </p:spPr>
      </p:pic>
      <p:sp>
        <p:nvSpPr>
          <p:cNvPr id="12" name="TextBox 11"/>
          <p:cNvSpPr txBox="1"/>
          <p:nvPr/>
        </p:nvSpPr>
        <p:spPr>
          <a:xfrm>
            <a:off x="3419872" y="1484784"/>
            <a:ext cx="184731" cy="369332"/>
          </a:xfrm>
          <a:prstGeom prst="rect">
            <a:avLst/>
          </a:prstGeom>
          <a:noFill/>
        </p:spPr>
        <p:txBody>
          <a:bodyPr wrap="none" rtlCol="0">
            <a:spAutoFit/>
          </a:bodyPr>
          <a:lstStyle/>
          <a:p>
            <a:endParaRPr lang="ru-RU"/>
          </a:p>
        </p:txBody>
      </p:sp>
      <p:sp>
        <p:nvSpPr>
          <p:cNvPr id="8" name="TextBox 7"/>
          <p:cNvSpPr txBox="1"/>
          <p:nvPr/>
        </p:nvSpPr>
        <p:spPr>
          <a:xfrm>
            <a:off x="1619672" y="260648"/>
            <a:ext cx="6840760" cy="400110"/>
          </a:xfrm>
          <a:prstGeom prst="rect">
            <a:avLst/>
          </a:prstGeom>
          <a:noFill/>
        </p:spPr>
        <p:txBody>
          <a:bodyPr wrap="square" rtlCol="0">
            <a:spAutoFit/>
          </a:bodyPr>
          <a:lstStyle/>
          <a:p>
            <a:pPr algn="ctr"/>
            <a:r>
              <a:rPr lang="ru-RU" sz="2000" b="1" dirty="0">
                <a:solidFill>
                  <a:srgbClr val="002060"/>
                </a:solidFill>
                <a:latin typeface="Times New Roman" pitchFamily="18" charset="0"/>
                <a:cs typeface="Times New Roman" pitchFamily="18" charset="0"/>
              </a:rPr>
              <a:t>Образцы для изучения (коллекции, муляжи и т.д.)</a:t>
            </a:r>
          </a:p>
        </p:txBody>
      </p:sp>
      <p:sp>
        <p:nvSpPr>
          <p:cNvPr id="9" name="Прямоугольник 8"/>
          <p:cNvSpPr/>
          <p:nvPr/>
        </p:nvSpPr>
        <p:spPr>
          <a:xfrm>
            <a:off x="1403648" y="1628800"/>
            <a:ext cx="7344816" cy="1200329"/>
          </a:xfrm>
          <a:prstGeom prst="rect">
            <a:avLst/>
          </a:prstGeom>
        </p:spPr>
        <p:txBody>
          <a:bodyPr wrap="square">
            <a:spAutoFit/>
          </a:bodyPr>
          <a:lstStyle/>
          <a:p>
            <a:pPr>
              <a:defRPr/>
            </a:pPr>
            <a:endParaRPr lang="ru-RU" sz="3600" dirty="0">
              <a:solidFill>
                <a:srgbClr val="002060"/>
              </a:solidFill>
              <a:latin typeface="Times New Roman" pitchFamily="18" charset="0"/>
              <a:cs typeface="Times New Roman" pitchFamily="18" charset="0"/>
            </a:endParaRPr>
          </a:p>
          <a:p>
            <a:pPr>
              <a:defRPr/>
            </a:pPr>
            <a:endParaRPr lang="ru-RU" sz="3600" dirty="0">
              <a:solidFill>
                <a:srgbClr val="002060"/>
              </a:solidFill>
              <a:latin typeface="Times New Roman" pitchFamily="18" charset="0"/>
              <a:cs typeface="Times New Roman" pitchFamily="18" charset="0"/>
            </a:endParaRPr>
          </a:p>
        </p:txBody>
      </p:sp>
      <p:sp>
        <p:nvSpPr>
          <p:cNvPr id="14" name="Прямоугольник 13"/>
          <p:cNvSpPr/>
          <p:nvPr/>
        </p:nvSpPr>
        <p:spPr>
          <a:xfrm>
            <a:off x="2051720" y="692697"/>
            <a:ext cx="6840760" cy="1877437"/>
          </a:xfrm>
          <a:prstGeom prst="rect">
            <a:avLst/>
          </a:prstGeom>
        </p:spPr>
        <p:txBody>
          <a:bodyPr wrap="square">
            <a:spAutoFit/>
          </a:bodyPr>
          <a:lstStyle/>
          <a:p>
            <a:pPr algn="ctr"/>
            <a:r>
              <a:rPr lang="ru-RU" sz="3600" b="1" i="1" u="sng" dirty="0">
                <a:solidFill>
                  <a:srgbClr val="002060"/>
                </a:solidFill>
                <a:latin typeface="Times New Roman" pitchFamily="18" charset="0"/>
                <a:cs typeface="Times New Roman" pitchFamily="18" charset="0"/>
              </a:rPr>
              <a:t/>
            </a:r>
            <a:br>
              <a:rPr lang="ru-RU" sz="3600" b="1" i="1" u="sng" dirty="0">
                <a:solidFill>
                  <a:srgbClr val="002060"/>
                </a:solidFill>
                <a:latin typeface="Times New Roman" pitchFamily="18" charset="0"/>
                <a:cs typeface="Times New Roman" pitchFamily="18" charset="0"/>
              </a:rPr>
            </a:br>
            <a:r>
              <a:rPr lang="ru-RU" sz="4000" b="1" i="1" u="sng" dirty="0">
                <a:solidFill>
                  <a:srgbClr val="002060"/>
                </a:solidFill>
                <a:latin typeface="Times New Roman" pitchFamily="18" charset="0"/>
                <a:cs typeface="Times New Roman" pitchFamily="18" charset="0"/>
              </a:rPr>
              <a:t/>
            </a:r>
            <a:br>
              <a:rPr lang="ru-RU" sz="4000" b="1" i="1" u="sng" dirty="0">
                <a:solidFill>
                  <a:srgbClr val="002060"/>
                </a:solidFill>
                <a:latin typeface="Times New Roman" pitchFamily="18" charset="0"/>
                <a:cs typeface="Times New Roman" pitchFamily="18" charset="0"/>
              </a:rPr>
            </a:br>
            <a:endParaRPr lang="ru-RU" sz="4000" b="1" i="1" u="sng" dirty="0"/>
          </a:p>
        </p:txBody>
      </p:sp>
      <p:pic>
        <p:nvPicPr>
          <p:cNvPr id="6" name="Рисунок 5" descr="Изображение выглядит как домашнее растение, в помещении, текст, книга&#10;&#10;Содержимое, созданное искусственным интеллектом, может быть неверным.">
            <a:extLst>
              <a:ext uri="{FF2B5EF4-FFF2-40B4-BE49-F238E27FC236}">
                <a16:creationId xmlns="" xmlns:a16="http://schemas.microsoft.com/office/drawing/2014/main" id="{53D866E6-F9BB-F0B8-4ED2-18934C6061AF}"/>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365850" y="1013644"/>
            <a:ext cx="3316416" cy="2487312"/>
          </a:xfrm>
          <a:prstGeom prst="rect">
            <a:avLst/>
          </a:prstGeom>
        </p:spPr>
      </p:pic>
      <p:pic>
        <p:nvPicPr>
          <p:cNvPr id="4" name="Рисунок 3">
            <a:extLst>
              <a:ext uri="{FF2B5EF4-FFF2-40B4-BE49-F238E27FC236}">
                <a16:creationId xmlns="" xmlns:a16="http://schemas.microsoft.com/office/drawing/2014/main" id="{D8BF7EB8-0C92-18F6-BE50-37F5DD011DF0}"/>
              </a:ext>
            </a:extLst>
          </p:cNvPr>
          <p:cNvPicPr>
            <a:picLocks noChangeAspect="1"/>
          </p:cNvPicPr>
          <p:nvPr/>
        </p:nvPicPr>
        <p:blipFill>
          <a:blip r:embed="rId6" cstate="print"/>
          <a:stretch>
            <a:fillRect/>
          </a:stretch>
        </p:blipFill>
        <p:spPr>
          <a:xfrm>
            <a:off x="5379197" y="3942754"/>
            <a:ext cx="3328802" cy="2457765"/>
          </a:xfrm>
          <a:prstGeom prst="rect">
            <a:avLst/>
          </a:prstGeom>
        </p:spPr>
      </p:pic>
      <p:pic>
        <p:nvPicPr>
          <p:cNvPr id="5" name="Рисунок 4">
            <a:extLst>
              <a:ext uri="{FF2B5EF4-FFF2-40B4-BE49-F238E27FC236}">
                <a16:creationId xmlns="" xmlns:a16="http://schemas.microsoft.com/office/drawing/2014/main" id="{B87498A8-2902-1F5C-270D-97E17E9FB0BC}"/>
              </a:ext>
            </a:extLst>
          </p:cNvPr>
          <p:cNvPicPr>
            <a:picLocks noChangeAspect="1"/>
          </p:cNvPicPr>
          <p:nvPr/>
        </p:nvPicPr>
        <p:blipFill>
          <a:blip r:embed="rId7" cstate="print"/>
          <a:stretch>
            <a:fillRect/>
          </a:stretch>
        </p:blipFill>
        <p:spPr>
          <a:xfrm>
            <a:off x="1505399" y="1025473"/>
            <a:ext cx="3367404" cy="2525553"/>
          </a:xfrm>
          <a:prstGeom prst="rect">
            <a:avLst/>
          </a:prstGeom>
        </p:spPr>
      </p:pic>
      <p:pic>
        <p:nvPicPr>
          <p:cNvPr id="7" name="Рисунок 6">
            <a:extLst>
              <a:ext uri="{FF2B5EF4-FFF2-40B4-BE49-F238E27FC236}">
                <a16:creationId xmlns="" xmlns:a16="http://schemas.microsoft.com/office/drawing/2014/main" id="{D5030015-52B5-F82A-D27B-88E8775471C0}"/>
              </a:ext>
            </a:extLst>
          </p:cNvPr>
          <p:cNvPicPr>
            <a:picLocks noChangeAspect="1"/>
          </p:cNvPicPr>
          <p:nvPr/>
        </p:nvPicPr>
        <p:blipFill>
          <a:blip r:embed="rId8" cstate="print"/>
          <a:stretch>
            <a:fillRect/>
          </a:stretch>
        </p:blipFill>
        <p:spPr>
          <a:xfrm>
            <a:off x="1505399" y="3978669"/>
            <a:ext cx="3224574" cy="2486274"/>
          </a:xfrm>
          <a:prstGeom prst="rect">
            <a:avLst/>
          </a:prstGeom>
        </p:spPr>
      </p:pic>
    </p:spTree>
    <p:extLst>
      <p:ext uri="{BB962C8B-B14F-4D97-AF65-F5344CB8AC3E}">
        <p14:creationId xmlns="" xmlns:p14="http://schemas.microsoft.com/office/powerpoint/2010/main" val="12913764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41989" name="Picture 5" descr="http://www.pptbackgrounds.org/uploads/fruits-and-vegetables-powerpoint-backgrounds.jpg"/>
          <p:cNvPicPr>
            <a:picLocks noChangeAspect="1" noChangeArrowheads="1"/>
          </p:cNvPicPr>
          <p:nvPr/>
        </p:nvPicPr>
        <p:blipFill>
          <a:blip r:embed="rId2" cstate="email">
            <a:lum contrast="40000"/>
            <a:extLst>
              <a:ext uri="{28A0092B-C50C-407E-A947-70E740481C1C}">
                <a14:useLocalDpi xmlns="" xmlns:a14="http://schemas.microsoft.com/office/drawing/2010/main"/>
              </a:ext>
            </a:extLst>
          </a:blip>
          <a:srcRect/>
          <a:stretch>
            <a:fillRect/>
          </a:stretch>
        </p:blipFill>
        <p:spPr bwMode="auto">
          <a:xfrm flipH="1">
            <a:off x="0" y="0"/>
            <a:ext cx="9144000" cy="6858000"/>
          </a:xfrm>
          <a:prstGeom prst="rect">
            <a:avLst/>
          </a:prstGeom>
          <a:noFill/>
        </p:spPr>
      </p:pic>
      <p:pic>
        <p:nvPicPr>
          <p:cNvPr id="41990" name="Picture 6" descr="C:\Users\User\Desktop\КАРТИНКИ\wheat_PNG32.png"/>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0"/>
            <a:ext cx="1619672" cy="4841776"/>
          </a:xfrm>
          <a:prstGeom prst="rect">
            <a:avLst/>
          </a:prstGeom>
          <a:noFill/>
        </p:spPr>
      </p:pic>
      <p:pic>
        <p:nvPicPr>
          <p:cNvPr id="41992" name="Picture 8" descr="http://www.xn--80aaujbdxeb6af9cg.com/data/images/%D0%A1%D0%B0%D0%B4%D0%BE%D0%B2%D0%BD%D0%B8%D0%BA-%D0%BF%D0%BE%D0%BB%D0%B8%D0%B2%D0%B0-%D1%80%D0%B0%D1%81%D1%82%D0%B5%D0%BD%D0%B8%D0%B9_507d8fdcae106-thumb.jpg"/>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flipH="1">
            <a:off x="0" y="2636912"/>
            <a:ext cx="1799184" cy="2952328"/>
          </a:xfrm>
          <a:prstGeom prst="rect">
            <a:avLst/>
          </a:prstGeom>
          <a:noFill/>
        </p:spPr>
      </p:pic>
      <p:sp>
        <p:nvSpPr>
          <p:cNvPr id="12" name="TextBox 11"/>
          <p:cNvSpPr txBox="1"/>
          <p:nvPr/>
        </p:nvSpPr>
        <p:spPr>
          <a:xfrm>
            <a:off x="3419872" y="1484784"/>
            <a:ext cx="184731" cy="369332"/>
          </a:xfrm>
          <a:prstGeom prst="rect">
            <a:avLst/>
          </a:prstGeom>
          <a:noFill/>
        </p:spPr>
        <p:txBody>
          <a:bodyPr wrap="none" rtlCol="0">
            <a:spAutoFit/>
          </a:bodyPr>
          <a:lstStyle/>
          <a:p>
            <a:endParaRPr lang="ru-RU"/>
          </a:p>
        </p:txBody>
      </p:sp>
      <p:sp>
        <p:nvSpPr>
          <p:cNvPr id="8" name="TextBox 7"/>
          <p:cNvSpPr txBox="1"/>
          <p:nvPr/>
        </p:nvSpPr>
        <p:spPr>
          <a:xfrm>
            <a:off x="1619672" y="260648"/>
            <a:ext cx="6840760" cy="400110"/>
          </a:xfrm>
          <a:prstGeom prst="rect">
            <a:avLst/>
          </a:prstGeom>
          <a:noFill/>
        </p:spPr>
        <p:txBody>
          <a:bodyPr wrap="square" rtlCol="0">
            <a:spAutoFit/>
          </a:bodyPr>
          <a:lstStyle/>
          <a:p>
            <a:pPr algn="ctr"/>
            <a:endParaRPr lang="ru-RU" sz="2000" b="1" i="1" u="sng" dirty="0">
              <a:solidFill>
                <a:srgbClr val="002060"/>
              </a:solidFill>
              <a:latin typeface="Times New Roman" pitchFamily="18" charset="0"/>
              <a:cs typeface="Times New Roman" pitchFamily="18" charset="0"/>
            </a:endParaRPr>
          </a:p>
        </p:txBody>
      </p:sp>
      <p:sp>
        <p:nvSpPr>
          <p:cNvPr id="9" name="Прямоугольник 8"/>
          <p:cNvSpPr/>
          <p:nvPr/>
        </p:nvSpPr>
        <p:spPr>
          <a:xfrm>
            <a:off x="1403648" y="1628800"/>
            <a:ext cx="7344816" cy="1200329"/>
          </a:xfrm>
          <a:prstGeom prst="rect">
            <a:avLst/>
          </a:prstGeom>
        </p:spPr>
        <p:txBody>
          <a:bodyPr wrap="square">
            <a:spAutoFit/>
          </a:bodyPr>
          <a:lstStyle/>
          <a:p>
            <a:pPr>
              <a:defRPr/>
            </a:pPr>
            <a:endParaRPr lang="ru-RU" sz="3600" dirty="0">
              <a:solidFill>
                <a:srgbClr val="002060"/>
              </a:solidFill>
              <a:latin typeface="Times New Roman" pitchFamily="18" charset="0"/>
              <a:cs typeface="Times New Roman" pitchFamily="18" charset="0"/>
            </a:endParaRPr>
          </a:p>
          <a:p>
            <a:pPr>
              <a:defRPr/>
            </a:pPr>
            <a:endParaRPr lang="ru-RU" sz="3600" dirty="0">
              <a:solidFill>
                <a:srgbClr val="002060"/>
              </a:solidFill>
              <a:latin typeface="Times New Roman" pitchFamily="18" charset="0"/>
              <a:cs typeface="Times New Roman" pitchFamily="18" charset="0"/>
            </a:endParaRPr>
          </a:p>
        </p:txBody>
      </p:sp>
      <p:sp>
        <p:nvSpPr>
          <p:cNvPr id="14" name="Прямоугольник 13"/>
          <p:cNvSpPr/>
          <p:nvPr/>
        </p:nvSpPr>
        <p:spPr>
          <a:xfrm>
            <a:off x="2051720" y="692697"/>
            <a:ext cx="6840760" cy="1877437"/>
          </a:xfrm>
          <a:prstGeom prst="rect">
            <a:avLst/>
          </a:prstGeom>
        </p:spPr>
        <p:txBody>
          <a:bodyPr wrap="square">
            <a:spAutoFit/>
          </a:bodyPr>
          <a:lstStyle/>
          <a:p>
            <a:pPr algn="ctr"/>
            <a:r>
              <a:rPr lang="ru-RU" sz="3600" b="1" i="1" u="sng" dirty="0">
                <a:solidFill>
                  <a:srgbClr val="002060"/>
                </a:solidFill>
                <a:latin typeface="Times New Roman" pitchFamily="18" charset="0"/>
                <a:cs typeface="Times New Roman" pitchFamily="18" charset="0"/>
              </a:rPr>
              <a:t/>
            </a:r>
            <a:br>
              <a:rPr lang="ru-RU" sz="3600" b="1" i="1" u="sng" dirty="0">
                <a:solidFill>
                  <a:srgbClr val="002060"/>
                </a:solidFill>
                <a:latin typeface="Times New Roman" pitchFamily="18" charset="0"/>
                <a:cs typeface="Times New Roman" pitchFamily="18" charset="0"/>
              </a:rPr>
            </a:br>
            <a:r>
              <a:rPr lang="ru-RU" sz="4000" b="1" i="1" u="sng" dirty="0">
                <a:solidFill>
                  <a:srgbClr val="002060"/>
                </a:solidFill>
                <a:latin typeface="Times New Roman" pitchFamily="18" charset="0"/>
                <a:cs typeface="Times New Roman" pitchFamily="18" charset="0"/>
              </a:rPr>
              <a:t/>
            </a:r>
            <a:br>
              <a:rPr lang="ru-RU" sz="4000" b="1" i="1" u="sng" dirty="0">
                <a:solidFill>
                  <a:srgbClr val="002060"/>
                </a:solidFill>
                <a:latin typeface="Times New Roman" pitchFamily="18" charset="0"/>
                <a:cs typeface="Times New Roman" pitchFamily="18" charset="0"/>
              </a:rPr>
            </a:br>
            <a:endParaRPr lang="ru-RU" sz="4000" b="1" i="1" u="sng" dirty="0"/>
          </a:p>
        </p:txBody>
      </p:sp>
      <p:sp>
        <p:nvSpPr>
          <p:cNvPr id="4" name="TextBox 3">
            <a:extLst>
              <a:ext uri="{FF2B5EF4-FFF2-40B4-BE49-F238E27FC236}">
                <a16:creationId xmlns="" xmlns:a16="http://schemas.microsoft.com/office/drawing/2014/main" id="{AA225A3F-B12F-68EC-6F0F-011B1C83934D}"/>
              </a:ext>
            </a:extLst>
          </p:cNvPr>
          <p:cNvSpPr txBox="1"/>
          <p:nvPr/>
        </p:nvSpPr>
        <p:spPr>
          <a:xfrm>
            <a:off x="2182110" y="448141"/>
            <a:ext cx="5688632" cy="400110"/>
          </a:xfrm>
          <a:prstGeom prst="rect">
            <a:avLst/>
          </a:prstGeom>
          <a:noFill/>
        </p:spPr>
        <p:txBody>
          <a:bodyPr wrap="square" rtlCol="0">
            <a:spAutoFit/>
          </a:bodyPr>
          <a:lstStyle/>
          <a:p>
            <a:r>
              <a:rPr lang="ru-RU" sz="2000" b="1" dirty="0">
                <a:solidFill>
                  <a:srgbClr val="002060"/>
                </a:solidFill>
                <a:latin typeface="Times New Roman" panose="02020603050405020304" pitchFamily="18" charset="0"/>
                <a:cs typeface="Times New Roman" panose="02020603050405020304" pitchFamily="18" charset="0"/>
              </a:rPr>
              <a:t>             Оборудование для ухода</a:t>
            </a:r>
          </a:p>
        </p:txBody>
      </p:sp>
      <p:pic>
        <p:nvPicPr>
          <p:cNvPr id="10" name="Рисунок 9" descr="Изображение выглядит как домашнее растение, растение, цветочный горшок, стол&#10;&#10;Содержимое, созданное искусственным интеллектом, может быть неверным.">
            <a:extLst>
              <a:ext uri="{FF2B5EF4-FFF2-40B4-BE49-F238E27FC236}">
                <a16:creationId xmlns="" xmlns:a16="http://schemas.microsoft.com/office/drawing/2014/main" id="{A8873E16-D121-8B8F-D8BC-AB81F64C87B7}"/>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469280" y="1145465"/>
            <a:ext cx="3467103" cy="2602475"/>
          </a:xfrm>
          <a:prstGeom prst="rect">
            <a:avLst/>
          </a:prstGeom>
        </p:spPr>
      </p:pic>
      <p:pic>
        <p:nvPicPr>
          <p:cNvPr id="13" name="Рисунок 12" descr="Изображение выглядит как человек, в помещении, одежда, домашнее растение&#10;&#10;Содержимое, созданное искусственным интеллектом, может быть неверным.">
            <a:extLst>
              <a:ext uri="{FF2B5EF4-FFF2-40B4-BE49-F238E27FC236}">
                <a16:creationId xmlns="" xmlns:a16="http://schemas.microsoft.com/office/drawing/2014/main" id="{052AF47C-C918-5D39-83FA-08B549E4A072}"/>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290796" y="768611"/>
            <a:ext cx="2430536" cy="3069321"/>
          </a:xfrm>
          <a:prstGeom prst="rect">
            <a:avLst/>
          </a:prstGeom>
        </p:spPr>
      </p:pic>
      <p:pic>
        <p:nvPicPr>
          <p:cNvPr id="7" name="Рисунок 6">
            <a:extLst>
              <a:ext uri="{FF2B5EF4-FFF2-40B4-BE49-F238E27FC236}">
                <a16:creationId xmlns="" xmlns:a16="http://schemas.microsoft.com/office/drawing/2014/main" id="{0679454B-B25E-E1D2-A2E9-B13569957A13}"/>
              </a:ext>
            </a:extLst>
          </p:cNvPr>
          <p:cNvPicPr>
            <a:picLocks noChangeAspect="1"/>
          </p:cNvPicPr>
          <p:nvPr/>
        </p:nvPicPr>
        <p:blipFill>
          <a:blip r:embed="rId7" cstate="print"/>
          <a:stretch>
            <a:fillRect/>
          </a:stretch>
        </p:blipFill>
        <p:spPr>
          <a:xfrm>
            <a:off x="5377082" y="4026859"/>
            <a:ext cx="3386868" cy="2536667"/>
          </a:xfrm>
          <a:prstGeom prst="rect">
            <a:avLst/>
          </a:prstGeom>
        </p:spPr>
      </p:pic>
      <p:pic>
        <p:nvPicPr>
          <p:cNvPr id="6" name="Рисунок 5">
            <a:extLst>
              <a:ext uri="{FF2B5EF4-FFF2-40B4-BE49-F238E27FC236}">
                <a16:creationId xmlns="" xmlns:a16="http://schemas.microsoft.com/office/drawing/2014/main" id="{3218A77E-7450-C3BA-9C89-9D0F7EF91510}"/>
              </a:ext>
            </a:extLst>
          </p:cNvPr>
          <p:cNvPicPr>
            <a:picLocks noChangeAspect="1"/>
          </p:cNvPicPr>
          <p:nvPr/>
        </p:nvPicPr>
        <p:blipFill>
          <a:blip r:embed="rId8" cstate="print"/>
          <a:srcRect t="8985" b="6516"/>
          <a:stretch>
            <a:fillRect/>
          </a:stretch>
        </p:blipFill>
        <p:spPr>
          <a:xfrm>
            <a:off x="897424" y="4006916"/>
            <a:ext cx="4038959" cy="2559648"/>
          </a:xfrm>
          <a:prstGeom prst="rect">
            <a:avLst/>
          </a:prstGeom>
        </p:spPr>
      </p:pic>
    </p:spTree>
    <p:extLst>
      <p:ext uri="{BB962C8B-B14F-4D97-AF65-F5344CB8AC3E}">
        <p14:creationId xmlns="" xmlns:p14="http://schemas.microsoft.com/office/powerpoint/2010/main" val="12913764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41989" name="Picture 5" descr="http://www.pptbackgrounds.org/uploads/fruits-and-vegetables-powerpoint-backgrounds.jpg"/>
          <p:cNvPicPr>
            <a:picLocks noChangeAspect="1" noChangeArrowheads="1"/>
          </p:cNvPicPr>
          <p:nvPr/>
        </p:nvPicPr>
        <p:blipFill>
          <a:blip r:embed="rId2" cstate="email">
            <a:lum contrast="40000"/>
            <a:extLst>
              <a:ext uri="{28A0092B-C50C-407E-A947-70E740481C1C}">
                <a14:useLocalDpi xmlns="" xmlns:a14="http://schemas.microsoft.com/office/drawing/2010/main"/>
              </a:ext>
            </a:extLst>
          </a:blip>
          <a:srcRect/>
          <a:stretch>
            <a:fillRect/>
          </a:stretch>
        </p:blipFill>
        <p:spPr bwMode="auto">
          <a:xfrm flipH="1">
            <a:off x="0" y="0"/>
            <a:ext cx="9144000" cy="6858000"/>
          </a:xfrm>
          <a:prstGeom prst="rect">
            <a:avLst/>
          </a:prstGeom>
          <a:noFill/>
        </p:spPr>
      </p:pic>
      <p:pic>
        <p:nvPicPr>
          <p:cNvPr id="41990" name="Picture 6" descr="C:\Users\User\Desktop\КАРТИНКИ\wheat_PNG32.png"/>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0"/>
            <a:ext cx="1619672" cy="4841776"/>
          </a:xfrm>
          <a:prstGeom prst="rect">
            <a:avLst/>
          </a:prstGeom>
          <a:noFill/>
        </p:spPr>
      </p:pic>
      <p:pic>
        <p:nvPicPr>
          <p:cNvPr id="41992" name="Picture 8" descr="http://www.xn--80aaujbdxeb6af9cg.com/data/images/%D0%A1%D0%B0%D0%B4%D0%BE%D0%B2%D0%BD%D0%B8%D0%BA-%D0%BF%D0%BE%D0%BB%D0%B8%D0%B2%D0%B0-%D1%80%D0%B0%D1%81%D1%82%D0%B5%D0%BD%D0%B8%D0%B9_507d8fdcae106-thumb.jpg"/>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flipH="1">
            <a:off x="0" y="2636912"/>
            <a:ext cx="1799184" cy="2952328"/>
          </a:xfrm>
          <a:prstGeom prst="rect">
            <a:avLst/>
          </a:prstGeom>
          <a:noFill/>
        </p:spPr>
      </p:pic>
      <p:sp>
        <p:nvSpPr>
          <p:cNvPr id="12" name="TextBox 11"/>
          <p:cNvSpPr txBox="1"/>
          <p:nvPr/>
        </p:nvSpPr>
        <p:spPr>
          <a:xfrm>
            <a:off x="3419872" y="1484784"/>
            <a:ext cx="184731" cy="369332"/>
          </a:xfrm>
          <a:prstGeom prst="rect">
            <a:avLst/>
          </a:prstGeom>
          <a:noFill/>
        </p:spPr>
        <p:txBody>
          <a:bodyPr wrap="none" rtlCol="0">
            <a:spAutoFit/>
          </a:bodyPr>
          <a:lstStyle/>
          <a:p>
            <a:endParaRPr lang="ru-RU"/>
          </a:p>
        </p:txBody>
      </p:sp>
      <p:sp>
        <p:nvSpPr>
          <p:cNvPr id="8" name="TextBox 7"/>
          <p:cNvSpPr txBox="1"/>
          <p:nvPr/>
        </p:nvSpPr>
        <p:spPr>
          <a:xfrm>
            <a:off x="1619672" y="260648"/>
            <a:ext cx="6840760" cy="400110"/>
          </a:xfrm>
          <a:prstGeom prst="rect">
            <a:avLst/>
          </a:prstGeom>
          <a:noFill/>
        </p:spPr>
        <p:txBody>
          <a:bodyPr wrap="square" rtlCol="0">
            <a:spAutoFit/>
          </a:bodyPr>
          <a:lstStyle/>
          <a:p>
            <a:pPr algn="ctr"/>
            <a:endParaRPr lang="ru-RU" sz="2000" b="1" i="1" u="sng" dirty="0">
              <a:solidFill>
                <a:srgbClr val="002060"/>
              </a:solidFill>
              <a:latin typeface="Times New Roman" pitchFamily="18" charset="0"/>
              <a:cs typeface="Times New Roman" pitchFamily="18" charset="0"/>
            </a:endParaRPr>
          </a:p>
        </p:txBody>
      </p:sp>
      <p:sp>
        <p:nvSpPr>
          <p:cNvPr id="9" name="Прямоугольник 8"/>
          <p:cNvSpPr/>
          <p:nvPr/>
        </p:nvSpPr>
        <p:spPr>
          <a:xfrm>
            <a:off x="1403648" y="1628800"/>
            <a:ext cx="7344816" cy="1200329"/>
          </a:xfrm>
          <a:prstGeom prst="rect">
            <a:avLst/>
          </a:prstGeom>
        </p:spPr>
        <p:txBody>
          <a:bodyPr wrap="square">
            <a:spAutoFit/>
          </a:bodyPr>
          <a:lstStyle/>
          <a:p>
            <a:pPr>
              <a:defRPr/>
            </a:pPr>
            <a:endParaRPr lang="ru-RU" sz="3600" dirty="0">
              <a:solidFill>
                <a:srgbClr val="002060"/>
              </a:solidFill>
              <a:latin typeface="Times New Roman" pitchFamily="18" charset="0"/>
              <a:cs typeface="Times New Roman" pitchFamily="18" charset="0"/>
            </a:endParaRPr>
          </a:p>
          <a:p>
            <a:pPr>
              <a:defRPr/>
            </a:pPr>
            <a:endParaRPr lang="ru-RU" sz="3600" dirty="0">
              <a:solidFill>
                <a:srgbClr val="002060"/>
              </a:solidFill>
              <a:latin typeface="Times New Roman" pitchFamily="18" charset="0"/>
              <a:cs typeface="Times New Roman" pitchFamily="18" charset="0"/>
            </a:endParaRPr>
          </a:p>
        </p:txBody>
      </p:sp>
      <p:sp>
        <p:nvSpPr>
          <p:cNvPr id="14" name="Прямоугольник 13"/>
          <p:cNvSpPr/>
          <p:nvPr/>
        </p:nvSpPr>
        <p:spPr>
          <a:xfrm>
            <a:off x="2051720" y="692697"/>
            <a:ext cx="6840760" cy="1877437"/>
          </a:xfrm>
          <a:prstGeom prst="rect">
            <a:avLst/>
          </a:prstGeom>
        </p:spPr>
        <p:txBody>
          <a:bodyPr wrap="square">
            <a:spAutoFit/>
          </a:bodyPr>
          <a:lstStyle/>
          <a:p>
            <a:pPr algn="ctr"/>
            <a:r>
              <a:rPr lang="ru-RU" sz="3600" b="1" i="1" u="sng" dirty="0">
                <a:solidFill>
                  <a:srgbClr val="002060"/>
                </a:solidFill>
                <a:latin typeface="Times New Roman" pitchFamily="18" charset="0"/>
                <a:cs typeface="Times New Roman" pitchFamily="18" charset="0"/>
              </a:rPr>
              <a:t/>
            </a:r>
            <a:br>
              <a:rPr lang="ru-RU" sz="3600" b="1" i="1" u="sng" dirty="0">
                <a:solidFill>
                  <a:srgbClr val="002060"/>
                </a:solidFill>
                <a:latin typeface="Times New Roman" pitchFamily="18" charset="0"/>
                <a:cs typeface="Times New Roman" pitchFamily="18" charset="0"/>
              </a:rPr>
            </a:br>
            <a:r>
              <a:rPr lang="ru-RU" sz="4000" b="1" i="1" u="sng" dirty="0">
                <a:solidFill>
                  <a:srgbClr val="002060"/>
                </a:solidFill>
                <a:latin typeface="Times New Roman" pitchFamily="18" charset="0"/>
                <a:cs typeface="Times New Roman" pitchFamily="18" charset="0"/>
              </a:rPr>
              <a:t/>
            </a:r>
            <a:br>
              <a:rPr lang="ru-RU" sz="4000" b="1" i="1" u="sng" dirty="0">
                <a:solidFill>
                  <a:srgbClr val="002060"/>
                </a:solidFill>
                <a:latin typeface="Times New Roman" pitchFamily="18" charset="0"/>
                <a:cs typeface="Times New Roman" pitchFamily="18" charset="0"/>
              </a:rPr>
            </a:br>
            <a:endParaRPr lang="ru-RU" sz="4000" b="1" i="1" u="sng" dirty="0"/>
          </a:p>
        </p:txBody>
      </p:sp>
      <p:sp>
        <p:nvSpPr>
          <p:cNvPr id="4" name="TextBox 3">
            <a:extLst>
              <a:ext uri="{FF2B5EF4-FFF2-40B4-BE49-F238E27FC236}">
                <a16:creationId xmlns="" xmlns:a16="http://schemas.microsoft.com/office/drawing/2014/main" id="{0EBC0E48-C700-31EA-3656-BABED0611F2A}"/>
              </a:ext>
            </a:extLst>
          </p:cNvPr>
          <p:cNvSpPr txBox="1"/>
          <p:nvPr/>
        </p:nvSpPr>
        <p:spPr>
          <a:xfrm>
            <a:off x="1907704" y="214290"/>
            <a:ext cx="5616624" cy="707886"/>
          </a:xfrm>
          <a:prstGeom prst="rect">
            <a:avLst/>
          </a:prstGeom>
          <a:noFill/>
        </p:spPr>
        <p:txBody>
          <a:bodyPr wrap="square" rtlCol="0">
            <a:spAutoFit/>
          </a:bodyPr>
          <a:lstStyle/>
          <a:p>
            <a:pPr algn="ctr"/>
            <a:r>
              <a:rPr lang="ru-RU" sz="2000" b="1" dirty="0">
                <a:solidFill>
                  <a:srgbClr val="002060"/>
                </a:solidFill>
                <a:latin typeface="Times New Roman" panose="02020603050405020304" pitchFamily="18" charset="0"/>
                <a:cs typeface="Times New Roman" panose="02020603050405020304" pitchFamily="18" charset="0"/>
              </a:rPr>
              <a:t>Зона взаимодействия с природой </a:t>
            </a:r>
          </a:p>
          <a:p>
            <a:pPr algn="ctr"/>
            <a:r>
              <a:rPr lang="ru-RU" sz="2000" b="1" dirty="0">
                <a:solidFill>
                  <a:srgbClr val="002060"/>
                </a:solidFill>
                <a:latin typeface="Times New Roman" panose="02020603050405020304" pitchFamily="18" charset="0"/>
                <a:cs typeface="Times New Roman" panose="02020603050405020304" pitchFamily="18" charset="0"/>
              </a:rPr>
              <a:t>(на территории ДОУ)</a:t>
            </a:r>
          </a:p>
        </p:txBody>
      </p:sp>
      <p:pic>
        <p:nvPicPr>
          <p:cNvPr id="6" name="Рисунок 5" descr="Изображение выглядит как на открытом воздухе, сад, дерево, строительство&#10;&#10;Содержимое, созданное искусственным интеллектом, может быть неверным.">
            <a:extLst>
              <a:ext uri="{FF2B5EF4-FFF2-40B4-BE49-F238E27FC236}">
                <a16:creationId xmlns="" xmlns:a16="http://schemas.microsoft.com/office/drawing/2014/main" id="{E1E9E894-88AB-09D9-4A21-E9FC6C6DAEB0}"/>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32815" y="3685032"/>
            <a:ext cx="4133797" cy="3100348"/>
          </a:xfrm>
          <a:prstGeom prst="rect">
            <a:avLst/>
          </a:prstGeom>
        </p:spPr>
      </p:pic>
      <p:pic>
        <p:nvPicPr>
          <p:cNvPr id="10" name="Рисунок 9" descr="Изображение выглядит как на открытом воздухе, одежда, растение, ребенок, начинающий ходить&#10;&#10;Содержимое, созданное искусственным интеллектом, может быть неверным.">
            <a:extLst>
              <a:ext uri="{FF2B5EF4-FFF2-40B4-BE49-F238E27FC236}">
                <a16:creationId xmlns="" xmlns:a16="http://schemas.microsoft.com/office/drawing/2014/main" id="{D76A300F-6B52-6725-230A-5E8932A7B58E}"/>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600053" y="940681"/>
            <a:ext cx="4202416" cy="3151812"/>
          </a:xfrm>
          <a:prstGeom prst="rect">
            <a:avLst/>
          </a:prstGeom>
        </p:spPr>
      </p:pic>
      <p:pic>
        <p:nvPicPr>
          <p:cNvPr id="5" name="Рисунок 4">
            <a:extLst>
              <a:ext uri="{FF2B5EF4-FFF2-40B4-BE49-F238E27FC236}">
                <a16:creationId xmlns="" xmlns:a16="http://schemas.microsoft.com/office/drawing/2014/main" id="{AD014CCD-4277-E93F-10BE-75D74AC4E667}"/>
              </a:ext>
            </a:extLst>
          </p:cNvPr>
          <p:cNvPicPr>
            <a:picLocks noChangeAspect="1"/>
          </p:cNvPicPr>
          <p:nvPr/>
        </p:nvPicPr>
        <p:blipFill>
          <a:blip r:embed="rId7" cstate="print"/>
          <a:stretch>
            <a:fillRect/>
          </a:stretch>
        </p:blipFill>
        <p:spPr>
          <a:xfrm>
            <a:off x="262524" y="1031372"/>
            <a:ext cx="3968840" cy="2511770"/>
          </a:xfrm>
          <a:prstGeom prst="rect">
            <a:avLst/>
          </a:prstGeom>
        </p:spPr>
      </p:pic>
      <p:pic>
        <p:nvPicPr>
          <p:cNvPr id="11" name="Рисунок 10">
            <a:extLst>
              <a:ext uri="{FF2B5EF4-FFF2-40B4-BE49-F238E27FC236}">
                <a16:creationId xmlns="" xmlns:a16="http://schemas.microsoft.com/office/drawing/2014/main" id="{7D7FD17D-FC2C-6522-F5B0-15489A9D7770}"/>
              </a:ext>
            </a:extLst>
          </p:cNvPr>
          <p:cNvPicPr>
            <a:picLocks noChangeAspect="1"/>
          </p:cNvPicPr>
          <p:nvPr/>
        </p:nvPicPr>
        <p:blipFill>
          <a:blip r:embed="rId8" cstate="print"/>
          <a:stretch>
            <a:fillRect/>
          </a:stretch>
        </p:blipFill>
        <p:spPr>
          <a:xfrm>
            <a:off x="4730718" y="4228574"/>
            <a:ext cx="4071751" cy="2493345"/>
          </a:xfrm>
          <a:prstGeom prst="rect">
            <a:avLst/>
          </a:prstGeom>
        </p:spPr>
      </p:pic>
    </p:spTree>
    <p:extLst>
      <p:ext uri="{BB962C8B-B14F-4D97-AF65-F5344CB8AC3E}">
        <p14:creationId xmlns="" xmlns:p14="http://schemas.microsoft.com/office/powerpoint/2010/main" val="12913764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41989" name="Picture 5" descr="http://www.pptbackgrounds.org/uploads/fruits-and-vegetables-powerpoint-backgrounds.jpg"/>
          <p:cNvPicPr>
            <a:picLocks noChangeAspect="1" noChangeArrowheads="1"/>
          </p:cNvPicPr>
          <p:nvPr/>
        </p:nvPicPr>
        <p:blipFill>
          <a:blip r:embed="rId2" cstate="email">
            <a:lum contrast="40000"/>
            <a:extLst>
              <a:ext uri="{28A0092B-C50C-407E-A947-70E740481C1C}">
                <a14:useLocalDpi xmlns="" xmlns:a14="http://schemas.microsoft.com/office/drawing/2010/main"/>
              </a:ext>
            </a:extLst>
          </a:blip>
          <a:srcRect/>
          <a:stretch>
            <a:fillRect/>
          </a:stretch>
        </p:blipFill>
        <p:spPr bwMode="auto">
          <a:xfrm flipH="1">
            <a:off x="0" y="0"/>
            <a:ext cx="9144000" cy="6858000"/>
          </a:xfrm>
          <a:prstGeom prst="rect">
            <a:avLst/>
          </a:prstGeom>
          <a:noFill/>
        </p:spPr>
      </p:pic>
      <p:pic>
        <p:nvPicPr>
          <p:cNvPr id="41990" name="Picture 6" descr="C:\Users\User\Desktop\КАРТИНКИ\wheat_PNG32.png"/>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0"/>
            <a:ext cx="1619672" cy="4841776"/>
          </a:xfrm>
          <a:prstGeom prst="rect">
            <a:avLst/>
          </a:prstGeom>
          <a:noFill/>
        </p:spPr>
      </p:pic>
      <p:pic>
        <p:nvPicPr>
          <p:cNvPr id="41992" name="Picture 8" descr="http://www.xn--80aaujbdxeb6af9cg.com/data/images/%D0%A1%D0%B0%D0%B4%D0%BE%D0%B2%D0%BD%D0%B8%D0%BA-%D0%BF%D0%BE%D0%BB%D0%B8%D0%B2%D0%B0-%D1%80%D0%B0%D1%81%D1%82%D0%B5%D0%BD%D0%B8%D0%B9_507d8fdcae106-thumb.jpg"/>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flipH="1">
            <a:off x="0" y="2636912"/>
            <a:ext cx="1799184" cy="2952328"/>
          </a:xfrm>
          <a:prstGeom prst="rect">
            <a:avLst/>
          </a:prstGeom>
          <a:noFill/>
        </p:spPr>
      </p:pic>
      <p:sp>
        <p:nvSpPr>
          <p:cNvPr id="12" name="TextBox 11"/>
          <p:cNvSpPr txBox="1"/>
          <p:nvPr/>
        </p:nvSpPr>
        <p:spPr>
          <a:xfrm>
            <a:off x="3419872" y="1484784"/>
            <a:ext cx="184731" cy="369332"/>
          </a:xfrm>
          <a:prstGeom prst="rect">
            <a:avLst/>
          </a:prstGeom>
          <a:noFill/>
        </p:spPr>
        <p:txBody>
          <a:bodyPr wrap="none" rtlCol="0">
            <a:spAutoFit/>
          </a:bodyPr>
          <a:lstStyle/>
          <a:p>
            <a:endParaRPr lang="ru-RU"/>
          </a:p>
        </p:txBody>
      </p:sp>
      <p:sp>
        <p:nvSpPr>
          <p:cNvPr id="8" name="TextBox 7"/>
          <p:cNvSpPr txBox="1"/>
          <p:nvPr/>
        </p:nvSpPr>
        <p:spPr>
          <a:xfrm>
            <a:off x="1619672" y="260648"/>
            <a:ext cx="6840760" cy="400110"/>
          </a:xfrm>
          <a:prstGeom prst="rect">
            <a:avLst/>
          </a:prstGeom>
          <a:noFill/>
        </p:spPr>
        <p:txBody>
          <a:bodyPr wrap="square" rtlCol="0">
            <a:spAutoFit/>
          </a:bodyPr>
          <a:lstStyle/>
          <a:p>
            <a:pPr algn="ctr"/>
            <a:endParaRPr lang="ru-RU" sz="2000" b="1" i="1" u="sng" dirty="0">
              <a:solidFill>
                <a:srgbClr val="002060"/>
              </a:solidFill>
              <a:latin typeface="Times New Roman" pitchFamily="18" charset="0"/>
              <a:cs typeface="Times New Roman" pitchFamily="18" charset="0"/>
            </a:endParaRPr>
          </a:p>
        </p:txBody>
      </p:sp>
      <p:sp>
        <p:nvSpPr>
          <p:cNvPr id="9" name="Прямоугольник 8"/>
          <p:cNvSpPr/>
          <p:nvPr/>
        </p:nvSpPr>
        <p:spPr>
          <a:xfrm>
            <a:off x="1403648" y="1628800"/>
            <a:ext cx="7344816" cy="1200329"/>
          </a:xfrm>
          <a:prstGeom prst="rect">
            <a:avLst/>
          </a:prstGeom>
        </p:spPr>
        <p:txBody>
          <a:bodyPr wrap="square">
            <a:spAutoFit/>
          </a:bodyPr>
          <a:lstStyle/>
          <a:p>
            <a:pPr>
              <a:defRPr/>
            </a:pPr>
            <a:endParaRPr lang="ru-RU" sz="3600" dirty="0">
              <a:solidFill>
                <a:srgbClr val="002060"/>
              </a:solidFill>
              <a:latin typeface="Times New Roman" pitchFamily="18" charset="0"/>
              <a:cs typeface="Times New Roman" pitchFamily="18" charset="0"/>
            </a:endParaRPr>
          </a:p>
          <a:p>
            <a:pPr>
              <a:defRPr/>
            </a:pPr>
            <a:endParaRPr lang="ru-RU" sz="3600" dirty="0">
              <a:solidFill>
                <a:srgbClr val="002060"/>
              </a:solidFill>
              <a:latin typeface="Times New Roman" pitchFamily="18" charset="0"/>
              <a:cs typeface="Times New Roman" pitchFamily="18" charset="0"/>
            </a:endParaRPr>
          </a:p>
        </p:txBody>
      </p:sp>
      <p:sp>
        <p:nvSpPr>
          <p:cNvPr id="14" name="Прямоугольник 13"/>
          <p:cNvSpPr/>
          <p:nvPr/>
        </p:nvSpPr>
        <p:spPr>
          <a:xfrm>
            <a:off x="2051720" y="692697"/>
            <a:ext cx="6840760" cy="1877437"/>
          </a:xfrm>
          <a:prstGeom prst="rect">
            <a:avLst/>
          </a:prstGeom>
        </p:spPr>
        <p:txBody>
          <a:bodyPr wrap="square">
            <a:spAutoFit/>
          </a:bodyPr>
          <a:lstStyle/>
          <a:p>
            <a:pPr algn="ctr"/>
            <a:r>
              <a:rPr lang="ru-RU" sz="3600" b="1" i="1" u="sng" dirty="0">
                <a:solidFill>
                  <a:srgbClr val="002060"/>
                </a:solidFill>
                <a:latin typeface="Times New Roman" pitchFamily="18" charset="0"/>
                <a:cs typeface="Times New Roman" pitchFamily="18" charset="0"/>
              </a:rPr>
              <a:t/>
            </a:r>
            <a:br>
              <a:rPr lang="ru-RU" sz="3600" b="1" i="1" u="sng" dirty="0">
                <a:solidFill>
                  <a:srgbClr val="002060"/>
                </a:solidFill>
                <a:latin typeface="Times New Roman" pitchFamily="18" charset="0"/>
                <a:cs typeface="Times New Roman" pitchFamily="18" charset="0"/>
              </a:rPr>
            </a:br>
            <a:r>
              <a:rPr lang="ru-RU" sz="4000" b="1" i="1" u="sng" dirty="0">
                <a:solidFill>
                  <a:srgbClr val="002060"/>
                </a:solidFill>
                <a:latin typeface="Times New Roman" pitchFamily="18" charset="0"/>
                <a:cs typeface="Times New Roman" pitchFamily="18" charset="0"/>
              </a:rPr>
              <a:t/>
            </a:r>
            <a:br>
              <a:rPr lang="ru-RU" sz="4000" b="1" i="1" u="sng" dirty="0">
                <a:solidFill>
                  <a:srgbClr val="002060"/>
                </a:solidFill>
                <a:latin typeface="Times New Roman" pitchFamily="18" charset="0"/>
                <a:cs typeface="Times New Roman" pitchFamily="18" charset="0"/>
              </a:rPr>
            </a:br>
            <a:endParaRPr lang="ru-RU" sz="4000" b="1" i="1" u="sng" dirty="0"/>
          </a:p>
        </p:txBody>
      </p:sp>
      <p:sp>
        <p:nvSpPr>
          <p:cNvPr id="4" name="TextBox 3">
            <a:extLst>
              <a:ext uri="{FF2B5EF4-FFF2-40B4-BE49-F238E27FC236}">
                <a16:creationId xmlns="" xmlns:a16="http://schemas.microsoft.com/office/drawing/2014/main" id="{CE7DBBF7-ADD3-E42C-885A-EA6F0FAB985F}"/>
              </a:ext>
            </a:extLst>
          </p:cNvPr>
          <p:cNvSpPr txBox="1"/>
          <p:nvPr/>
        </p:nvSpPr>
        <p:spPr>
          <a:xfrm>
            <a:off x="2339752" y="214290"/>
            <a:ext cx="5472608" cy="400110"/>
          </a:xfrm>
          <a:prstGeom prst="rect">
            <a:avLst/>
          </a:prstGeom>
          <a:noFill/>
        </p:spPr>
        <p:txBody>
          <a:bodyPr wrap="square" rtlCol="0">
            <a:spAutoFit/>
          </a:bodyPr>
          <a:lstStyle/>
          <a:p>
            <a:pPr algn="ctr"/>
            <a:r>
              <a:rPr lang="ru-RU" sz="2000" b="1" dirty="0">
                <a:solidFill>
                  <a:srgbClr val="002060"/>
                </a:solidFill>
                <a:latin typeface="Times New Roman" panose="02020603050405020304" pitchFamily="18" charset="0"/>
                <a:cs typeface="Times New Roman" panose="02020603050405020304" pitchFamily="18" charset="0"/>
              </a:rPr>
              <a:t>Зона экспериментов и исследований</a:t>
            </a:r>
          </a:p>
        </p:txBody>
      </p:sp>
      <p:pic>
        <p:nvPicPr>
          <p:cNvPr id="10" name="Рисунок 9" descr="Изображение выглядит как в помещении, домашнее растение, мебель, цветочный горшок&#10;&#10;Содержимое, созданное искусственным интеллектом, может быть неверным.">
            <a:extLst>
              <a:ext uri="{FF2B5EF4-FFF2-40B4-BE49-F238E27FC236}">
                <a16:creationId xmlns="" xmlns:a16="http://schemas.microsoft.com/office/drawing/2014/main" id="{952E1C11-E4A1-CC6C-51D4-666C3B1A6D06}"/>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170294" y="840429"/>
            <a:ext cx="3578170" cy="2826754"/>
          </a:xfrm>
          <a:prstGeom prst="rect">
            <a:avLst/>
          </a:prstGeom>
        </p:spPr>
      </p:pic>
      <p:pic>
        <p:nvPicPr>
          <p:cNvPr id="5" name="Рисунок 4">
            <a:extLst>
              <a:ext uri="{FF2B5EF4-FFF2-40B4-BE49-F238E27FC236}">
                <a16:creationId xmlns="" xmlns:a16="http://schemas.microsoft.com/office/drawing/2014/main" id="{987E2B4D-E770-EC67-E67A-F6728DC43EAB}"/>
              </a:ext>
            </a:extLst>
          </p:cNvPr>
          <p:cNvPicPr>
            <a:picLocks noChangeAspect="1"/>
          </p:cNvPicPr>
          <p:nvPr/>
        </p:nvPicPr>
        <p:blipFill>
          <a:blip r:embed="rId6" cstate="print"/>
          <a:stretch>
            <a:fillRect/>
          </a:stretch>
        </p:blipFill>
        <p:spPr>
          <a:xfrm>
            <a:off x="916232" y="831622"/>
            <a:ext cx="3823728" cy="2867796"/>
          </a:xfrm>
          <a:prstGeom prst="rect">
            <a:avLst/>
          </a:prstGeom>
        </p:spPr>
      </p:pic>
      <p:pic>
        <p:nvPicPr>
          <p:cNvPr id="11" name="Рисунок 10">
            <a:extLst>
              <a:ext uri="{FF2B5EF4-FFF2-40B4-BE49-F238E27FC236}">
                <a16:creationId xmlns="" xmlns:a16="http://schemas.microsoft.com/office/drawing/2014/main" id="{5B2CE5F7-ABF3-6475-E3F7-ADC87D2175D3}"/>
              </a:ext>
            </a:extLst>
          </p:cNvPr>
          <p:cNvPicPr>
            <a:picLocks noChangeAspect="1"/>
          </p:cNvPicPr>
          <p:nvPr/>
        </p:nvPicPr>
        <p:blipFill>
          <a:blip r:embed="rId7" cstate="print"/>
          <a:stretch>
            <a:fillRect/>
          </a:stretch>
        </p:blipFill>
        <p:spPr>
          <a:xfrm>
            <a:off x="5301712" y="4008877"/>
            <a:ext cx="3420152" cy="2566638"/>
          </a:xfrm>
          <a:prstGeom prst="rect">
            <a:avLst/>
          </a:prstGeom>
        </p:spPr>
      </p:pic>
      <p:pic>
        <p:nvPicPr>
          <p:cNvPr id="13" name="Рисунок 12">
            <a:extLst>
              <a:ext uri="{FF2B5EF4-FFF2-40B4-BE49-F238E27FC236}">
                <a16:creationId xmlns="" xmlns:a16="http://schemas.microsoft.com/office/drawing/2014/main" id="{48D47604-BD3F-610C-36CD-E502FC015F04}"/>
              </a:ext>
            </a:extLst>
          </p:cNvPr>
          <p:cNvPicPr>
            <a:picLocks noChangeAspect="1"/>
          </p:cNvPicPr>
          <p:nvPr/>
        </p:nvPicPr>
        <p:blipFill>
          <a:blip r:embed="rId8" cstate="print"/>
          <a:stretch>
            <a:fillRect/>
          </a:stretch>
        </p:blipFill>
        <p:spPr>
          <a:xfrm>
            <a:off x="1310366" y="4008877"/>
            <a:ext cx="3429594" cy="2573746"/>
          </a:xfrm>
          <a:prstGeom prst="rect">
            <a:avLst/>
          </a:prstGeom>
        </p:spPr>
      </p:pic>
    </p:spTree>
    <p:extLst>
      <p:ext uri="{BB962C8B-B14F-4D97-AF65-F5344CB8AC3E}">
        <p14:creationId xmlns="" xmlns:p14="http://schemas.microsoft.com/office/powerpoint/2010/main" val="12913764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41989" name="Picture 5" descr="http://www.pptbackgrounds.org/uploads/fruits-and-vegetables-powerpoint-backgrounds.jpg"/>
          <p:cNvPicPr>
            <a:picLocks noChangeAspect="1" noChangeArrowheads="1"/>
          </p:cNvPicPr>
          <p:nvPr/>
        </p:nvPicPr>
        <p:blipFill>
          <a:blip r:embed="rId2" cstate="email">
            <a:lum contrast="40000"/>
            <a:extLst>
              <a:ext uri="{28A0092B-C50C-407E-A947-70E740481C1C}">
                <a14:useLocalDpi xmlns="" xmlns:a14="http://schemas.microsoft.com/office/drawing/2010/main"/>
              </a:ext>
            </a:extLst>
          </a:blip>
          <a:srcRect/>
          <a:stretch>
            <a:fillRect/>
          </a:stretch>
        </p:blipFill>
        <p:spPr bwMode="auto">
          <a:xfrm flipH="1">
            <a:off x="0" y="0"/>
            <a:ext cx="9144000" cy="6858000"/>
          </a:xfrm>
          <a:prstGeom prst="rect">
            <a:avLst/>
          </a:prstGeom>
          <a:noFill/>
        </p:spPr>
      </p:pic>
      <p:pic>
        <p:nvPicPr>
          <p:cNvPr id="41990" name="Picture 6" descr="C:\Users\User\Desktop\КАРТИНКИ\wheat_PNG32.png"/>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0"/>
            <a:ext cx="1619672" cy="4841776"/>
          </a:xfrm>
          <a:prstGeom prst="rect">
            <a:avLst/>
          </a:prstGeom>
          <a:noFill/>
        </p:spPr>
      </p:pic>
      <p:pic>
        <p:nvPicPr>
          <p:cNvPr id="41992" name="Picture 8" descr="http://www.xn--80aaujbdxeb6af9cg.com/data/images/%D0%A1%D0%B0%D0%B4%D0%BE%D0%B2%D0%BD%D0%B8%D0%BA-%D0%BF%D0%BE%D0%BB%D0%B8%D0%B2%D0%B0-%D1%80%D0%B0%D1%81%D1%82%D0%B5%D0%BD%D0%B8%D0%B9_507d8fdcae106-thumb.jpg"/>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flipH="1">
            <a:off x="0" y="2636912"/>
            <a:ext cx="1799184" cy="2952328"/>
          </a:xfrm>
          <a:prstGeom prst="rect">
            <a:avLst/>
          </a:prstGeom>
          <a:noFill/>
        </p:spPr>
      </p:pic>
      <p:sp>
        <p:nvSpPr>
          <p:cNvPr id="12" name="TextBox 11"/>
          <p:cNvSpPr txBox="1"/>
          <p:nvPr/>
        </p:nvSpPr>
        <p:spPr>
          <a:xfrm>
            <a:off x="3419872" y="1484784"/>
            <a:ext cx="184731" cy="369332"/>
          </a:xfrm>
          <a:prstGeom prst="rect">
            <a:avLst/>
          </a:prstGeom>
          <a:noFill/>
        </p:spPr>
        <p:txBody>
          <a:bodyPr wrap="none" rtlCol="0">
            <a:spAutoFit/>
          </a:bodyPr>
          <a:lstStyle/>
          <a:p>
            <a:endParaRPr lang="ru-RU"/>
          </a:p>
        </p:txBody>
      </p:sp>
      <p:sp>
        <p:nvSpPr>
          <p:cNvPr id="8" name="TextBox 7"/>
          <p:cNvSpPr txBox="1"/>
          <p:nvPr/>
        </p:nvSpPr>
        <p:spPr>
          <a:xfrm>
            <a:off x="1619672" y="260648"/>
            <a:ext cx="6840760" cy="400110"/>
          </a:xfrm>
          <a:prstGeom prst="rect">
            <a:avLst/>
          </a:prstGeom>
          <a:noFill/>
        </p:spPr>
        <p:txBody>
          <a:bodyPr wrap="square" rtlCol="0">
            <a:spAutoFit/>
          </a:bodyPr>
          <a:lstStyle/>
          <a:p>
            <a:pPr algn="ctr"/>
            <a:endParaRPr lang="ru-RU" sz="2000" b="1" i="1" u="sng" dirty="0">
              <a:solidFill>
                <a:srgbClr val="002060"/>
              </a:solidFill>
              <a:latin typeface="Times New Roman" pitchFamily="18" charset="0"/>
              <a:cs typeface="Times New Roman" pitchFamily="18" charset="0"/>
            </a:endParaRPr>
          </a:p>
        </p:txBody>
      </p:sp>
      <p:sp>
        <p:nvSpPr>
          <p:cNvPr id="9" name="Прямоугольник 8"/>
          <p:cNvSpPr/>
          <p:nvPr/>
        </p:nvSpPr>
        <p:spPr>
          <a:xfrm>
            <a:off x="1403648" y="1628800"/>
            <a:ext cx="7344816" cy="1200329"/>
          </a:xfrm>
          <a:prstGeom prst="rect">
            <a:avLst/>
          </a:prstGeom>
        </p:spPr>
        <p:txBody>
          <a:bodyPr wrap="square">
            <a:spAutoFit/>
          </a:bodyPr>
          <a:lstStyle/>
          <a:p>
            <a:pPr>
              <a:defRPr/>
            </a:pPr>
            <a:endParaRPr lang="ru-RU" sz="3600" dirty="0">
              <a:solidFill>
                <a:srgbClr val="002060"/>
              </a:solidFill>
              <a:latin typeface="Times New Roman" pitchFamily="18" charset="0"/>
              <a:cs typeface="Times New Roman" pitchFamily="18" charset="0"/>
            </a:endParaRPr>
          </a:p>
          <a:p>
            <a:pPr>
              <a:defRPr/>
            </a:pPr>
            <a:endParaRPr lang="ru-RU" sz="3600" dirty="0">
              <a:solidFill>
                <a:srgbClr val="002060"/>
              </a:solidFill>
              <a:latin typeface="Times New Roman" pitchFamily="18" charset="0"/>
              <a:cs typeface="Times New Roman" pitchFamily="18" charset="0"/>
            </a:endParaRPr>
          </a:p>
        </p:txBody>
      </p:sp>
      <p:sp>
        <p:nvSpPr>
          <p:cNvPr id="14" name="Прямоугольник 13"/>
          <p:cNvSpPr/>
          <p:nvPr/>
        </p:nvSpPr>
        <p:spPr>
          <a:xfrm>
            <a:off x="2051720" y="692697"/>
            <a:ext cx="6840760" cy="1877437"/>
          </a:xfrm>
          <a:prstGeom prst="rect">
            <a:avLst/>
          </a:prstGeom>
        </p:spPr>
        <p:txBody>
          <a:bodyPr wrap="square">
            <a:spAutoFit/>
          </a:bodyPr>
          <a:lstStyle/>
          <a:p>
            <a:pPr algn="ctr"/>
            <a:r>
              <a:rPr lang="ru-RU" sz="3600" b="1" i="1" u="sng" dirty="0">
                <a:solidFill>
                  <a:srgbClr val="002060"/>
                </a:solidFill>
                <a:latin typeface="Times New Roman" pitchFamily="18" charset="0"/>
                <a:cs typeface="Times New Roman" pitchFamily="18" charset="0"/>
              </a:rPr>
              <a:t/>
            </a:r>
            <a:br>
              <a:rPr lang="ru-RU" sz="3600" b="1" i="1" u="sng" dirty="0">
                <a:solidFill>
                  <a:srgbClr val="002060"/>
                </a:solidFill>
                <a:latin typeface="Times New Roman" pitchFamily="18" charset="0"/>
                <a:cs typeface="Times New Roman" pitchFamily="18" charset="0"/>
              </a:rPr>
            </a:br>
            <a:r>
              <a:rPr lang="ru-RU" sz="4000" b="1" i="1" u="sng" dirty="0">
                <a:solidFill>
                  <a:srgbClr val="002060"/>
                </a:solidFill>
                <a:latin typeface="Times New Roman" pitchFamily="18" charset="0"/>
                <a:cs typeface="Times New Roman" pitchFamily="18" charset="0"/>
              </a:rPr>
              <a:t/>
            </a:r>
            <a:br>
              <a:rPr lang="ru-RU" sz="4000" b="1" i="1" u="sng" dirty="0">
                <a:solidFill>
                  <a:srgbClr val="002060"/>
                </a:solidFill>
                <a:latin typeface="Times New Roman" pitchFamily="18" charset="0"/>
                <a:cs typeface="Times New Roman" pitchFamily="18" charset="0"/>
              </a:rPr>
            </a:br>
            <a:endParaRPr lang="ru-RU" sz="4000" b="1" i="1" u="sng" dirty="0"/>
          </a:p>
        </p:txBody>
      </p:sp>
      <p:sp>
        <p:nvSpPr>
          <p:cNvPr id="5" name="TextBox 4">
            <a:extLst>
              <a:ext uri="{FF2B5EF4-FFF2-40B4-BE49-F238E27FC236}">
                <a16:creationId xmlns="" xmlns:a16="http://schemas.microsoft.com/office/drawing/2014/main" id="{F065B9B7-9C8A-56B7-2BE6-AFFF5868E2F6}"/>
              </a:ext>
            </a:extLst>
          </p:cNvPr>
          <p:cNvSpPr txBox="1"/>
          <p:nvPr/>
        </p:nvSpPr>
        <p:spPr>
          <a:xfrm>
            <a:off x="2214547" y="785794"/>
            <a:ext cx="6429420" cy="5355312"/>
          </a:xfrm>
          <a:prstGeom prst="rect">
            <a:avLst/>
          </a:prstGeom>
          <a:noFill/>
        </p:spPr>
        <p:txBody>
          <a:bodyPr wrap="square">
            <a:spAutoFit/>
          </a:bodyPr>
          <a:lstStyle/>
          <a:p>
            <a:pPr algn="just"/>
            <a:r>
              <a:rPr lang="ru-RU" b="1" u="sng" dirty="0">
                <a:solidFill>
                  <a:srgbClr val="002060"/>
                </a:solidFill>
                <a:latin typeface="Times New Roman" panose="02020603050405020304" pitchFamily="18" charset="0"/>
                <a:cs typeface="Times New Roman" panose="02020603050405020304" pitchFamily="18" charset="0"/>
              </a:rPr>
              <a:t>Младшие группы</a:t>
            </a:r>
            <a:r>
              <a:rPr lang="ru-RU" b="1" dirty="0">
                <a:solidFill>
                  <a:srgbClr val="002060"/>
                </a:solidFill>
                <a:latin typeface="Times New Roman" panose="02020603050405020304" pitchFamily="18" charset="0"/>
                <a:cs typeface="Times New Roman" panose="02020603050405020304" pitchFamily="18" charset="0"/>
              </a:rPr>
              <a:t>: сосуды для воды, стол для игр с песком и водой, наборы игрушек к ним, зеркальца для игр с солнечным зайчиком.</a:t>
            </a:r>
          </a:p>
          <a:p>
            <a:pPr algn="just"/>
            <a:r>
              <a:rPr lang="ru-RU" b="1" u="sng" dirty="0">
                <a:solidFill>
                  <a:srgbClr val="002060"/>
                </a:solidFill>
                <a:latin typeface="Times New Roman" panose="02020603050405020304" pitchFamily="18" charset="0"/>
                <a:cs typeface="Times New Roman" panose="02020603050405020304" pitchFamily="18" charset="0"/>
              </a:rPr>
              <a:t>Средняя группа</a:t>
            </a:r>
            <a:r>
              <a:rPr lang="ru-RU" b="1" dirty="0">
                <a:solidFill>
                  <a:srgbClr val="002060"/>
                </a:solidFill>
                <a:latin typeface="Times New Roman" panose="02020603050405020304" pitchFamily="18" charset="0"/>
                <a:cs typeface="Times New Roman" panose="02020603050405020304" pitchFamily="18" charset="0"/>
              </a:rPr>
              <a:t>: + песок разного цвета, материал для изготовления цветного льда, материал для рисования цветным песком, материал для игр с мыльной пеной, поролон цветной, пенопласт, предметы для игр с тенью.</a:t>
            </a:r>
          </a:p>
          <a:p>
            <a:pPr algn="just"/>
            <a:r>
              <a:rPr lang="ru-RU" b="1" u="sng" dirty="0">
                <a:solidFill>
                  <a:srgbClr val="002060"/>
                </a:solidFill>
                <a:latin typeface="Times New Roman" panose="02020603050405020304" pitchFamily="18" charset="0"/>
                <a:cs typeface="Times New Roman" panose="02020603050405020304" pitchFamily="18" charset="0"/>
              </a:rPr>
              <a:t>Старшая группа</a:t>
            </a:r>
            <a:r>
              <a:rPr lang="ru-RU" b="1" dirty="0">
                <a:solidFill>
                  <a:srgbClr val="002060"/>
                </a:solidFill>
                <a:latin typeface="Times New Roman" panose="02020603050405020304" pitchFamily="18" charset="0"/>
                <a:cs typeface="Times New Roman" panose="02020603050405020304" pitchFamily="18" charset="0"/>
              </a:rPr>
              <a:t>: + земля и глина разного цвета  и качества, мел, оборудование для экспериментов с водой, снегом, льдом, для игр с мыльной водой и пеной, для игр со светом, некоторые пищевые продукты (сахар, соль разного цвета, крахмал, мука и т.д.)</a:t>
            </a:r>
          </a:p>
          <a:p>
            <a:pPr algn="just"/>
            <a:r>
              <a:rPr lang="ru-RU" b="1" u="sng" dirty="0">
                <a:solidFill>
                  <a:srgbClr val="002060"/>
                </a:solidFill>
                <a:latin typeface="Times New Roman" panose="02020603050405020304" pitchFamily="18" charset="0"/>
                <a:cs typeface="Times New Roman" panose="02020603050405020304" pitchFamily="18" charset="0"/>
              </a:rPr>
              <a:t>Подготовительная группа</a:t>
            </a:r>
            <a:r>
              <a:rPr lang="ru-RU" b="1" dirty="0">
                <a:solidFill>
                  <a:srgbClr val="002060"/>
                </a:solidFill>
                <a:latin typeface="Times New Roman" panose="02020603050405020304" pitchFamily="18" charset="0"/>
                <a:cs typeface="Times New Roman" panose="02020603050405020304" pitchFamily="18" charset="0"/>
              </a:rPr>
              <a:t>: + разнообразные доступные приборы, разные лупы, микроскоп, различные часы, весы, термометры, фонарики, цветные очки, бинокли, магниты, резина, гибкий пластик, стружки, опилки разных пород дерева, безопасные красители, безопасная лабораторная посуда (сообщающиеся сосуды, воронки, ступки и </a:t>
            </a:r>
            <a:r>
              <a:rPr lang="ru-RU" b="1" dirty="0" err="1">
                <a:solidFill>
                  <a:srgbClr val="002060"/>
                </a:solidFill>
                <a:latin typeface="Times New Roman" panose="02020603050405020304" pitchFamily="18" charset="0"/>
                <a:cs typeface="Times New Roman" panose="02020603050405020304" pitchFamily="18" charset="0"/>
              </a:rPr>
              <a:t>т.д</a:t>
            </a:r>
            <a:r>
              <a:rPr lang="ru-RU" b="1" dirty="0">
                <a:solidFill>
                  <a:srgbClr val="002060"/>
                </a:solidFill>
                <a:latin typeface="Times New Roman" panose="02020603050405020304" pitchFamily="18" charset="0"/>
                <a:cs typeface="Times New Roman" panose="02020603050405020304" pitchFamily="18" charset="0"/>
              </a:rPr>
              <a:t>), ящики для посадки семян и рассады.</a:t>
            </a:r>
          </a:p>
        </p:txBody>
      </p:sp>
      <p:sp>
        <p:nvSpPr>
          <p:cNvPr id="6" name="TextBox 5">
            <a:extLst>
              <a:ext uri="{FF2B5EF4-FFF2-40B4-BE49-F238E27FC236}">
                <a16:creationId xmlns="" xmlns:a16="http://schemas.microsoft.com/office/drawing/2014/main" id="{77B730F4-B729-04CB-0595-9F10B127C539}"/>
              </a:ext>
            </a:extLst>
          </p:cNvPr>
          <p:cNvSpPr txBox="1"/>
          <p:nvPr/>
        </p:nvSpPr>
        <p:spPr>
          <a:xfrm>
            <a:off x="2195736" y="214290"/>
            <a:ext cx="5832648" cy="400110"/>
          </a:xfrm>
          <a:prstGeom prst="rect">
            <a:avLst/>
          </a:prstGeom>
          <a:noFill/>
        </p:spPr>
        <p:txBody>
          <a:bodyPr wrap="square" rtlCol="0">
            <a:spAutoFit/>
          </a:bodyPr>
          <a:lstStyle/>
          <a:p>
            <a:pPr algn="ctr"/>
            <a:r>
              <a:rPr lang="ru-RU" sz="2000" b="1" dirty="0">
                <a:solidFill>
                  <a:srgbClr val="002060"/>
                </a:solidFill>
                <a:latin typeface="Times New Roman" panose="02020603050405020304" pitchFamily="18" charset="0"/>
                <a:cs typeface="Times New Roman" panose="02020603050405020304" pitchFamily="18" charset="0"/>
              </a:rPr>
              <a:t>Материал для экспериментирования</a:t>
            </a:r>
          </a:p>
        </p:txBody>
      </p:sp>
    </p:spTree>
    <p:extLst>
      <p:ext uri="{BB962C8B-B14F-4D97-AF65-F5344CB8AC3E}">
        <p14:creationId xmlns="" xmlns:p14="http://schemas.microsoft.com/office/powerpoint/2010/main" val="12913764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4D4A8119-116C-6414-563C-20731C170A76}"/>
              </a:ext>
            </a:extLst>
          </p:cNvPr>
          <p:cNvSpPr>
            <a:spLocks noGrp="1"/>
          </p:cNvSpPr>
          <p:nvPr>
            <p:ph type="title"/>
          </p:nvPr>
        </p:nvSpPr>
        <p:spPr/>
        <p:txBody>
          <a:bodyPr/>
          <a:lstStyle/>
          <a:p>
            <a:endParaRPr lang="ru-RU"/>
          </a:p>
        </p:txBody>
      </p:sp>
      <p:pic>
        <p:nvPicPr>
          <p:cNvPr id="5" name="Объект 4" descr="Изображение выглядит как природа&#10;&#10;Содержимое, созданное искусственным интеллектом, может быть неверным.">
            <a:extLst>
              <a:ext uri="{FF2B5EF4-FFF2-40B4-BE49-F238E27FC236}">
                <a16:creationId xmlns="" xmlns:a16="http://schemas.microsoft.com/office/drawing/2014/main" id="{E475F128-06AC-EBB8-4D3D-040C4157D442}"/>
              </a:ext>
            </a:extLst>
          </p:cNvPr>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6157" y="0"/>
            <a:ext cx="9111686" cy="6858000"/>
          </a:xfrm>
          <a:prstGeom prst="rect">
            <a:avLst/>
          </a:prstGeom>
        </p:spPr>
      </p:pic>
      <p:pic>
        <p:nvPicPr>
          <p:cNvPr id="7" name="Рисунок 6">
            <a:extLst>
              <a:ext uri="{FF2B5EF4-FFF2-40B4-BE49-F238E27FC236}">
                <a16:creationId xmlns="" xmlns:a16="http://schemas.microsoft.com/office/drawing/2014/main" id="{0CB9BCF0-6519-CC93-A8D7-80CD05116160}"/>
              </a:ext>
            </a:extLst>
          </p:cNvPr>
          <p:cNvPicPr>
            <a:picLocks noChangeAspect="1"/>
          </p:cNvPicPr>
          <p:nvPr/>
        </p:nvPicPr>
        <p:blipFill>
          <a:blip r:embed="rId3" cstate="print"/>
          <a:stretch>
            <a:fillRect/>
          </a:stretch>
        </p:blipFill>
        <p:spPr>
          <a:xfrm>
            <a:off x="0" y="157146"/>
            <a:ext cx="1621677" cy="4840644"/>
          </a:xfrm>
          <a:prstGeom prst="rect">
            <a:avLst/>
          </a:prstGeom>
        </p:spPr>
      </p:pic>
      <p:pic>
        <p:nvPicPr>
          <p:cNvPr id="6" name="Рисунок 5">
            <a:extLst>
              <a:ext uri="{FF2B5EF4-FFF2-40B4-BE49-F238E27FC236}">
                <a16:creationId xmlns="" xmlns:a16="http://schemas.microsoft.com/office/drawing/2014/main" id="{71D73ABC-3E67-A3F8-BF3B-BD4F75819A3E}"/>
              </a:ext>
            </a:extLst>
          </p:cNvPr>
          <p:cNvPicPr>
            <a:picLocks noChangeAspect="1"/>
          </p:cNvPicPr>
          <p:nvPr/>
        </p:nvPicPr>
        <p:blipFill>
          <a:blip r:embed="rId4" cstate="print"/>
          <a:stretch>
            <a:fillRect/>
          </a:stretch>
        </p:blipFill>
        <p:spPr>
          <a:xfrm>
            <a:off x="2897" y="2576032"/>
            <a:ext cx="1798476" cy="2950720"/>
          </a:xfrm>
          <a:prstGeom prst="rect">
            <a:avLst/>
          </a:prstGeom>
        </p:spPr>
      </p:pic>
      <p:pic>
        <p:nvPicPr>
          <p:cNvPr id="9" name="Рисунок 8" descr="Изображение выглядит как в помещении, игрушка, пластик, стена&#10;&#10;Содержимое, созданное искусственным интеллектом, может быть неверным.">
            <a:extLst>
              <a:ext uri="{FF2B5EF4-FFF2-40B4-BE49-F238E27FC236}">
                <a16:creationId xmlns="" xmlns:a16="http://schemas.microsoft.com/office/drawing/2014/main" id="{3BA7BFEF-C4F9-FBE3-E09C-9DD7C5E6E810}"/>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12162" y="157146"/>
            <a:ext cx="4085849" cy="3171248"/>
          </a:xfrm>
          <a:prstGeom prst="rect">
            <a:avLst/>
          </a:prstGeom>
        </p:spPr>
      </p:pic>
      <p:pic>
        <p:nvPicPr>
          <p:cNvPr id="13" name="Рисунок 12" descr="Изображение выглядит как в помещении, пластик, Имущество общего назначения, офисные принадлежности&#10;&#10;Содержимое, созданное искусственным интеллектом, может быть неверным.">
            <a:extLst>
              <a:ext uri="{FF2B5EF4-FFF2-40B4-BE49-F238E27FC236}">
                <a16:creationId xmlns="" xmlns:a16="http://schemas.microsoft.com/office/drawing/2014/main" id="{D553A950-AB73-AB56-BE25-E2E50E0B0212}"/>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638831" y="157146"/>
            <a:ext cx="4195677" cy="3146758"/>
          </a:xfrm>
          <a:prstGeom prst="rect">
            <a:avLst/>
          </a:prstGeom>
        </p:spPr>
      </p:pic>
      <p:pic>
        <p:nvPicPr>
          <p:cNvPr id="18" name="Рисунок 17">
            <a:extLst>
              <a:ext uri="{FF2B5EF4-FFF2-40B4-BE49-F238E27FC236}">
                <a16:creationId xmlns="" xmlns:a16="http://schemas.microsoft.com/office/drawing/2014/main" id="{6EFACEE2-0E18-12AD-730B-DD4628D5400E}"/>
              </a:ext>
            </a:extLst>
          </p:cNvPr>
          <p:cNvPicPr>
            <a:picLocks noChangeAspect="1"/>
          </p:cNvPicPr>
          <p:nvPr/>
        </p:nvPicPr>
        <p:blipFill>
          <a:blip r:embed="rId7" cstate="print"/>
          <a:stretch>
            <a:fillRect/>
          </a:stretch>
        </p:blipFill>
        <p:spPr>
          <a:xfrm>
            <a:off x="242425" y="3551352"/>
            <a:ext cx="4025322" cy="3083690"/>
          </a:xfrm>
          <a:prstGeom prst="rect">
            <a:avLst/>
          </a:prstGeom>
        </p:spPr>
      </p:pic>
      <p:pic>
        <p:nvPicPr>
          <p:cNvPr id="3" name="Рисунок 2">
            <a:extLst>
              <a:ext uri="{FF2B5EF4-FFF2-40B4-BE49-F238E27FC236}">
                <a16:creationId xmlns="" xmlns:a16="http://schemas.microsoft.com/office/drawing/2014/main" id="{DA3BF23D-AA0F-34B5-DB36-C1B7754B7711}"/>
              </a:ext>
            </a:extLst>
          </p:cNvPr>
          <p:cNvPicPr>
            <a:picLocks noChangeAspect="1"/>
          </p:cNvPicPr>
          <p:nvPr/>
        </p:nvPicPr>
        <p:blipFill>
          <a:blip r:embed="rId8" cstate="print"/>
          <a:srcRect l="12201" t="14300" r="12201" b="11151"/>
          <a:stretch>
            <a:fillRect/>
          </a:stretch>
        </p:blipFill>
        <p:spPr>
          <a:xfrm>
            <a:off x="4622362" y="3551352"/>
            <a:ext cx="4195677" cy="3103053"/>
          </a:xfrm>
          <a:prstGeom prst="rect">
            <a:avLst/>
          </a:prstGeom>
        </p:spPr>
      </p:pic>
    </p:spTree>
    <p:extLst>
      <p:ext uri="{BB962C8B-B14F-4D97-AF65-F5344CB8AC3E}">
        <p14:creationId xmlns="" xmlns:p14="http://schemas.microsoft.com/office/powerpoint/2010/main" val="6343553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41989" name="Picture 5" descr="http://www.pptbackgrounds.org/uploads/fruits-and-vegetables-powerpoint-backgrounds.jpg"/>
          <p:cNvPicPr>
            <a:picLocks noChangeAspect="1" noChangeArrowheads="1"/>
          </p:cNvPicPr>
          <p:nvPr/>
        </p:nvPicPr>
        <p:blipFill>
          <a:blip r:embed="rId2" cstate="email">
            <a:lum contrast="40000"/>
            <a:extLst>
              <a:ext uri="{28A0092B-C50C-407E-A947-70E740481C1C}">
                <a14:useLocalDpi xmlns="" xmlns:a14="http://schemas.microsoft.com/office/drawing/2010/main"/>
              </a:ext>
            </a:extLst>
          </a:blip>
          <a:srcRect/>
          <a:stretch>
            <a:fillRect/>
          </a:stretch>
        </p:blipFill>
        <p:spPr bwMode="auto">
          <a:xfrm flipH="1">
            <a:off x="0" y="0"/>
            <a:ext cx="9144000" cy="6858000"/>
          </a:xfrm>
          <a:prstGeom prst="rect">
            <a:avLst/>
          </a:prstGeom>
          <a:noFill/>
        </p:spPr>
      </p:pic>
      <p:pic>
        <p:nvPicPr>
          <p:cNvPr id="41990" name="Picture 6" descr="C:\Users\User\Desktop\КАРТИНКИ\wheat_PNG32.png"/>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0"/>
            <a:ext cx="1619672" cy="4841776"/>
          </a:xfrm>
          <a:prstGeom prst="rect">
            <a:avLst/>
          </a:prstGeom>
          <a:noFill/>
        </p:spPr>
      </p:pic>
      <p:pic>
        <p:nvPicPr>
          <p:cNvPr id="41992" name="Picture 8" descr="http://www.xn--80aaujbdxeb6af9cg.com/data/images/%D0%A1%D0%B0%D0%B4%D0%BE%D0%B2%D0%BD%D0%B8%D0%BA-%D0%BF%D0%BE%D0%BB%D0%B8%D0%B2%D0%B0-%D1%80%D0%B0%D1%81%D1%82%D0%B5%D0%BD%D0%B8%D0%B9_507d8fdcae106-thumb.jpg"/>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flipH="1">
            <a:off x="0" y="2636912"/>
            <a:ext cx="1799184" cy="2952328"/>
          </a:xfrm>
          <a:prstGeom prst="rect">
            <a:avLst/>
          </a:prstGeom>
          <a:noFill/>
        </p:spPr>
      </p:pic>
      <p:sp>
        <p:nvSpPr>
          <p:cNvPr id="12" name="TextBox 11"/>
          <p:cNvSpPr txBox="1"/>
          <p:nvPr/>
        </p:nvSpPr>
        <p:spPr>
          <a:xfrm>
            <a:off x="3419872" y="1484784"/>
            <a:ext cx="184731" cy="369332"/>
          </a:xfrm>
          <a:prstGeom prst="rect">
            <a:avLst/>
          </a:prstGeom>
          <a:noFill/>
        </p:spPr>
        <p:txBody>
          <a:bodyPr wrap="none" rtlCol="0">
            <a:spAutoFit/>
          </a:bodyPr>
          <a:lstStyle/>
          <a:p>
            <a:endParaRPr lang="ru-RU"/>
          </a:p>
        </p:txBody>
      </p:sp>
      <p:sp>
        <p:nvSpPr>
          <p:cNvPr id="8" name="TextBox 7"/>
          <p:cNvSpPr txBox="1"/>
          <p:nvPr/>
        </p:nvSpPr>
        <p:spPr>
          <a:xfrm>
            <a:off x="1619672" y="260648"/>
            <a:ext cx="6840760" cy="707886"/>
          </a:xfrm>
          <a:prstGeom prst="rect">
            <a:avLst/>
          </a:prstGeom>
          <a:noFill/>
        </p:spPr>
        <p:txBody>
          <a:bodyPr wrap="square" rtlCol="0">
            <a:spAutoFit/>
          </a:bodyPr>
          <a:lstStyle/>
          <a:p>
            <a:pPr algn="ctr"/>
            <a:endParaRPr lang="ru-RU" sz="4000" b="1" i="1" u="sng" dirty="0">
              <a:solidFill>
                <a:srgbClr val="002060"/>
              </a:solidFill>
              <a:latin typeface="Times New Roman" pitchFamily="18" charset="0"/>
              <a:cs typeface="Times New Roman" pitchFamily="18" charset="0"/>
            </a:endParaRPr>
          </a:p>
        </p:txBody>
      </p:sp>
      <p:sp>
        <p:nvSpPr>
          <p:cNvPr id="9" name="Прямоугольник 8"/>
          <p:cNvSpPr/>
          <p:nvPr/>
        </p:nvSpPr>
        <p:spPr>
          <a:xfrm>
            <a:off x="1403648" y="1628800"/>
            <a:ext cx="7344816" cy="1200329"/>
          </a:xfrm>
          <a:prstGeom prst="rect">
            <a:avLst/>
          </a:prstGeom>
        </p:spPr>
        <p:txBody>
          <a:bodyPr wrap="square">
            <a:spAutoFit/>
          </a:bodyPr>
          <a:lstStyle/>
          <a:p>
            <a:pPr>
              <a:defRPr/>
            </a:pPr>
            <a:endParaRPr lang="ru-RU" sz="3600" dirty="0">
              <a:solidFill>
                <a:srgbClr val="002060"/>
              </a:solidFill>
              <a:latin typeface="Times New Roman" pitchFamily="18" charset="0"/>
              <a:cs typeface="Times New Roman" pitchFamily="18" charset="0"/>
            </a:endParaRPr>
          </a:p>
          <a:p>
            <a:pPr>
              <a:defRPr/>
            </a:pPr>
            <a:endParaRPr lang="ru-RU" sz="3600" dirty="0">
              <a:solidFill>
                <a:srgbClr val="002060"/>
              </a:solidFill>
              <a:latin typeface="Times New Roman" pitchFamily="18" charset="0"/>
              <a:cs typeface="Times New Roman" pitchFamily="18" charset="0"/>
            </a:endParaRPr>
          </a:p>
        </p:txBody>
      </p:sp>
      <p:sp>
        <p:nvSpPr>
          <p:cNvPr id="10" name="TextBox 9"/>
          <p:cNvSpPr txBox="1"/>
          <p:nvPr/>
        </p:nvSpPr>
        <p:spPr>
          <a:xfrm>
            <a:off x="1763688" y="548680"/>
            <a:ext cx="6840760" cy="584775"/>
          </a:xfrm>
          <a:prstGeom prst="rect">
            <a:avLst/>
          </a:prstGeom>
          <a:noFill/>
        </p:spPr>
        <p:txBody>
          <a:bodyPr wrap="square" rtlCol="0">
            <a:spAutoFit/>
          </a:bodyPr>
          <a:lstStyle/>
          <a:p>
            <a:pPr algn="ctr"/>
            <a:endParaRPr lang="ru-RU" sz="3200" b="1" dirty="0">
              <a:solidFill>
                <a:srgbClr val="002060"/>
              </a:solidFill>
            </a:endParaRPr>
          </a:p>
        </p:txBody>
      </p:sp>
      <p:sp>
        <p:nvSpPr>
          <p:cNvPr id="11" name="TextBox 10"/>
          <p:cNvSpPr txBox="1"/>
          <p:nvPr/>
        </p:nvSpPr>
        <p:spPr>
          <a:xfrm>
            <a:off x="8172400" y="260648"/>
            <a:ext cx="720081" cy="646331"/>
          </a:xfrm>
          <a:prstGeom prst="rect">
            <a:avLst/>
          </a:prstGeom>
          <a:noFill/>
        </p:spPr>
        <p:txBody>
          <a:bodyPr wrap="square" rtlCol="0">
            <a:spAutoFit/>
          </a:bodyPr>
          <a:lstStyle/>
          <a:p>
            <a:pPr algn="ctr">
              <a:defRPr/>
            </a:pPr>
            <a:endParaRPr lang="ru-RU" sz="3600" b="1" i="1" u="sng" dirty="0">
              <a:solidFill>
                <a:srgbClr val="002060"/>
              </a:solidFill>
              <a:latin typeface="Times New Roman" pitchFamily="18" charset="0"/>
              <a:cs typeface="Times New Roman" pitchFamily="18" charset="0"/>
            </a:endParaRPr>
          </a:p>
        </p:txBody>
      </p:sp>
      <p:sp>
        <p:nvSpPr>
          <p:cNvPr id="4" name="TextBox 3">
            <a:extLst>
              <a:ext uri="{FF2B5EF4-FFF2-40B4-BE49-F238E27FC236}">
                <a16:creationId xmlns="" xmlns:a16="http://schemas.microsoft.com/office/drawing/2014/main" id="{08C37C37-8647-C3EB-1A39-89ED28FCC9E7}"/>
              </a:ext>
            </a:extLst>
          </p:cNvPr>
          <p:cNvSpPr txBox="1"/>
          <p:nvPr/>
        </p:nvSpPr>
        <p:spPr>
          <a:xfrm>
            <a:off x="2183396" y="885226"/>
            <a:ext cx="6048672" cy="423834"/>
          </a:xfrm>
          <a:prstGeom prst="rect">
            <a:avLst/>
          </a:prstGeom>
          <a:noFill/>
        </p:spPr>
        <p:txBody>
          <a:bodyPr wrap="square" rtlCol="0">
            <a:spAutoFit/>
          </a:bodyPr>
          <a:lstStyle/>
          <a:p>
            <a:pPr algn="ctr">
              <a:lnSpc>
                <a:spcPct val="115000"/>
              </a:lnSpc>
              <a:spcAft>
                <a:spcPts val="1000"/>
              </a:spcAft>
              <a:buNone/>
            </a:pPr>
            <a:r>
              <a:rPr lang="ru-RU"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Информационно-дидактическая зона</a:t>
            </a:r>
            <a:endPar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Схема 6">
            <a:extLst>
              <a:ext uri="{FF2B5EF4-FFF2-40B4-BE49-F238E27FC236}">
                <a16:creationId xmlns="" xmlns:a16="http://schemas.microsoft.com/office/drawing/2014/main" id="{77A79231-20E3-2D73-4584-8561E164A397}"/>
              </a:ext>
            </a:extLst>
          </p:cNvPr>
          <p:cNvGraphicFramePr/>
          <p:nvPr>
            <p:extLst>
              <p:ext uri="{D42A27DB-BD31-4B8C-83A1-F6EECF244321}">
                <p14:modId xmlns="" xmlns:p14="http://schemas.microsoft.com/office/powerpoint/2010/main" val="1141488515"/>
              </p:ext>
            </p:extLst>
          </p:nvPr>
        </p:nvGraphicFramePr>
        <p:xfrm>
          <a:off x="2136068" y="220532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41989" name="Picture 5" descr="http://www.pptbackgrounds.org/uploads/fruits-and-vegetables-powerpoint-backgrounds.jpg"/>
          <p:cNvPicPr>
            <a:picLocks noChangeAspect="1" noChangeArrowheads="1"/>
          </p:cNvPicPr>
          <p:nvPr/>
        </p:nvPicPr>
        <p:blipFill>
          <a:blip r:embed="rId2" cstate="email">
            <a:lum contrast="40000"/>
            <a:extLst>
              <a:ext uri="{28A0092B-C50C-407E-A947-70E740481C1C}">
                <a14:useLocalDpi xmlns="" xmlns:a14="http://schemas.microsoft.com/office/drawing/2010/main"/>
              </a:ext>
            </a:extLst>
          </a:blip>
          <a:srcRect/>
          <a:stretch>
            <a:fillRect/>
          </a:stretch>
        </p:blipFill>
        <p:spPr bwMode="auto">
          <a:xfrm flipH="1">
            <a:off x="0" y="0"/>
            <a:ext cx="9144000" cy="6858000"/>
          </a:xfrm>
          <a:prstGeom prst="rect">
            <a:avLst/>
          </a:prstGeom>
          <a:noFill/>
        </p:spPr>
      </p:pic>
      <p:pic>
        <p:nvPicPr>
          <p:cNvPr id="41990" name="Picture 6" descr="C:\Users\User\Desktop\КАРТИНКИ\wheat_PNG32.png"/>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0"/>
            <a:ext cx="1619672" cy="4841776"/>
          </a:xfrm>
          <a:prstGeom prst="rect">
            <a:avLst/>
          </a:prstGeom>
          <a:noFill/>
        </p:spPr>
      </p:pic>
      <p:pic>
        <p:nvPicPr>
          <p:cNvPr id="41992" name="Picture 8" descr="http://www.xn--80aaujbdxeb6af9cg.com/data/images/%D0%A1%D0%B0%D0%B4%D0%BE%D0%B2%D0%BD%D0%B8%D0%BA-%D0%BF%D0%BE%D0%BB%D0%B8%D0%B2%D0%B0-%D1%80%D0%B0%D1%81%D1%82%D0%B5%D0%BD%D0%B8%D0%B9_507d8fdcae106-thumb.jpg"/>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flipH="1">
            <a:off x="0" y="2636912"/>
            <a:ext cx="1799184" cy="2952328"/>
          </a:xfrm>
          <a:prstGeom prst="rect">
            <a:avLst/>
          </a:prstGeom>
          <a:noFill/>
        </p:spPr>
      </p:pic>
      <p:sp>
        <p:nvSpPr>
          <p:cNvPr id="12" name="TextBox 11"/>
          <p:cNvSpPr txBox="1"/>
          <p:nvPr/>
        </p:nvSpPr>
        <p:spPr>
          <a:xfrm>
            <a:off x="3419872" y="1484784"/>
            <a:ext cx="184731" cy="369332"/>
          </a:xfrm>
          <a:prstGeom prst="rect">
            <a:avLst/>
          </a:prstGeom>
          <a:noFill/>
        </p:spPr>
        <p:txBody>
          <a:bodyPr wrap="none" rtlCol="0">
            <a:spAutoFit/>
          </a:bodyPr>
          <a:lstStyle/>
          <a:p>
            <a:endParaRPr lang="ru-RU"/>
          </a:p>
        </p:txBody>
      </p:sp>
      <p:sp>
        <p:nvSpPr>
          <p:cNvPr id="8" name="TextBox 7"/>
          <p:cNvSpPr txBox="1"/>
          <p:nvPr/>
        </p:nvSpPr>
        <p:spPr>
          <a:xfrm>
            <a:off x="1619672" y="260648"/>
            <a:ext cx="6840760" cy="707886"/>
          </a:xfrm>
          <a:prstGeom prst="rect">
            <a:avLst/>
          </a:prstGeom>
          <a:noFill/>
        </p:spPr>
        <p:txBody>
          <a:bodyPr wrap="square" rtlCol="0">
            <a:spAutoFit/>
          </a:bodyPr>
          <a:lstStyle/>
          <a:p>
            <a:pPr algn="ctr"/>
            <a:endParaRPr lang="ru-RU" sz="4000" b="1" i="1" u="sng" dirty="0">
              <a:solidFill>
                <a:srgbClr val="002060"/>
              </a:solidFill>
              <a:latin typeface="Times New Roman" pitchFamily="18" charset="0"/>
              <a:cs typeface="Times New Roman" pitchFamily="18" charset="0"/>
            </a:endParaRPr>
          </a:p>
        </p:txBody>
      </p:sp>
      <p:sp>
        <p:nvSpPr>
          <p:cNvPr id="9" name="Прямоугольник 8"/>
          <p:cNvSpPr/>
          <p:nvPr/>
        </p:nvSpPr>
        <p:spPr>
          <a:xfrm>
            <a:off x="1403648" y="1628800"/>
            <a:ext cx="7344816" cy="1200329"/>
          </a:xfrm>
          <a:prstGeom prst="rect">
            <a:avLst/>
          </a:prstGeom>
        </p:spPr>
        <p:txBody>
          <a:bodyPr wrap="square">
            <a:spAutoFit/>
          </a:bodyPr>
          <a:lstStyle/>
          <a:p>
            <a:pPr>
              <a:defRPr/>
            </a:pPr>
            <a:endParaRPr lang="ru-RU" sz="3600" dirty="0">
              <a:solidFill>
                <a:srgbClr val="002060"/>
              </a:solidFill>
              <a:latin typeface="Times New Roman" pitchFamily="18" charset="0"/>
              <a:cs typeface="Times New Roman" pitchFamily="18" charset="0"/>
            </a:endParaRPr>
          </a:p>
          <a:p>
            <a:pPr>
              <a:defRPr/>
            </a:pPr>
            <a:endParaRPr lang="ru-RU" sz="3600" dirty="0">
              <a:solidFill>
                <a:srgbClr val="002060"/>
              </a:solidFill>
              <a:latin typeface="Times New Roman" pitchFamily="18" charset="0"/>
              <a:cs typeface="Times New Roman" pitchFamily="18" charset="0"/>
            </a:endParaRPr>
          </a:p>
        </p:txBody>
      </p:sp>
      <p:sp>
        <p:nvSpPr>
          <p:cNvPr id="14" name="Прямоугольник 13"/>
          <p:cNvSpPr/>
          <p:nvPr/>
        </p:nvSpPr>
        <p:spPr>
          <a:xfrm>
            <a:off x="2051720" y="692697"/>
            <a:ext cx="6840760" cy="1877437"/>
          </a:xfrm>
          <a:prstGeom prst="rect">
            <a:avLst/>
          </a:prstGeom>
        </p:spPr>
        <p:txBody>
          <a:bodyPr wrap="square">
            <a:spAutoFit/>
          </a:bodyPr>
          <a:lstStyle/>
          <a:p>
            <a:pPr algn="ctr"/>
            <a:r>
              <a:rPr lang="ru-RU" sz="3600" b="1" i="1" u="sng" dirty="0">
                <a:solidFill>
                  <a:srgbClr val="002060"/>
                </a:solidFill>
                <a:latin typeface="Times New Roman" pitchFamily="18" charset="0"/>
                <a:cs typeface="Times New Roman" pitchFamily="18" charset="0"/>
              </a:rPr>
              <a:t/>
            </a:r>
            <a:br>
              <a:rPr lang="ru-RU" sz="3600" b="1" i="1" u="sng" dirty="0">
                <a:solidFill>
                  <a:srgbClr val="002060"/>
                </a:solidFill>
                <a:latin typeface="Times New Roman" pitchFamily="18" charset="0"/>
                <a:cs typeface="Times New Roman" pitchFamily="18" charset="0"/>
              </a:rPr>
            </a:br>
            <a:r>
              <a:rPr lang="ru-RU" sz="4000" b="1" i="1" u="sng" dirty="0">
                <a:solidFill>
                  <a:srgbClr val="002060"/>
                </a:solidFill>
                <a:latin typeface="Times New Roman" pitchFamily="18" charset="0"/>
                <a:cs typeface="Times New Roman" pitchFamily="18" charset="0"/>
              </a:rPr>
              <a:t/>
            </a:r>
            <a:br>
              <a:rPr lang="ru-RU" sz="4000" b="1" i="1" u="sng" dirty="0">
                <a:solidFill>
                  <a:srgbClr val="002060"/>
                </a:solidFill>
                <a:latin typeface="Times New Roman" pitchFamily="18" charset="0"/>
                <a:cs typeface="Times New Roman" pitchFamily="18" charset="0"/>
              </a:rPr>
            </a:br>
            <a:endParaRPr lang="ru-RU" sz="4000" b="1" i="1" u="sng" dirty="0"/>
          </a:p>
        </p:txBody>
      </p:sp>
      <p:sp>
        <p:nvSpPr>
          <p:cNvPr id="11" name="TextBox 10"/>
          <p:cNvSpPr txBox="1"/>
          <p:nvPr/>
        </p:nvSpPr>
        <p:spPr>
          <a:xfrm>
            <a:off x="2071670" y="928670"/>
            <a:ext cx="5500726" cy="369332"/>
          </a:xfrm>
          <a:prstGeom prst="rect">
            <a:avLst/>
          </a:prstGeom>
          <a:noFill/>
        </p:spPr>
        <p:txBody>
          <a:bodyPr wrap="square" rtlCol="0">
            <a:spAutoFit/>
          </a:bodyPr>
          <a:lstStyle/>
          <a:p>
            <a:endParaRPr lang="ru-RU" dirty="0"/>
          </a:p>
        </p:txBody>
      </p:sp>
      <p:sp>
        <p:nvSpPr>
          <p:cNvPr id="13" name="TextBox 12"/>
          <p:cNvSpPr txBox="1"/>
          <p:nvPr/>
        </p:nvSpPr>
        <p:spPr>
          <a:xfrm>
            <a:off x="1857356" y="642918"/>
            <a:ext cx="7000924" cy="6401753"/>
          </a:xfrm>
          <a:prstGeom prst="rect">
            <a:avLst/>
          </a:prstGeom>
          <a:noFill/>
        </p:spPr>
        <p:txBody>
          <a:bodyPr wrap="square" rtlCol="0">
            <a:spAutoFit/>
          </a:bodyPr>
          <a:lstStyle/>
          <a:p>
            <a:pPr algn="ctr"/>
            <a:r>
              <a:rPr lang="ru-RU" sz="3600" b="1" dirty="0">
                <a:solidFill>
                  <a:srgbClr val="C00000"/>
                </a:solidFill>
                <a:latin typeface="Calibri" pitchFamily="34" charset="0"/>
                <a:cs typeface="Calibri" pitchFamily="34" charset="0"/>
              </a:rPr>
              <a:t>План работы ГМО </a:t>
            </a:r>
          </a:p>
          <a:p>
            <a:pPr algn="ctr"/>
            <a:r>
              <a:rPr lang="ru-RU" sz="3600" b="1" dirty="0">
                <a:solidFill>
                  <a:srgbClr val="C00000"/>
                </a:solidFill>
                <a:latin typeface="Calibri" pitchFamily="34" charset="0"/>
                <a:cs typeface="Calibri" pitchFamily="34" charset="0"/>
              </a:rPr>
              <a:t>на 2025-2026 годы:</a:t>
            </a:r>
          </a:p>
          <a:p>
            <a:r>
              <a:rPr lang="ru-RU" sz="3200" b="1" dirty="0">
                <a:solidFill>
                  <a:srgbClr val="FF0000"/>
                </a:solidFill>
                <a:latin typeface="Calibri" pitchFamily="34" charset="0"/>
                <a:cs typeface="Calibri" pitchFamily="34" charset="0"/>
              </a:rPr>
              <a:t>1 площадка </a:t>
            </a:r>
            <a:r>
              <a:rPr lang="ru-RU" sz="3200" b="1" dirty="0">
                <a:solidFill>
                  <a:srgbClr val="002060"/>
                </a:solidFill>
                <a:latin typeface="Calibri" pitchFamily="34" charset="0"/>
                <a:cs typeface="Calibri" pitchFamily="34" charset="0"/>
              </a:rPr>
              <a:t>(ноябрь, 2025год) – тема «</a:t>
            </a:r>
            <a:r>
              <a:rPr lang="ru-RU" sz="3200" b="1" dirty="0" err="1">
                <a:solidFill>
                  <a:srgbClr val="002060"/>
                </a:solidFill>
                <a:latin typeface="Calibri" pitchFamily="34" charset="0"/>
                <a:cs typeface="Calibri" pitchFamily="34" charset="0"/>
              </a:rPr>
              <a:t>Агрообразование</a:t>
            </a:r>
            <a:r>
              <a:rPr lang="ru-RU" sz="3200" b="1" dirty="0">
                <a:solidFill>
                  <a:srgbClr val="002060"/>
                </a:solidFill>
                <a:latin typeface="Calibri" pitchFamily="34" charset="0"/>
                <a:cs typeface="Calibri" pitchFamily="34" charset="0"/>
              </a:rPr>
              <a:t> в ДОО: от теории к практике».</a:t>
            </a:r>
          </a:p>
          <a:p>
            <a:pPr>
              <a:buFont typeface="Arial" pitchFamily="34" charset="0"/>
              <a:buChar char="•"/>
            </a:pPr>
            <a:r>
              <a:rPr lang="ru-RU" sz="3200" b="1" dirty="0">
                <a:solidFill>
                  <a:srgbClr val="FF0000"/>
                </a:solidFill>
                <a:latin typeface="Calibri" pitchFamily="34" charset="0"/>
                <a:cs typeface="Calibri" pitchFamily="34" charset="0"/>
              </a:rPr>
              <a:t>Конкурс</a:t>
            </a:r>
            <a:r>
              <a:rPr lang="ru-RU" sz="3200" b="1" dirty="0">
                <a:solidFill>
                  <a:srgbClr val="002060"/>
                </a:solidFill>
                <a:latin typeface="Calibri" pitchFamily="34" charset="0"/>
                <a:cs typeface="Calibri" pitchFamily="34" charset="0"/>
              </a:rPr>
              <a:t> «Огород на окне»</a:t>
            </a:r>
          </a:p>
          <a:p>
            <a:r>
              <a:rPr lang="ru-RU" sz="3200" b="1" dirty="0">
                <a:solidFill>
                  <a:srgbClr val="FF0000"/>
                </a:solidFill>
                <a:latin typeface="Calibri" pitchFamily="34" charset="0"/>
                <a:cs typeface="Calibri" pitchFamily="34" charset="0"/>
              </a:rPr>
              <a:t>2 площадка </a:t>
            </a:r>
            <a:r>
              <a:rPr lang="ru-RU" sz="3200" b="1" dirty="0">
                <a:solidFill>
                  <a:srgbClr val="002060"/>
                </a:solidFill>
                <a:latin typeface="Calibri" pitchFamily="34" charset="0"/>
                <a:cs typeface="Calibri" pitchFamily="34" charset="0"/>
              </a:rPr>
              <a:t>( февраль, 2026 год) – тема «</a:t>
            </a:r>
            <a:r>
              <a:rPr lang="ru-RU" sz="3200" b="1" dirty="0" err="1">
                <a:solidFill>
                  <a:srgbClr val="002060"/>
                </a:solidFill>
                <a:latin typeface="Calibri" pitchFamily="34" charset="0"/>
                <a:cs typeface="Calibri" pitchFamily="34" charset="0"/>
              </a:rPr>
              <a:t>Агротематика</a:t>
            </a:r>
            <a:r>
              <a:rPr lang="ru-RU" sz="3200" b="1" dirty="0">
                <a:solidFill>
                  <a:srgbClr val="002060"/>
                </a:solidFill>
                <a:latin typeface="Calibri" pitchFamily="34" charset="0"/>
                <a:cs typeface="Calibri" pitchFamily="34" charset="0"/>
              </a:rPr>
              <a:t> в игровой деятельности».</a:t>
            </a:r>
          </a:p>
          <a:p>
            <a:r>
              <a:rPr lang="ru-RU" sz="3200" b="1" dirty="0">
                <a:solidFill>
                  <a:srgbClr val="FF0000"/>
                </a:solidFill>
                <a:latin typeface="Calibri" pitchFamily="34" charset="0"/>
                <a:cs typeface="Calibri" pitchFamily="34" charset="0"/>
              </a:rPr>
              <a:t>3 площадка </a:t>
            </a:r>
            <a:r>
              <a:rPr lang="ru-RU" sz="3200" b="1" dirty="0">
                <a:solidFill>
                  <a:srgbClr val="002060"/>
                </a:solidFill>
                <a:latin typeface="Calibri" pitchFamily="34" charset="0"/>
                <a:cs typeface="Calibri" pitchFamily="34" charset="0"/>
              </a:rPr>
              <a:t>(апрель, 2026 год)  - тема «От рассады до грядки: организация детского опытничества на участке»</a:t>
            </a:r>
          </a:p>
          <a:p>
            <a:endParaRPr lang="ru-RU" dirty="0"/>
          </a:p>
        </p:txBody>
      </p:sp>
    </p:spTree>
    <p:extLst>
      <p:ext uri="{BB962C8B-B14F-4D97-AF65-F5344CB8AC3E}">
        <p14:creationId xmlns="" xmlns:p14="http://schemas.microsoft.com/office/powerpoint/2010/main" val="12913764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41989" name="Picture 5" descr="http://www.pptbackgrounds.org/uploads/fruits-and-vegetables-powerpoint-backgrounds.jpg"/>
          <p:cNvPicPr>
            <a:picLocks noChangeAspect="1" noChangeArrowheads="1"/>
          </p:cNvPicPr>
          <p:nvPr/>
        </p:nvPicPr>
        <p:blipFill>
          <a:blip r:embed="rId2" cstate="email">
            <a:lum contrast="40000"/>
            <a:extLst>
              <a:ext uri="{28A0092B-C50C-407E-A947-70E740481C1C}">
                <a14:useLocalDpi xmlns="" xmlns:a14="http://schemas.microsoft.com/office/drawing/2010/main"/>
              </a:ext>
            </a:extLst>
          </a:blip>
          <a:srcRect/>
          <a:stretch>
            <a:fillRect/>
          </a:stretch>
        </p:blipFill>
        <p:spPr bwMode="auto">
          <a:xfrm flipH="1">
            <a:off x="0" y="0"/>
            <a:ext cx="9144000" cy="6858000"/>
          </a:xfrm>
          <a:prstGeom prst="rect">
            <a:avLst/>
          </a:prstGeom>
          <a:noFill/>
        </p:spPr>
      </p:pic>
      <p:pic>
        <p:nvPicPr>
          <p:cNvPr id="41990" name="Picture 6" descr="C:\Users\User\Desktop\КАРТИНКИ\wheat_PNG32.png"/>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0"/>
            <a:ext cx="1619672" cy="4841776"/>
          </a:xfrm>
          <a:prstGeom prst="rect">
            <a:avLst/>
          </a:prstGeom>
          <a:noFill/>
        </p:spPr>
      </p:pic>
      <p:pic>
        <p:nvPicPr>
          <p:cNvPr id="41992" name="Picture 8" descr="http://www.xn--80aaujbdxeb6af9cg.com/data/images/%D0%A1%D0%B0%D0%B4%D0%BE%D0%B2%D0%BD%D0%B8%D0%BA-%D0%BF%D0%BE%D0%BB%D0%B8%D0%B2%D0%B0-%D1%80%D0%B0%D1%81%D1%82%D0%B5%D0%BD%D0%B8%D0%B9_507d8fdcae106-thumb.jpg"/>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flipH="1">
            <a:off x="0" y="2636912"/>
            <a:ext cx="1799184" cy="2952328"/>
          </a:xfrm>
          <a:prstGeom prst="rect">
            <a:avLst/>
          </a:prstGeom>
          <a:noFill/>
        </p:spPr>
      </p:pic>
      <p:sp>
        <p:nvSpPr>
          <p:cNvPr id="12" name="TextBox 11"/>
          <p:cNvSpPr txBox="1"/>
          <p:nvPr/>
        </p:nvSpPr>
        <p:spPr>
          <a:xfrm>
            <a:off x="3419872" y="1484784"/>
            <a:ext cx="184731" cy="369332"/>
          </a:xfrm>
          <a:prstGeom prst="rect">
            <a:avLst/>
          </a:prstGeom>
          <a:noFill/>
        </p:spPr>
        <p:txBody>
          <a:bodyPr wrap="none" rtlCol="0">
            <a:spAutoFit/>
          </a:bodyPr>
          <a:lstStyle/>
          <a:p>
            <a:endParaRPr lang="ru-RU"/>
          </a:p>
        </p:txBody>
      </p:sp>
      <p:sp>
        <p:nvSpPr>
          <p:cNvPr id="8" name="TextBox 7"/>
          <p:cNvSpPr txBox="1"/>
          <p:nvPr/>
        </p:nvSpPr>
        <p:spPr>
          <a:xfrm>
            <a:off x="1619672" y="260648"/>
            <a:ext cx="6840760" cy="707886"/>
          </a:xfrm>
          <a:prstGeom prst="rect">
            <a:avLst/>
          </a:prstGeom>
          <a:noFill/>
        </p:spPr>
        <p:txBody>
          <a:bodyPr wrap="square" rtlCol="0">
            <a:spAutoFit/>
          </a:bodyPr>
          <a:lstStyle/>
          <a:p>
            <a:pPr algn="ctr"/>
            <a:endParaRPr lang="ru-RU" sz="4000" b="1" i="1" u="sng" dirty="0">
              <a:solidFill>
                <a:srgbClr val="002060"/>
              </a:solidFill>
              <a:latin typeface="Times New Roman" pitchFamily="18" charset="0"/>
              <a:cs typeface="Times New Roman" pitchFamily="18" charset="0"/>
            </a:endParaRPr>
          </a:p>
        </p:txBody>
      </p:sp>
      <p:sp>
        <p:nvSpPr>
          <p:cNvPr id="9" name="Прямоугольник 8"/>
          <p:cNvSpPr/>
          <p:nvPr/>
        </p:nvSpPr>
        <p:spPr>
          <a:xfrm>
            <a:off x="1403648" y="1628800"/>
            <a:ext cx="7344816" cy="1200329"/>
          </a:xfrm>
          <a:prstGeom prst="rect">
            <a:avLst/>
          </a:prstGeom>
        </p:spPr>
        <p:txBody>
          <a:bodyPr wrap="square">
            <a:spAutoFit/>
          </a:bodyPr>
          <a:lstStyle/>
          <a:p>
            <a:pPr>
              <a:defRPr/>
            </a:pPr>
            <a:endParaRPr lang="ru-RU" sz="3600" dirty="0">
              <a:solidFill>
                <a:srgbClr val="002060"/>
              </a:solidFill>
              <a:latin typeface="Times New Roman" pitchFamily="18" charset="0"/>
              <a:cs typeface="Times New Roman" pitchFamily="18" charset="0"/>
            </a:endParaRPr>
          </a:p>
          <a:p>
            <a:pPr>
              <a:defRPr/>
            </a:pPr>
            <a:endParaRPr lang="ru-RU" sz="3600" dirty="0">
              <a:solidFill>
                <a:srgbClr val="002060"/>
              </a:solidFill>
              <a:latin typeface="Times New Roman" pitchFamily="18" charset="0"/>
              <a:cs typeface="Times New Roman" pitchFamily="18" charset="0"/>
            </a:endParaRPr>
          </a:p>
        </p:txBody>
      </p:sp>
      <p:sp>
        <p:nvSpPr>
          <p:cNvPr id="10" name="TextBox 9"/>
          <p:cNvSpPr txBox="1"/>
          <p:nvPr/>
        </p:nvSpPr>
        <p:spPr>
          <a:xfrm>
            <a:off x="1636844" y="64943"/>
            <a:ext cx="6840760" cy="1275542"/>
          </a:xfrm>
          <a:prstGeom prst="rect">
            <a:avLst/>
          </a:prstGeom>
          <a:noFill/>
        </p:spPr>
        <p:txBody>
          <a:bodyPr wrap="square" rtlCol="0">
            <a:spAutoFit/>
          </a:bodyPr>
          <a:lstStyle/>
          <a:p>
            <a:pPr algn="ctr">
              <a:lnSpc>
                <a:spcPct val="115000"/>
              </a:lnSpc>
              <a:spcAft>
                <a:spcPts val="1000"/>
              </a:spcAft>
              <a:buNone/>
            </a:pP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Наглядные пособия</a:t>
            </a: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лэпбук</a:t>
            </a: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(самодельная папка) по профессии «агроном», календарь наблюдений за ростом растений, дневники наблюдений.</a:t>
            </a:r>
            <a:endParaRPr lang="ru-RU"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p:cNvSpPr txBox="1"/>
          <p:nvPr/>
        </p:nvSpPr>
        <p:spPr>
          <a:xfrm>
            <a:off x="8172400" y="260648"/>
            <a:ext cx="720081" cy="646331"/>
          </a:xfrm>
          <a:prstGeom prst="rect">
            <a:avLst/>
          </a:prstGeom>
          <a:noFill/>
        </p:spPr>
        <p:txBody>
          <a:bodyPr wrap="square" rtlCol="0">
            <a:spAutoFit/>
          </a:bodyPr>
          <a:lstStyle/>
          <a:p>
            <a:pPr algn="ctr">
              <a:defRPr/>
            </a:pPr>
            <a:endParaRPr lang="ru-RU" sz="3600" b="1" i="1" u="sng" dirty="0">
              <a:solidFill>
                <a:srgbClr val="002060"/>
              </a:solidFill>
              <a:latin typeface="Times New Roman" pitchFamily="18" charset="0"/>
              <a:cs typeface="Times New Roman" pitchFamily="18" charset="0"/>
            </a:endParaRPr>
          </a:p>
        </p:txBody>
      </p:sp>
      <p:pic>
        <p:nvPicPr>
          <p:cNvPr id="4" name="Рисунок 3">
            <a:extLst>
              <a:ext uri="{FF2B5EF4-FFF2-40B4-BE49-F238E27FC236}">
                <a16:creationId xmlns="" xmlns:a16="http://schemas.microsoft.com/office/drawing/2014/main" id="{D06BA218-CD7C-F3A0-43B2-C523604D266F}"/>
              </a:ext>
            </a:extLst>
          </p:cNvPr>
          <p:cNvPicPr>
            <a:picLocks noChangeAspect="1"/>
          </p:cNvPicPr>
          <p:nvPr/>
        </p:nvPicPr>
        <p:blipFill>
          <a:blip r:embed="rId5" cstate="print"/>
          <a:stretch>
            <a:fillRect/>
          </a:stretch>
        </p:blipFill>
        <p:spPr>
          <a:xfrm>
            <a:off x="4315870" y="1452435"/>
            <a:ext cx="4572000" cy="2440037"/>
          </a:xfrm>
          <a:prstGeom prst="rect">
            <a:avLst/>
          </a:prstGeom>
        </p:spPr>
      </p:pic>
      <p:pic>
        <p:nvPicPr>
          <p:cNvPr id="5" name="Рисунок 4">
            <a:extLst>
              <a:ext uri="{FF2B5EF4-FFF2-40B4-BE49-F238E27FC236}">
                <a16:creationId xmlns="" xmlns:a16="http://schemas.microsoft.com/office/drawing/2014/main" id="{B2D29D6D-63C5-6B15-4D46-F7D0DEA47778}"/>
              </a:ext>
            </a:extLst>
          </p:cNvPr>
          <p:cNvPicPr>
            <a:picLocks noChangeAspect="1"/>
          </p:cNvPicPr>
          <p:nvPr/>
        </p:nvPicPr>
        <p:blipFill>
          <a:blip r:embed="rId6" cstate="print"/>
          <a:stretch>
            <a:fillRect/>
          </a:stretch>
        </p:blipFill>
        <p:spPr>
          <a:xfrm>
            <a:off x="4351874" y="4083878"/>
            <a:ext cx="4499992" cy="2535640"/>
          </a:xfrm>
          <a:prstGeom prst="rect">
            <a:avLst/>
          </a:prstGeom>
        </p:spPr>
      </p:pic>
      <p:pic>
        <p:nvPicPr>
          <p:cNvPr id="6" name="Рисунок 5">
            <a:extLst>
              <a:ext uri="{FF2B5EF4-FFF2-40B4-BE49-F238E27FC236}">
                <a16:creationId xmlns="" xmlns:a16="http://schemas.microsoft.com/office/drawing/2014/main" id="{F2AFB2AF-D42C-3B50-AD47-9287943987E5}"/>
              </a:ext>
            </a:extLst>
          </p:cNvPr>
          <p:cNvPicPr>
            <a:picLocks noChangeAspect="1"/>
          </p:cNvPicPr>
          <p:nvPr/>
        </p:nvPicPr>
        <p:blipFill>
          <a:blip r:embed="rId7" cstate="print"/>
          <a:stretch>
            <a:fillRect/>
          </a:stretch>
        </p:blipFill>
        <p:spPr>
          <a:xfrm>
            <a:off x="256130" y="1454404"/>
            <a:ext cx="3820732" cy="2438068"/>
          </a:xfrm>
          <a:prstGeom prst="rect">
            <a:avLst/>
          </a:prstGeom>
        </p:spPr>
      </p:pic>
      <p:pic>
        <p:nvPicPr>
          <p:cNvPr id="7" name="Рисунок 6">
            <a:extLst>
              <a:ext uri="{FF2B5EF4-FFF2-40B4-BE49-F238E27FC236}">
                <a16:creationId xmlns="" xmlns:a16="http://schemas.microsoft.com/office/drawing/2014/main" id="{6E0342B2-D04D-D1CB-A27D-532D6E0E7E50}"/>
              </a:ext>
            </a:extLst>
          </p:cNvPr>
          <p:cNvPicPr>
            <a:picLocks noChangeAspect="1"/>
          </p:cNvPicPr>
          <p:nvPr/>
        </p:nvPicPr>
        <p:blipFill>
          <a:blip r:embed="rId8" cstate="print"/>
          <a:stretch>
            <a:fillRect/>
          </a:stretch>
        </p:blipFill>
        <p:spPr>
          <a:xfrm>
            <a:off x="539138" y="4080892"/>
            <a:ext cx="3537724" cy="2578516"/>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41989" name="Picture 5" descr="http://www.pptbackgrounds.org/uploads/fruits-and-vegetables-powerpoint-backgrounds.jpg"/>
          <p:cNvPicPr>
            <a:picLocks noChangeAspect="1" noChangeArrowheads="1"/>
          </p:cNvPicPr>
          <p:nvPr/>
        </p:nvPicPr>
        <p:blipFill>
          <a:blip r:embed="rId2" cstate="email">
            <a:lum contrast="40000"/>
            <a:extLst>
              <a:ext uri="{28A0092B-C50C-407E-A947-70E740481C1C}">
                <a14:useLocalDpi xmlns="" xmlns:a14="http://schemas.microsoft.com/office/drawing/2010/main"/>
              </a:ext>
            </a:extLst>
          </a:blip>
          <a:srcRect/>
          <a:stretch>
            <a:fillRect/>
          </a:stretch>
        </p:blipFill>
        <p:spPr bwMode="auto">
          <a:xfrm flipH="1">
            <a:off x="0" y="0"/>
            <a:ext cx="9144000" cy="6858000"/>
          </a:xfrm>
          <a:prstGeom prst="rect">
            <a:avLst/>
          </a:prstGeom>
          <a:noFill/>
        </p:spPr>
      </p:pic>
      <p:pic>
        <p:nvPicPr>
          <p:cNvPr id="41990" name="Picture 6" descr="C:\Users\User\Desktop\КАРТИНКИ\wheat_PNG32.png"/>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0"/>
            <a:ext cx="1619672" cy="4841776"/>
          </a:xfrm>
          <a:prstGeom prst="rect">
            <a:avLst/>
          </a:prstGeom>
          <a:noFill/>
        </p:spPr>
      </p:pic>
      <p:pic>
        <p:nvPicPr>
          <p:cNvPr id="41992" name="Picture 8" descr="http://www.xn--80aaujbdxeb6af9cg.com/data/images/%D0%A1%D0%B0%D0%B4%D0%BE%D0%B2%D0%BD%D0%B8%D0%BA-%D0%BF%D0%BE%D0%BB%D0%B8%D0%B2%D0%B0-%D1%80%D0%B0%D1%81%D1%82%D0%B5%D0%BD%D0%B8%D0%B9_507d8fdcae106-thumb.jpg"/>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flipH="1">
            <a:off x="0" y="2636912"/>
            <a:ext cx="1799184" cy="2952328"/>
          </a:xfrm>
          <a:prstGeom prst="rect">
            <a:avLst/>
          </a:prstGeom>
          <a:noFill/>
        </p:spPr>
      </p:pic>
      <p:sp>
        <p:nvSpPr>
          <p:cNvPr id="12" name="TextBox 11"/>
          <p:cNvSpPr txBox="1"/>
          <p:nvPr/>
        </p:nvSpPr>
        <p:spPr>
          <a:xfrm>
            <a:off x="3419872" y="1484784"/>
            <a:ext cx="184731" cy="369332"/>
          </a:xfrm>
          <a:prstGeom prst="rect">
            <a:avLst/>
          </a:prstGeom>
          <a:noFill/>
        </p:spPr>
        <p:txBody>
          <a:bodyPr wrap="none" rtlCol="0">
            <a:spAutoFit/>
          </a:bodyPr>
          <a:lstStyle/>
          <a:p>
            <a:endParaRPr lang="ru-RU"/>
          </a:p>
        </p:txBody>
      </p:sp>
      <p:sp>
        <p:nvSpPr>
          <p:cNvPr id="8" name="TextBox 7"/>
          <p:cNvSpPr txBox="1"/>
          <p:nvPr/>
        </p:nvSpPr>
        <p:spPr>
          <a:xfrm>
            <a:off x="1619672" y="260648"/>
            <a:ext cx="6840760" cy="707886"/>
          </a:xfrm>
          <a:prstGeom prst="rect">
            <a:avLst/>
          </a:prstGeom>
          <a:noFill/>
        </p:spPr>
        <p:txBody>
          <a:bodyPr wrap="square" rtlCol="0">
            <a:spAutoFit/>
          </a:bodyPr>
          <a:lstStyle/>
          <a:p>
            <a:pPr algn="ctr"/>
            <a:endParaRPr lang="ru-RU" sz="4000" b="1" i="1" u="sng" dirty="0">
              <a:solidFill>
                <a:srgbClr val="002060"/>
              </a:solidFill>
              <a:latin typeface="Times New Roman" pitchFamily="18" charset="0"/>
              <a:cs typeface="Times New Roman" pitchFamily="18" charset="0"/>
            </a:endParaRPr>
          </a:p>
        </p:txBody>
      </p:sp>
      <p:sp>
        <p:nvSpPr>
          <p:cNvPr id="9" name="Прямоугольник 8"/>
          <p:cNvSpPr/>
          <p:nvPr/>
        </p:nvSpPr>
        <p:spPr>
          <a:xfrm>
            <a:off x="1403648" y="1628800"/>
            <a:ext cx="7344816" cy="1200329"/>
          </a:xfrm>
          <a:prstGeom prst="rect">
            <a:avLst/>
          </a:prstGeom>
        </p:spPr>
        <p:txBody>
          <a:bodyPr wrap="square">
            <a:spAutoFit/>
          </a:bodyPr>
          <a:lstStyle/>
          <a:p>
            <a:pPr>
              <a:defRPr/>
            </a:pPr>
            <a:endParaRPr lang="ru-RU" sz="3600" dirty="0">
              <a:solidFill>
                <a:srgbClr val="002060"/>
              </a:solidFill>
              <a:latin typeface="Times New Roman" pitchFamily="18" charset="0"/>
              <a:cs typeface="Times New Roman" pitchFamily="18" charset="0"/>
            </a:endParaRPr>
          </a:p>
          <a:p>
            <a:pPr>
              <a:defRPr/>
            </a:pPr>
            <a:endParaRPr lang="ru-RU" sz="3600" dirty="0">
              <a:solidFill>
                <a:srgbClr val="002060"/>
              </a:solidFill>
              <a:latin typeface="Times New Roman" pitchFamily="18" charset="0"/>
              <a:cs typeface="Times New Roman" pitchFamily="18" charset="0"/>
            </a:endParaRPr>
          </a:p>
        </p:txBody>
      </p:sp>
      <p:sp>
        <p:nvSpPr>
          <p:cNvPr id="10" name="TextBox 9"/>
          <p:cNvSpPr txBox="1"/>
          <p:nvPr/>
        </p:nvSpPr>
        <p:spPr>
          <a:xfrm>
            <a:off x="1763688" y="548680"/>
            <a:ext cx="6840760" cy="584775"/>
          </a:xfrm>
          <a:prstGeom prst="rect">
            <a:avLst/>
          </a:prstGeom>
          <a:noFill/>
        </p:spPr>
        <p:txBody>
          <a:bodyPr wrap="square" rtlCol="0">
            <a:spAutoFit/>
          </a:bodyPr>
          <a:lstStyle/>
          <a:p>
            <a:pPr algn="ctr"/>
            <a:endParaRPr lang="ru-RU" sz="3200" b="1" dirty="0">
              <a:solidFill>
                <a:srgbClr val="002060"/>
              </a:solidFill>
            </a:endParaRPr>
          </a:p>
        </p:txBody>
      </p:sp>
      <p:sp>
        <p:nvSpPr>
          <p:cNvPr id="11" name="TextBox 10"/>
          <p:cNvSpPr txBox="1"/>
          <p:nvPr/>
        </p:nvSpPr>
        <p:spPr>
          <a:xfrm>
            <a:off x="8172400" y="260648"/>
            <a:ext cx="720081" cy="646331"/>
          </a:xfrm>
          <a:prstGeom prst="rect">
            <a:avLst/>
          </a:prstGeom>
          <a:noFill/>
        </p:spPr>
        <p:txBody>
          <a:bodyPr wrap="square" rtlCol="0">
            <a:spAutoFit/>
          </a:bodyPr>
          <a:lstStyle/>
          <a:p>
            <a:pPr algn="ctr">
              <a:defRPr/>
            </a:pPr>
            <a:endParaRPr lang="ru-RU" sz="3600" b="1" i="1" u="sng" dirty="0">
              <a:solidFill>
                <a:srgbClr val="002060"/>
              </a:solidFill>
              <a:latin typeface="Times New Roman" pitchFamily="18" charset="0"/>
              <a:cs typeface="Times New Roman" pitchFamily="18" charset="0"/>
            </a:endParaRPr>
          </a:p>
        </p:txBody>
      </p:sp>
      <p:sp>
        <p:nvSpPr>
          <p:cNvPr id="4" name="TextBox 3">
            <a:extLst>
              <a:ext uri="{FF2B5EF4-FFF2-40B4-BE49-F238E27FC236}">
                <a16:creationId xmlns="" xmlns:a16="http://schemas.microsoft.com/office/drawing/2014/main" id="{4830A0EA-34AC-7449-8709-7D7340119C03}"/>
              </a:ext>
            </a:extLst>
          </p:cNvPr>
          <p:cNvSpPr txBox="1"/>
          <p:nvPr/>
        </p:nvSpPr>
        <p:spPr>
          <a:xfrm>
            <a:off x="1619672" y="529347"/>
            <a:ext cx="6875104" cy="1027782"/>
          </a:xfrm>
          <a:prstGeom prst="rect">
            <a:avLst/>
          </a:prstGeom>
          <a:noFill/>
        </p:spPr>
        <p:txBody>
          <a:bodyPr wrap="square" rtlCol="0">
            <a:spAutoFit/>
          </a:bodyPr>
          <a:lstStyle/>
          <a:p>
            <a:pPr algn="ctr">
              <a:lnSpc>
                <a:spcPct val="115000"/>
              </a:lnSpc>
              <a:spcAft>
                <a:spcPts val="1000"/>
              </a:spcAft>
              <a:buNone/>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Литература и игры</a:t>
            </a: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книги и энциклопедии о растениях, сельском хозяйстве. Дидактические игры («Что нужно агроному?», «От семечка до урожая», лото с овощами и фруктами).</a:t>
            </a:r>
            <a:endParaRPr lang="ru-RU" sz="1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4" name="Рисунок 13">
            <a:extLst>
              <a:ext uri="{FF2B5EF4-FFF2-40B4-BE49-F238E27FC236}">
                <a16:creationId xmlns="" xmlns:a16="http://schemas.microsoft.com/office/drawing/2014/main" id="{EF53633C-C523-467D-4853-EFA9BD8B0851}"/>
              </a:ext>
            </a:extLst>
          </p:cNvPr>
          <p:cNvPicPr>
            <a:picLocks noChangeAspect="1"/>
          </p:cNvPicPr>
          <p:nvPr/>
        </p:nvPicPr>
        <p:blipFill>
          <a:blip r:embed="rId5" cstate="print"/>
          <a:stretch>
            <a:fillRect/>
          </a:stretch>
        </p:blipFill>
        <p:spPr>
          <a:xfrm>
            <a:off x="5142033" y="1694688"/>
            <a:ext cx="3550511" cy="2662883"/>
          </a:xfrm>
          <a:prstGeom prst="rect">
            <a:avLst/>
          </a:prstGeom>
        </p:spPr>
      </p:pic>
      <p:pic>
        <p:nvPicPr>
          <p:cNvPr id="19" name="Рисунок 18">
            <a:extLst>
              <a:ext uri="{FF2B5EF4-FFF2-40B4-BE49-F238E27FC236}">
                <a16:creationId xmlns="" xmlns:a16="http://schemas.microsoft.com/office/drawing/2014/main" id="{DDC3F76E-E61F-0C58-CB3B-1651AB88416B}"/>
              </a:ext>
            </a:extLst>
          </p:cNvPr>
          <p:cNvPicPr>
            <a:picLocks noChangeAspect="1"/>
          </p:cNvPicPr>
          <p:nvPr/>
        </p:nvPicPr>
        <p:blipFill>
          <a:blip r:embed="rId6" cstate="print"/>
          <a:stretch>
            <a:fillRect/>
          </a:stretch>
        </p:blipFill>
        <p:spPr>
          <a:xfrm>
            <a:off x="562252" y="1767858"/>
            <a:ext cx="3776557" cy="2570388"/>
          </a:xfrm>
          <a:prstGeom prst="rect">
            <a:avLst/>
          </a:prstGeom>
        </p:spPr>
      </p:pic>
      <p:pic>
        <p:nvPicPr>
          <p:cNvPr id="20" name="Рисунок 19">
            <a:extLst>
              <a:ext uri="{FF2B5EF4-FFF2-40B4-BE49-F238E27FC236}">
                <a16:creationId xmlns="" xmlns:a16="http://schemas.microsoft.com/office/drawing/2014/main" id="{2A214B3B-B31E-A7DA-B76C-F0914E7C5096}"/>
              </a:ext>
            </a:extLst>
          </p:cNvPr>
          <p:cNvPicPr>
            <a:picLocks noChangeAspect="1"/>
          </p:cNvPicPr>
          <p:nvPr/>
        </p:nvPicPr>
        <p:blipFill>
          <a:blip r:embed="rId7" cstate="print"/>
          <a:stretch>
            <a:fillRect/>
          </a:stretch>
        </p:blipFill>
        <p:spPr>
          <a:xfrm>
            <a:off x="108608" y="4433344"/>
            <a:ext cx="4595484" cy="2352807"/>
          </a:xfrm>
          <a:prstGeom prst="rect">
            <a:avLst/>
          </a:prstGeom>
        </p:spPr>
      </p:pic>
      <p:pic>
        <p:nvPicPr>
          <p:cNvPr id="21" name="Рисунок 20">
            <a:extLst>
              <a:ext uri="{FF2B5EF4-FFF2-40B4-BE49-F238E27FC236}">
                <a16:creationId xmlns="" xmlns:a16="http://schemas.microsoft.com/office/drawing/2014/main" id="{05E04674-F1D4-9A98-23C4-37C3ED265F46}"/>
              </a:ext>
            </a:extLst>
          </p:cNvPr>
          <p:cNvPicPr>
            <a:picLocks noChangeAspect="1"/>
          </p:cNvPicPr>
          <p:nvPr/>
        </p:nvPicPr>
        <p:blipFill>
          <a:blip r:embed="rId8" cstate="print"/>
          <a:stretch>
            <a:fillRect/>
          </a:stretch>
        </p:blipFill>
        <p:spPr>
          <a:xfrm>
            <a:off x="4923474" y="4457929"/>
            <a:ext cx="4139061" cy="2328222"/>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41989" name="Picture 5" descr="http://www.pptbackgrounds.org/uploads/fruits-and-vegetables-powerpoint-backgrounds.jpg"/>
          <p:cNvPicPr>
            <a:picLocks noChangeAspect="1" noChangeArrowheads="1"/>
          </p:cNvPicPr>
          <p:nvPr/>
        </p:nvPicPr>
        <p:blipFill>
          <a:blip r:embed="rId2" cstate="email">
            <a:lum contrast="40000"/>
            <a:extLst>
              <a:ext uri="{28A0092B-C50C-407E-A947-70E740481C1C}">
                <a14:useLocalDpi xmlns="" xmlns:a14="http://schemas.microsoft.com/office/drawing/2010/main"/>
              </a:ext>
            </a:extLst>
          </a:blip>
          <a:srcRect/>
          <a:stretch>
            <a:fillRect/>
          </a:stretch>
        </p:blipFill>
        <p:spPr bwMode="auto">
          <a:xfrm flipH="1">
            <a:off x="0" y="0"/>
            <a:ext cx="9144000" cy="6858000"/>
          </a:xfrm>
          <a:prstGeom prst="rect">
            <a:avLst/>
          </a:prstGeom>
          <a:noFill/>
        </p:spPr>
      </p:pic>
      <p:pic>
        <p:nvPicPr>
          <p:cNvPr id="41990" name="Picture 6" descr="C:\Users\User\Desktop\КАРТИНКИ\wheat_PNG32.png"/>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0"/>
            <a:ext cx="1619672" cy="4841776"/>
          </a:xfrm>
          <a:prstGeom prst="rect">
            <a:avLst/>
          </a:prstGeom>
          <a:noFill/>
        </p:spPr>
      </p:pic>
      <p:pic>
        <p:nvPicPr>
          <p:cNvPr id="41992" name="Picture 8" descr="http://www.xn--80aaujbdxeb6af9cg.com/data/images/%D0%A1%D0%B0%D0%B4%D0%BE%D0%B2%D0%BD%D0%B8%D0%BA-%D0%BF%D0%BE%D0%BB%D0%B8%D0%B2%D0%B0-%D1%80%D0%B0%D1%81%D1%82%D0%B5%D0%BD%D0%B8%D0%B9_507d8fdcae106-thumb.jpg"/>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flipH="1">
            <a:off x="0" y="2636912"/>
            <a:ext cx="1799184" cy="2952328"/>
          </a:xfrm>
          <a:prstGeom prst="rect">
            <a:avLst/>
          </a:prstGeom>
          <a:noFill/>
        </p:spPr>
      </p:pic>
      <p:sp>
        <p:nvSpPr>
          <p:cNvPr id="12" name="TextBox 11"/>
          <p:cNvSpPr txBox="1"/>
          <p:nvPr/>
        </p:nvSpPr>
        <p:spPr>
          <a:xfrm>
            <a:off x="3419872" y="1484784"/>
            <a:ext cx="184731" cy="369332"/>
          </a:xfrm>
          <a:prstGeom prst="rect">
            <a:avLst/>
          </a:prstGeom>
          <a:noFill/>
        </p:spPr>
        <p:txBody>
          <a:bodyPr wrap="none" rtlCol="0">
            <a:spAutoFit/>
          </a:bodyPr>
          <a:lstStyle/>
          <a:p>
            <a:endParaRPr lang="ru-RU"/>
          </a:p>
        </p:txBody>
      </p:sp>
      <p:sp>
        <p:nvSpPr>
          <p:cNvPr id="8" name="TextBox 7"/>
          <p:cNvSpPr txBox="1"/>
          <p:nvPr/>
        </p:nvSpPr>
        <p:spPr>
          <a:xfrm>
            <a:off x="1619672" y="260648"/>
            <a:ext cx="6840760" cy="707886"/>
          </a:xfrm>
          <a:prstGeom prst="rect">
            <a:avLst/>
          </a:prstGeom>
          <a:noFill/>
        </p:spPr>
        <p:txBody>
          <a:bodyPr wrap="square" rtlCol="0">
            <a:spAutoFit/>
          </a:bodyPr>
          <a:lstStyle/>
          <a:p>
            <a:pPr algn="ctr"/>
            <a:endParaRPr lang="ru-RU" sz="4000" b="1" i="1" u="sng" dirty="0">
              <a:solidFill>
                <a:srgbClr val="002060"/>
              </a:solidFill>
              <a:latin typeface="Times New Roman" pitchFamily="18" charset="0"/>
              <a:cs typeface="Times New Roman" pitchFamily="18" charset="0"/>
            </a:endParaRPr>
          </a:p>
        </p:txBody>
      </p:sp>
      <p:sp>
        <p:nvSpPr>
          <p:cNvPr id="9" name="Прямоугольник 8"/>
          <p:cNvSpPr/>
          <p:nvPr/>
        </p:nvSpPr>
        <p:spPr>
          <a:xfrm>
            <a:off x="1403648" y="1628800"/>
            <a:ext cx="7344816" cy="1200329"/>
          </a:xfrm>
          <a:prstGeom prst="rect">
            <a:avLst/>
          </a:prstGeom>
        </p:spPr>
        <p:txBody>
          <a:bodyPr wrap="square">
            <a:spAutoFit/>
          </a:bodyPr>
          <a:lstStyle/>
          <a:p>
            <a:pPr>
              <a:defRPr/>
            </a:pPr>
            <a:endParaRPr lang="ru-RU" sz="3600" dirty="0">
              <a:solidFill>
                <a:srgbClr val="002060"/>
              </a:solidFill>
              <a:latin typeface="Times New Roman" pitchFamily="18" charset="0"/>
              <a:cs typeface="Times New Roman" pitchFamily="18" charset="0"/>
            </a:endParaRPr>
          </a:p>
          <a:p>
            <a:pPr>
              <a:defRPr/>
            </a:pPr>
            <a:endParaRPr lang="ru-RU" sz="3600" dirty="0">
              <a:solidFill>
                <a:srgbClr val="002060"/>
              </a:solidFill>
              <a:latin typeface="Times New Roman" pitchFamily="18" charset="0"/>
              <a:cs typeface="Times New Roman" pitchFamily="18" charset="0"/>
            </a:endParaRPr>
          </a:p>
        </p:txBody>
      </p:sp>
      <p:sp>
        <p:nvSpPr>
          <p:cNvPr id="10" name="TextBox 9"/>
          <p:cNvSpPr txBox="1"/>
          <p:nvPr/>
        </p:nvSpPr>
        <p:spPr>
          <a:xfrm>
            <a:off x="1259632" y="226115"/>
            <a:ext cx="7432912" cy="1275542"/>
          </a:xfrm>
          <a:prstGeom prst="rect">
            <a:avLst/>
          </a:prstGeom>
          <a:noFill/>
        </p:spPr>
        <p:txBody>
          <a:bodyPr wrap="square" rtlCol="0">
            <a:spAutoFit/>
          </a:bodyPr>
          <a:lstStyle/>
          <a:p>
            <a:pPr algn="ctr">
              <a:lnSpc>
                <a:spcPct val="115000"/>
              </a:lnSpc>
              <a:spcAft>
                <a:spcPts val="1000"/>
              </a:spcAft>
              <a:buNone/>
            </a:pPr>
            <a:r>
              <a:rPr lang="ru-RU"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Сюжетно-ролевые атрибуты</a:t>
            </a: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игрушечная сельхозтехника (трактор, комбайн), муляжи овощей и фруктов, наборы инструментов, элементы костюма агронома (кепка, перчатки, бейджик).</a:t>
            </a:r>
            <a:endParaRPr lang="ru-RU"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p:cNvSpPr txBox="1"/>
          <p:nvPr/>
        </p:nvSpPr>
        <p:spPr>
          <a:xfrm>
            <a:off x="8172400" y="260648"/>
            <a:ext cx="720081" cy="646331"/>
          </a:xfrm>
          <a:prstGeom prst="rect">
            <a:avLst/>
          </a:prstGeom>
          <a:noFill/>
        </p:spPr>
        <p:txBody>
          <a:bodyPr wrap="square" rtlCol="0">
            <a:spAutoFit/>
          </a:bodyPr>
          <a:lstStyle/>
          <a:p>
            <a:pPr algn="ctr">
              <a:defRPr/>
            </a:pPr>
            <a:endParaRPr lang="ru-RU" sz="3600" b="1" i="1" u="sng" dirty="0">
              <a:solidFill>
                <a:srgbClr val="002060"/>
              </a:solidFill>
              <a:latin typeface="Times New Roman" pitchFamily="18" charset="0"/>
              <a:cs typeface="Times New Roman" pitchFamily="18" charset="0"/>
            </a:endParaRPr>
          </a:p>
        </p:txBody>
      </p:sp>
      <p:pic>
        <p:nvPicPr>
          <p:cNvPr id="5" name="Рисунок 4">
            <a:extLst>
              <a:ext uri="{FF2B5EF4-FFF2-40B4-BE49-F238E27FC236}">
                <a16:creationId xmlns="" xmlns:a16="http://schemas.microsoft.com/office/drawing/2014/main" id="{0806766B-F32B-860B-C9C0-D4E45A95604D}"/>
              </a:ext>
            </a:extLst>
          </p:cNvPr>
          <p:cNvPicPr>
            <a:picLocks noChangeAspect="1"/>
          </p:cNvPicPr>
          <p:nvPr/>
        </p:nvPicPr>
        <p:blipFill>
          <a:blip r:embed="rId5" cstate="print"/>
          <a:stretch>
            <a:fillRect/>
          </a:stretch>
        </p:blipFill>
        <p:spPr>
          <a:xfrm>
            <a:off x="4876323" y="1469922"/>
            <a:ext cx="3267472" cy="2450604"/>
          </a:xfrm>
          <a:prstGeom prst="rect">
            <a:avLst/>
          </a:prstGeom>
        </p:spPr>
      </p:pic>
      <p:pic>
        <p:nvPicPr>
          <p:cNvPr id="6" name="Рисунок 5">
            <a:extLst>
              <a:ext uri="{FF2B5EF4-FFF2-40B4-BE49-F238E27FC236}">
                <a16:creationId xmlns="" xmlns:a16="http://schemas.microsoft.com/office/drawing/2014/main" id="{5A662449-D129-B30A-DA34-3838DBB7F8DF}"/>
              </a:ext>
            </a:extLst>
          </p:cNvPr>
          <p:cNvPicPr>
            <a:picLocks noChangeAspect="1"/>
          </p:cNvPicPr>
          <p:nvPr/>
        </p:nvPicPr>
        <p:blipFill>
          <a:blip r:embed="rId6" cstate="print"/>
          <a:stretch>
            <a:fillRect/>
          </a:stretch>
        </p:blipFill>
        <p:spPr>
          <a:xfrm>
            <a:off x="279926" y="1854116"/>
            <a:ext cx="3585487" cy="4780650"/>
          </a:xfrm>
          <a:prstGeom prst="rect">
            <a:avLst/>
          </a:prstGeom>
        </p:spPr>
      </p:pic>
      <p:pic>
        <p:nvPicPr>
          <p:cNvPr id="7" name="Рисунок 6">
            <a:extLst>
              <a:ext uri="{FF2B5EF4-FFF2-40B4-BE49-F238E27FC236}">
                <a16:creationId xmlns="" xmlns:a16="http://schemas.microsoft.com/office/drawing/2014/main" id="{8B9D6D27-6AFC-ED7F-B3CB-8347538A7C48}"/>
              </a:ext>
            </a:extLst>
          </p:cNvPr>
          <p:cNvPicPr>
            <a:picLocks noChangeAspect="1"/>
          </p:cNvPicPr>
          <p:nvPr/>
        </p:nvPicPr>
        <p:blipFill>
          <a:blip r:embed="rId7"/>
          <a:stretch>
            <a:fillRect/>
          </a:stretch>
        </p:blipFill>
        <p:spPr>
          <a:xfrm>
            <a:off x="4567237" y="3424237"/>
            <a:ext cx="9525" cy="9525"/>
          </a:xfrm>
          <a:prstGeom prst="rect">
            <a:avLst/>
          </a:prstGeom>
        </p:spPr>
      </p:pic>
      <p:pic>
        <p:nvPicPr>
          <p:cNvPr id="13" name="Рисунок 12">
            <a:extLst>
              <a:ext uri="{FF2B5EF4-FFF2-40B4-BE49-F238E27FC236}">
                <a16:creationId xmlns="" xmlns:a16="http://schemas.microsoft.com/office/drawing/2014/main" id="{0295DD0C-429F-E1BF-14CD-F5EB0925A72C}"/>
              </a:ext>
            </a:extLst>
          </p:cNvPr>
          <p:cNvPicPr>
            <a:picLocks noChangeAspect="1"/>
          </p:cNvPicPr>
          <p:nvPr/>
        </p:nvPicPr>
        <p:blipFill>
          <a:blip r:embed="rId7"/>
          <a:stretch>
            <a:fillRect/>
          </a:stretch>
        </p:blipFill>
        <p:spPr>
          <a:xfrm>
            <a:off x="4719637" y="3576637"/>
            <a:ext cx="9525" cy="9525"/>
          </a:xfrm>
          <a:prstGeom prst="rect">
            <a:avLst/>
          </a:prstGeom>
        </p:spPr>
      </p:pic>
      <p:pic>
        <p:nvPicPr>
          <p:cNvPr id="16" name="Рисунок 15">
            <a:extLst>
              <a:ext uri="{FF2B5EF4-FFF2-40B4-BE49-F238E27FC236}">
                <a16:creationId xmlns="" xmlns:a16="http://schemas.microsoft.com/office/drawing/2014/main" id="{4D26BFCE-A3D9-0756-6808-C40C91A1B348}"/>
              </a:ext>
            </a:extLst>
          </p:cNvPr>
          <p:cNvPicPr>
            <a:picLocks noChangeAspect="1"/>
          </p:cNvPicPr>
          <p:nvPr/>
        </p:nvPicPr>
        <p:blipFill>
          <a:blip r:embed="rId8" cstate="print"/>
          <a:stretch>
            <a:fillRect/>
          </a:stretch>
        </p:blipFill>
        <p:spPr>
          <a:xfrm>
            <a:off x="4176464" y="4049374"/>
            <a:ext cx="4572000" cy="257175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41989" name="Picture 5" descr="http://www.pptbackgrounds.org/uploads/fruits-and-vegetables-powerpoint-backgrounds.jpg"/>
          <p:cNvPicPr>
            <a:picLocks noChangeAspect="1" noChangeArrowheads="1"/>
          </p:cNvPicPr>
          <p:nvPr/>
        </p:nvPicPr>
        <p:blipFill>
          <a:blip r:embed="rId2" cstate="email">
            <a:lum contrast="40000"/>
            <a:extLst>
              <a:ext uri="{28A0092B-C50C-407E-A947-70E740481C1C}">
                <a14:useLocalDpi xmlns="" xmlns:a14="http://schemas.microsoft.com/office/drawing/2010/main"/>
              </a:ext>
            </a:extLst>
          </a:blip>
          <a:srcRect/>
          <a:stretch>
            <a:fillRect/>
          </a:stretch>
        </p:blipFill>
        <p:spPr bwMode="auto">
          <a:xfrm flipH="1">
            <a:off x="0" y="0"/>
            <a:ext cx="9144000" cy="6858000"/>
          </a:xfrm>
          <a:prstGeom prst="rect">
            <a:avLst/>
          </a:prstGeom>
          <a:noFill/>
        </p:spPr>
      </p:pic>
      <p:pic>
        <p:nvPicPr>
          <p:cNvPr id="41990" name="Picture 6" descr="C:\Users\User\Desktop\КАРТИНКИ\wheat_PNG32.png"/>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0"/>
            <a:ext cx="1619672" cy="4841776"/>
          </a:xfrm>
          <a:prstGeom prst="rect">
            <a:avLst/>
          </a:prstGeom>
          <a:noFill/>
        </p:spPr>
      </p:pic>
      <p:pic>
        <p:nvPicPr>
          <p:cNvPr id="41992" name="Picture 8" descr="http://www.xn--80aaujbdxeb6af9cg.com/data/images/%D0%A1%D0%B0%D0%B4%D0%BE%D0%B2%D0%BD%D0%B8%D0%BA-%D0%BF%D0%BE%D0%BB%D0%B8%D0%B2%D0%B0-%D1%80%D0%B0%D1%81%D1%82%D0%B5%D0%BD%D0%B8%D0%B9_507d8fdcae106-thumb.jpg"/>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flipH="1">
            <a:off x="0" y="2636912"/>
            <a:ext cx="1799184" cy="2952328"/>
          </a:xfrm>
          <a:prstGeom prst="rect">
            <a:avLst/>
          </a:prstGeom>
          <a:noFill/>
        </p:spPr>
      </p:pic>
      <p:sp>
        <p:nvSpPr>
          <p:cNvPr id="12" name="TextBox 11"/>
          <p:cNvSpPr txBox="1"/>
          <p:nvPr/>
        </p:nvSpPr>
        <p:spPr>
          <a:xfrm>
            <a:off x="3419872" y="1484784"/>
            <a:ext cx="184731" cy="369332"/>
          </a:xfrm>
          <a:prstGeom prst="rect">
            <a:avLst/>
          </a:prstGeom>
          <a:noFill/>
        </p:spPr>
        <p:txBody>
          <a:bodyPr wrap="none" rtlCol="0">
            <a:spAutoFit/>
          </a:bodyPr>
          <a:lstStyle/>
          <a:p>
            <a:endParaRPr lang="ru-RU"/>
          </a:p>
        </p:txBody>
      </p:sp>
      <p:sp>
        <p:nvSpPr>
          <p:cNvPr id="8" name="TextBox 7"/>
          <p:cNvSpPr txBox="1"/>
          <p:nvPr/>
        </p:nvSpPr>
        <p:spPr>
          <a:xfrm>
            <a:off x="1619672" y="260648"/>
            <a:ext cx="6840760" cy="707886"/>
          </a:xfrm>
          <a:prstGeom prst="rect">
            <a:avLst/>
          </a:prstGeom>
          <a:noFill/>
        </p:spPr>
        <p:txBody>
          <a:bodyPr wrap="square" rtlCol="0">
            <a:spAutoFit/>
          </a:bodyPr>
          <a:lstStyle/>
          <a:p>
            <a:pPr algn="ctr"/>
            <a:endParaRPr lang="ru-RU" sz="4000" b="1" i="1" u="sng" dirty="0">
              <a:solidFill>
                <a:srgbClr val="002060"/>
              </a:solidFill>
              <a:latin typeface="Times New Roman" pitchFamily="18" charset="0"/>
              <a:cs typeface="Times New Roman" pitchFamily="18" charset="0"/>
            </a:endParaRPr>
          </a:p>
        </p:txBody>
      </p:sp>
      <p:sp>
        <p:nvSpPr>
          <p:cNvPr id="9" name="Прямоугольник 8"/>
          <p:cNvSpPr/>
          <p:nvPr/>
        </p:nvSpPr>
        <p:spPr>
          <a:xfrm>
            <a:off x="1403648" y="1628800"/>
            <a:ext cx="7344816" cy="1200329"/>
          </a:xfrm>
          <a:prstGeom prst="rect">
            <a:avLst/>
          </a:prstGeom>
        </p:spPr>
        <p:txBody>
          <a:bodyPr wrap="square">
            <a:spAutoFit/>
          </a:bodyPr>
          <a:lstStyle/>
          <a:p>
            <a:pPr>
              <a:defRPr/>
            </a:pPr>
            <a:endParaRPr lang="ru-RU" sz="3600" dirty="0">
              <a:solidFill>
                <a:srgbClr val="002060"/>
              </a:solidFill>
              <a:latin typeface="Times New Roman" pitchFamily="18" charset="0"/>
              <a:cs typeface="Times New Roman" pitchFamily="18" charset="0"/>
            </a:endParaRPr>
          </a:p>
          <a:p>
            <a:pPr>
              <a:defRPr/>
            </a:pPr>
            <a:endParaRPr lang="ru-RU" sz="3600" dirty="0">
              <a:solidFill>
                <a:srgbClr val="002060"/>
              </a:solidFill>
              <a:latin typeface="Times New Roman" pitchFamily="18" charset="0"/>
              <a:cs typeface="Times New Roman" pitchFamily="18" charset="0"/>
            </a:endParaRPr>
          </a:p>
        </p:txBody>
      </p:sp>
      <p:sp>
        <p:nvSpPr>
          <p:cNvPr id="10" name="TextBox 9"/>
          <p:cNvSpPr txBox="1"/>
          <p:nvPr/>
        </p:nvSpPr>
        <p:spPr>
          <a:xfrm>
            <a:off x="867544" y="360740"/>
            <a:ext cx="4433664" cy="1015663"/>
          </a:xfrm>
          <a:prstGeom prst="rect">
            <a:avLst/>
          </a:prstGeom>
          <a:noFill/>
        </p:spPr>
        <p:txBody>
          <a:bodyPr wrap="square" rtlCol="0">
            <a:spAutoFit/>
          </a:bodyPr>
          <a:lstStyle/>
          <a:p>
            <a:pPr algn="ctr"/>
            <a:r>
              <a:rPr lang="ru-RU" sz="2000" b="1" dirty="0">
                <a:solidFill>
                  <a:srgbClr val="002060"/>
                </a:solidFill>
                <a:latin typeface="Times New Roman" panose="02020603050405020304" pitchFamily="18" charset="0"/>
                <a:cs typeface="Times New Roman" panose="02020603050405020304" pitchFamily="18" charset="0"/>
              </a:rPr>
              <a:t>Творческая зона:</a:t>
            </a:r>
          </a:p>
          <a:p>
            <a:pPr algn="ctr"/>
            <a:r>
              <a:rPr lang="ru-RU" sz="2000" b="1" dirty="0">
                <a:solidFill>
                  <a:srgbClr val="002060"/>
                </a:solidFill>
                <a:latin typeface="Times New Roman" panose="02020603050405020304" pitchFamily="18" charset="0"/>
                <a:cs typeface="Times New Roman" panose="02020603050405020304" pitchFamily="18" charset="0"/>
              </a:rPr>
              <a:t> материалы для творчества;</a:t>
            </a:r>
          </a:p>
          <a:p>
            <a:pPr algn="ctr"/>
            <a:r>
              <a:rPr lang="ru-RU" sz="2000" b="1" dirty="0">
                <a:solidFill>
                  <a:srgbClr val="002060"/>
                </a:solidFill>
                <a:latin typeface="Times New Roman" panose="02020603050405020304" pitchFamily="18" charset="0"/>
                <a:cs typeface="Times New Roman" panose="02020603050405020304" pitchFamily="18" charset="0"/>
              </a:rPr>
              <a:t>выставка детских работ</a:t>
            </a:r>
          </a:p>
        </p:txBody>
      </p:sp>
      <p:sp>
        <p:nvSpPr>
          <p:cNvPr id="11" name="TextBox 10"/>
          <p:cNvSpPr txBox="1"/>
          <p:nvPr/>
        </p:nvSpPr>
        <p:spPr>
          <a:xfrm>
            <a:off x="8172400" y="260648"/>
            <a:ext cx="720081" cy="646331"/>
          </a:xfrm>
          <a:prstGeom prst="rect">
            <a:avLst/>
          </a:prstGeom>
          <a:noFill/>
        </p:spPr>
        <p:txBody>
          <a:bodyPr wrap="square" rtlCol="0">
            <a:spAutoFit/>
          </a:bodyPr>
          <a:lstStyle/>
          <a:p>
            <a:pPr algn="ctr">
              <a:defRPr/>
            </a:pPr>
            <a:endParaRPr lang="ru-RU" sz="3600" b="1" i="1" u="sng" dirty="0">
              <a:solidFill>
                <a:srgbClr val="002060"/>
              </a:solidFill>
              <a:latin typeface="Times New Roman" pitchFamily="18" charset="0"/>
              <a:cs typeface="Times New Roman" pitchFamily="18" charset="0"/>
            </a:endParaRPr>
          </a:p>
        </p:txBody>
      </p:sp>
      <p:pic>
        <p:nvPicPr>
          <p:cNvPr id="4" name="Рисунок 3">
            <a:extLst>
              <a:ext uri="{FF2B5EF4-FFF2-40B4-BE49-F238E27FC236}">
                <a16:creationId xmlns="" xmlns:a16="http://schemas.microsoft.com/office/drawing/2014/main" id="{7E9AB4DB-7954-F437-227B-7D5F526BFB08}"/>
              </a:ext>
            </a:extLst>
          </p:cNvPr>
          <p:cNvPicPr>
            <a:picLocks noChangeAspect="1"/>
          </p:cNvPicPr>
          <p:nvPr/>
        </p:nvPicPr>
        <p:blipFill>
          <a:blip r:embed="rId5" cstate="print"/>
          <a:stretch>
            <a:fillRect/>
          </a:stretch>
        </p:blipFill>
        <p:spPr>
          <a:xfrm>
            <a:off x="5462396" y="292014"/>
            <a:ext cx="3356992" cy="3356992"/>
          </a:xfrm>
          <a:prstGeom prst="rect">
            <a:avLst/>
          </a:prstGeom>
        </p:spPr>
      </p:pic>
      <p:pic>
        <p:nvPicPr>
          <p:cNvPr id="13" name="Рисунок 12" descr="Изображение выглядит как картина, багет, рисунок, Детское искусство&#10;&#10;Содержимое, созданное искусственным интеллектом, может быть неверным.">
            <a:extLst>
              <a:ext uri="{FF2B5EF4-FFF2-40B4-BE49-F238E27FC236}">
                <a16:creationId xmlns="" xmlns:a16="http://schemas.microsoft.com/office/drawing/2014/main" id="{54054E67-2397-FE5B-B085-1DF3C3894E97}"/>
              </a:ext>
            </a:extLst>
          </p:cNvPr>
          <p:cNvPicPr>
            <a:picLocks noChangeAspect="1"/>
          </p:cNvPicPr>
          <p:nvPr/>
        </p:nvPicPr>
        <p:blipFill>
          <a:blip r:embed="rId6" cstate="print">
            <a:extLst>
              <a:ext uri="{28A0092B-C50C-407E-A947-70E740481C1C}">
                <a14:useLocalDpi xmlns="" xmlns:a14="http://schemas.microsoft.com/office/drawing/2010/main" val="0"/>
              </a:ext>
            </a:extLst>
          </a:blip>
          <a:srcRect l="4303" t="6034" r="8420" b="6728"/>
          <a:stretch>
            <a:fillRect/>
          </a:stretch>
        </p:blipFill>
        <p:spPr>
          <a:xfrm>
            <a:off x="5076056" y="3950465"/>
            <a:ext cx="3816425" cy="2568562"/>
          </a:xfrm>
          <a:prstGeom prst="rect">
            <a:avLst/>
          </a:prstGeom>
        </p:spPr>
      </p:pic>
      <p:pic>
        <p:nvPicPr>
          <p:cNvPr id="17" name="Рисунок 16" descr="Изображение выглядит как игрушка, цветок, кукла, в помещении&#10;&#10;Содержимое, созданное искусственным интеллектом, может быть неверным.">
            <a:extLst>
              <a:ext uri="{FF2B5EF4-FFF2-40B4-BE49-F238E27FC236}">
                <a16:creationId xmlns="" xmlns:a16="http://schemas.microsoft.com/office/drawing/2014/main" id="{C97D2D1D-727C-1958-05A6-49447E4FB481}"/>
              </a:ext>
            </a:extLst>
          </p:cNvPr>
          <p:cNvPicPr>
            <a:picLocks noChangeAspect="1"/>
          </p:cNvPicPr>
          <p:nvPr/>
        </p:nvPicPr>
        <p:blipFill>
          <a:blip r:embed="rId7" cstate="print">
            <a:extLst>
              <a:ext uri="{28A0092B-C50C-407E-A947-70E740481C1C}">
                <a14:useLocalDpi xmlns="" xmlns:a14="http://schemas.microsoft.com/office/drawing/2010/main" val="0"/>
              </a:ext>
            </a:extLst>
          </a:blip>
          <a:srcRect l="7252" t="1701" r="8028" b="55250"/>
          <a:stretch>
            <a:fillRect/>
          </a:stretch>
        </p:blipFill>
        <p:spPr>
          <a:xfrm>
            <a:off x="400975" y="3967271"/>
            <a:ext cx="3906116" cy="2644718"/>
          </a:xfrm>
          <a:prstGeom prst="rect">
            <a:avLst/>
          </a:prstGeom>
        </p:spPr>
      </p:pic>
      <p:pic>
        <p:nvPicPr>
          <p:cNvPr id="18" name="Рисунок 17">
            <a:extLst>
              <a:ext uri="{FF2B5EF4-FFF2-40B4-BE49-F238E27FC236}">
                <a16:creationId xmlns="" xmlns:a16="http://schemas.microsoft.com/office/drawing/2014/main" id="{2570165A-5B43-CB02-EC1B-0F73E8BFA2CD}"/>
              </a:ext>
            </a:extLst>
          </p:cNvPr>
          <p:cNvPicPr>
            <a:picLocks noChangeAspect="1"/>
          </p:cNvPicPr>
          <p:nvPr/>
        </p:nvPicPr>
        <p:blipFill>
          <a:blip r:embed="rId8" cstate="print"/>
          <a:srcRect l="4274" r="7018" b="11357"/>
          <a:stretch>
            <a:fillRect/>
          </a:stretch>
        </p:blipFill>
        <p:spPr>
          <a:xfrm>
            <a:off x="314262" y="1484784"/>
            <a:ext cx="4055572" cy="2279586"/>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41989" name="Picture 5" descr="http://www.pptbackgrounds.org/uploads/fruits-and-vegetables-powerpoint-backgrounds.jpg"/>
          <p:cNvPicPr>
            <a:picLocks noChangeAspect="1" noChangeArrowheads="1"/>
          </p:cNvPicPr>
          <p:nvPr/>
        </p:nvPicPr>
        <p:blipFill>
          <a:blip r:embed="rId2" cstate="email">
            <a:lum contrast="40000"/>
            <a:extLst>
              <a:ext uri="{28A0092B-C50C-407E-A947-70E740481C1C}">
                <a14:useLocalDpi xmlns="" xmlns:a14="http://schemas.microsoft.com/office/drawing/2010/main"/>
              </a:ext>
            </a:extLst>
          </a:blip>
          <a:srcRect/>
          <a:stretch>
            <a:fillRect/>
          </a:stretch>
        </p:blipFill>
        <p:spPr bwMode="auto">
          <a:xfrm flipH="1">
            <a:off x="0" y="0"/>
            <a:ext cx="9144000" cy="6858000"/>
          </a:xfrm>
          <a:prstGeom prst="rect">
            <a:avLst/>
          </a:prstGeom>
          <a:noFill/>
        </p:spPr>
      </p:pic>
      <p:pic>
        <p:nvPicPr>
          <p:cNvPr id="41990" name="Picture 6" descr="C:\Users\User\Desktop\КАРТИНКИ\wheat_PNG32.png"/>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0"/>
            <a:ext cx="1619672" cy="4841776"/>
          </a:xfrm>
          <a:prstGeom prst="rect">
            <a:avLst/>
          </a:prstGeom>
          <a:noFill/>
        </p:spPr>
      </p:pic>
      <p:pic>
        <p:nvPicPr>
          <p:cNvPr id="41992" name="Picture 8" descr="http://www.xn--80aaujbdxeb6af9cg.com/data/images/%D0%A1%D0%B0%D0%B4%D0%BE%D0%B2%D0%BD%D0%B8%D0%BA-%D0%BF%D0%BE%D0%BB%D0%B8%D0%B2%D0%B0-%D1%80%D0%B0%D1%81%D1%82%D0%B5%D0%BD%D0%B8%D0%B9_507d8fdcae106-thumb.jpg"/>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flipH="1">
            <a:off x="0" y="2636912"/>
            <a:ext cx="1799184" cy="2952328"/>
          </a:xfrm>
          <a:prstGeom prst="rect">
            <a:avLst/>
          </a:prstGeom>
          <a:noFill/>
        </p:spPr>
      </p:pic>
      <p:sp>
        <p:nvSpPr>
          <p:cNvPr id="12" name="TextBox 11"/>
          <p:cNvSpPr txBox="1"/>
          <p:nvPr/>
        </p:nvSpPr>
        <p:spPr>
          <a:xfrm>
            <a:off x="3419872" y="1484784"/>
            <a:ext cx="184731" cy="369332"/>
          </a:xfrm>
          <a:prstGeom prst="rect">
            <a:avLst/>
          </a:prstGeom>
          <a:noFill/>
        </p:spPr>
        <p:txBody>
          <a:bodyPr wrap="none" rtlCol="0">
            <a:spAutoFit/>
          </a:bodyPr>
          <a:lstStyle/>
          <a:p>
            <a:endParaRPr lang="ru-RU"/>
          </a:p>
        </p:txBody>
      </p:sp>
      <p:sp>
        <p:nvSpPr>
          <p:cNvPr id="8" name="TextBox 7"/>
          <p:cNvSpPr txBox="1"/>
          <p:nvPr/>
        </p:nvSpPr>
        <p:spPr>
          <a:xfrm>
            <a:off x="1619672" y="260648"/>
            <a:ext cx="6840760" cy="707886"/>
          </a:xfrm>
          <a:prstGeom prst="rect">
            <a:avLst/>
          </a:prstGeom>
          <a:noFill/>
        </p:spPr>
        <p:txBody>
          <a:bodyPr wrap="square" rtlCol="0">
            <a:spAutoFit/>
          </a:bodyPr>
          <a:lstStyle/>
          <a:p>
            <a:pPr algn="ctr"/>
            <a:endParaRPr lang="ru-RU" sz="4000" b="1" i="1" u="sng" dirty="0">
              <a:solidFill>
                <a:srgbClr val="002060"/>
              </a:solidFill>
              <a:latin typeface="Times New Roman" pitchFamily="18" charset="0"/>
              <a:cs typeface="Times New Roman" pitchFamily="18" charset="0"/>
            </a:endParaRPr>
          </a:p>
        </p:txBody>
      </p:sp>
      <p:sp>
        <p:nvSpPr>
          <p:cNvPr id="9" name="Прямоугольник 8"/>
          <p:cNvSpPr/>
          <p:nvPr/>
        </p:nvSpPr>
        <p:spPr>
          <a:xfrm>
            <a:off x="1403648" y="1628800"/>
            <a:ext cx="7344816" cy="1200329"/>
          </a:xfrm>
          <a:prstGeom prst="rect">
            <a:avLst/>
          </a:prstGeom>
        </p:spPr>
        <p:txBody>
          <a:bodyPr wrap="square">
            <a:spAutoFit/>
          </a:bodyPr>
          <a:lstStyle/>
          <a:p>
            <a:pPr>
              <a:defRPr/>
            </a:pPr>
            <a:endParaRPr lang="ru-RU" sz="3600" dirty="0">
              <a:solidFill>
                <a:srgbClr val="002060"/>
              </a:solidFill>
              <a:latin typeface="Times New Roman" pitchFamily="18" charset="0"/>
              <a:cs typeface="Times New Roman" pitchFamily="18" charset="0"/>
            </a:endParaRPr>
          </a:p>
          <a:p>
            <a:pPr>
              <a:defRPr/>
            </a:pPr>
            <a:endParaRPr lang="ru-RU" sz="3600" dirty="0">
              <a:solidFill>
                <a:srgbClr val="002060"/>
              </a:solidFill>
              <a:latin typeface="Times New Roman" pitchFamily="18" charset="0"/>
              <a:cs typeface="Times New Roman" pitchFamily="18" charset="0"/>
            </a:endParaRPr>
          </a:p>
        </p:txBody>
      </p:sp>
      <p:sp>
        <p:nvSpPr>
          <p:cNvPr id="10" name="TextBox 9"/>
          <p:cNvSpPr txBox="1"/>
          <p:nvPr/>
        </p:nvSpPr>
        <p:spPr>
          <a:xfrm>
            <a:off x="1683087" y="309716"/>
            <a:ext cx="6840760" cy="461665"/>
          </a:xfrm>
          <a:prstGeom prst="rect">
            <a:avLst/>
          </a:prstGeom>
          <a:noFill/>
        </p:spPr>
        <p:txBody>
          <a:bodyPr wrap="square" rtlCol="0">
            <a:spAutoFit/>
          </a:bodyPr>
          <a:lstStyle/>
          <a:p>
            <a:pPr algn="ctr"/>
            <a:r>
              <a:rPr lang="ru-RU" sz="2400" b="1" dirty="0">
                <a:solidFill>
                  <a:srgbClr val="002060"/>
                </a:solidFill>
                <a:latin typeface="Times New Roman" panose="02020603050405020304" pitchFamily="18" charset="0"/>
                <a:cs typeface="Times New Roman" panose="02020603050405020304" pitchFamily="18" charset="0"/>
              </a:rPr>
              <a:t>Макеты</a:t>
            </a:r>
          </a:p>
        </p:txBody>
      </p:sp>
      <p:sp>
        <p:nvSpPr>
          <p:cNvPr id="11" name="TextBox 10"/>
          <p:cNvSpPr txBox="1"/>
          <p:nvPr/>
        </p:nvSpPr>
        <p:spPr>
          <a:xfrm>
            <a:off x="8172400" y="260648"/>
            <a:ext cx="720081" cy="646331"/>
          </a:xfrm>
          <a:prstGeom prst="rect">
            <a:avLst/>
          </a:prstGeom>
          <a:noFill/>
        </p:spPr>
        <p:txBody>
          <a:bodyPr wrap="square" rtlCol="0">
            <a:spAutoFit/>
          </a:bodyPr>
          <a:lstStyle/>
          <a:p>
            <a:pPr algn="ctr">
              <a:defRPr/>
            </a:pPr>
            <a:endParaRPr lang="ru-RU" sz="3600" b="1" i="1" u="sng" dirty="0">
              <a:solidFill>
                <a:srgbClr val="002060"/>
              </a:solidFill>
              <a:latin typeface="Times New Roman" pitchFamily="18" charset="0"/>
              <a:cs typeface="Times New Roman" pitchFamily="18" charset="0"/>
            </a:endParaRPr>
          </a:p>
        </p:txBody>
      </p:sp>
      <p:pic>
        <p:nvPicPr>
          <p:cNvPr id="4" name="Рисунок 3">
            <a:extLst>
              <a:ext uri="{FF2B5EF4-FFF2-40B4-BE49-F238E27FC236}">
                <a16:creationId xmlns="" xmlns:a16="http://schemas.microsoft.com/office/drawing/2014/main" id="{EB7421D9-6B6B-A673-FA3A-03E1483DFE06}"/>
              </a:ext>
            </a:extLst>
          </p:cNvPr>
          <p:cNvPicPr>
            <a:picLocks noChangeAspect="1"/>
          </p:cNvPicPr>
          <p:nvPr/>
        </p:nvPicPr>
        <p:blipFill>
          <a:blip r:embed="rId5" cstate="print"/>
          <a:stretch>
            <a:fillRect/>
          </a:stretch>
        </p:blipFill>
        <p:spPr>
          <a:xfrm>
            <a:off x="5648065" y="937809"/>
            <a:ext cx="3028391" cy="3775656"/>
          </a:xfrm>
          <a:prstGeom prst="rect">
            <a:avLst/>
          </a:prstGeom>
        </p:spPr>
      </p:pic>
      <p:sp>
        <p:nvSpPr>
          <p:cNvPr id="5" name="TextBox 4">
            <a:extLst>
              <a:ext uri="{FF2B5EF4-FFF2-40B4-BE49-F238E27FC236}">
                <a16:creationId xmlns="" xmlns:a16="http://schemas.microsoft.com/office/drawing/2014/main" id="{57556869-EFEC-46B2-78CE-6315BBCCA1FA}"/>
              </a:ext>
            </a:extLst>
          </p:cNvPr>
          <p:cNvSpPr txBox="1"/>
          <p:nvPr/>
        </p:nvSpPr>
        <p:spPr>
          <a:xfrm>
            <a:off x="5868144" y="5324067"/>
            <a:ext cx="3024337" cy="923330"/>
          </a:xfrm>
          <a:prstGeom prst="rect">
            <a:avLst/>
          </a:prstGeom>
          <a:noFill/>
        </p:spPr>
        <p:txBody>
          <a:bodyPr wrap="square" rtlCol="0">
            <a:spAutoFit/>
          </a:bodyPr>
          <a:lstStyle/>
          <a:p>
            <a:pPr algn="ctr"/>
            <a:r>
              <a:rPr lang="ru-RU" dirty="0"/>
              <a:t>«Пасека»</a:t>
            </a:r>
          </a:p>
          <a:p>
            <a:pPr algn="ctr"/>
            <a:r>
              <a:rPr lang="ru-RU" dirty="0"/>
              <a:t>Гизатулина С.В.</a:t>
            </a:r>
          </a:p>
          <a:p>
            <a:pPr algn="ctr"/>
            <a:r>
              <a:rPr lang="ru-RU" dirty="0"/>
              <a:t>Сафронова Л.А.</a:t>
            </a:r>
          </a:p>
        </p:txBody>
      </p:sp>
      <p:pic>
        <p:nvPicPr>
          <p:cNvPr id="6" name="Рисунок 5">
            <a:extLst>
              <a:ext uri="{FF2B5EF4-FFF2-40B4-BE49-F238E27FC236}">
                <a16:creationId xmlns="" xmlns:a16="http://schemas.microsoft.com/office/drawing/2014/main" id="{94518FF5-5289-FB21-2E79-0C33A937B595}"/>
              </a:ext>
            </a:extLst>
          </p:cNvPr>
          <p:cNvPicPr>
            <a:picLocks noChangeAspect="1"/>
          </p:cNvPicPr>
          <p:nvPr/>
        </p:nvPicPr>
        <p:blipFill>
          <a:blip r:embed="rId6" cstate="print"/>
          <a:stretch>
            <a:fillRect/>
          </a:stretch>
        </p:blipFill>
        <p:spPr>
          <a:xfrm>
            <a:off x="222391" y="937809"/>
            <a:ext cx="5034208" cy="3775656"/>
          </a:xfrm>
          <a:prstGeom prst="rect">
            <a:avLst/>
          </a:prstGeom>
        </p:spPr>
      </p:pic>
      <p:sp>
        <p:nvSpPr>
          <p:cNvPr id="7" name="TextBox 6">
            <a:extLst>
              <a:ext uri="{FF2B5EF4-FFF2-40B4-BE49-F238E27FC236}">
                <a16:creationId xmlns="" xmlns:a16="http://schemas.microsoft.com/office/drawing/2014/main" id="{708C855C-DE6D-B36E-9E18-C023AA48340D}"/>
              </a:ext>
            </a:extLst>
          </p:cNvPr>
          <p:cNvSpPr txBox="1"/>
          <p:nvPr/>
        </p:nvSpPr>
        <p:spPr>
          <a:xfrm>
            <a:off x="1187624" y="5229200"/>
            <a:ext cx="4068975" cy="1200329"/>
          </a:xfrm>
          <a:prstGeom prst="rect">
            <a:avLst/>
          </a:prstGeom>
          <a:noFill/>
        </p:spPr>
        <p:txBody>
          <a:bodyPr wrap="square" rtlCol="0">
            <a:spAutoFit/>
          </a:bodyPr>
          <a:lstStyle/>
          <a:p>
            <a:pPr algn="ctr"/>
            <a:r>
              <a:rPr lang="ru-RU" dirty="0"/>
              <a:t>«Сад»</a:t>
            </a:r>
          </a:p>
          <a:p>
            <a:pPr algn="ctr"/>
            <a:r>
              <a:rPr lang="ru-RU" dirty="0"/>
              <a:t>Ионова Е.А.</a:t>
            </a:r>
          </a:p>
          <a:p>
            <a:pPr algn="ctr"/>
            <a:r>
              <a:rPr lang="ru-RU" dirty="0" err="1"/>
              <a:t>Перунова</a:t>
            </a:r>
            <a:r>
              <a:rPr lang="ru-RU" dirty="0"/>
              <a:t> Н.А.</a:t>
            </a:r>
          </a:p>
          <a:p>
            <a:pPr algn="ctr"/>
            <a:r>
              <a:rPr lang="ru-RU" dirty="0"/>
              <a:t>Булгакова Л.П.</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41989" name="Picture 5" descr="http://www.pptbackgrounds.org/uploads/fruits-and-vegetables-powerpoint-backgrounds.jpg"/>
          <p:cNvPicPr>
            <a:picLocks noChangeAspect="1" noChangeArrowheads="1"/>
          </p:cNvPicPr>
          <p:nvPr/>
        </p:nvPicPr>
        <p:blipFill>
          <a:blip r:embed="rId2" cstate="email">
            <a:lum contrast="40000"/>
            <a:extLst>
              <a:ext uri="{28A0092B-C50C-407E-A947-70E740481C1C}">
                <a14:useLocalDpi xmlns="" xmlns:a14="http://schemas.microsoft.com/office/drawing/2010/main"/>
              </a:ext>
            </a:extLst>
          </a:blip>
          <a:srcRect/>
          <a:stretch>
            <a:fillRect/>
          </a:stretch>
        </p:blipFill>
        <p:spPr bwMode="auto">
          <a:xfrm flipH="1">
            <a:off x="0" y="0"/>
            <a:ext cx="9144000" cy="6858000"/>
          </a:xfrm>
          <a:prstGeom prst="rect">
            <a:avLst/>
          </a:prstGeom>
          <a:noFill/>
        </p:spPr>
      </p:pic>
      <p:pic>
        <p:nvPicPr>
          <p:cNvPr id="41990" name="Picture 6" descr="C:\Users\User\Desktop\КАРТИНКИ\wheat_PNG32.png"/>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0"/>
            <a:ext cx="1619672" cy="4841776"/>
          </a:xfrm>
          <a:prstGeom prst="rect">
            <a:avLst/>
          </a:prstGeom>
          <a:noFill/>
        </p:spPr>
      </p:pic>
      <p:pic>
        <p:nvPicPr>
          <p:cNvPr id="41992" name="Picture 8" descr="http://www.xn--80aaujbdxeb6af9cg.com/data/images/%D0%A1%D0%B0%D0%B4%D0%BE%D0%B2%D0%BD%D0%B8%D0%BA-%D0%BF%D0%BE%D0%BB%D0%B8%D0%B2%D0%B0-%D1%80%D0%B0%D1%81%D1%82%D0%B5%D0%BD%D0%B8%D0%B9_507d8fdcae106-thumb.jpg"/>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flipH="1">
            <a:off x="0" y="2636912"/>
            <a:ext cx="1799184" cy="2952328"/>
          </a:xfrm>
          <a:prstGeom prst="rect">
            <a:avLst/>
          </a:prstGeom>
          <a:noFill/>
        </p:spPr>
      </p:pic>
      <p:sp>
        <p:nvSpPr>
          <p:cNvPr id="12" name="TextBox 11"/>
          <p:cNvSpPr txBox="1"/>
          <p:nvPr/>
        </p:nvSpPr>
        <p:spPr>
          <a:xfrm>
            <a:off x="3419872" y="1484784"/>
            <a:ext cx="184731" cy="369332"/>
          </a:xfrm>
          <a:prstGeom prst="rect">
            <a:avLst/>
          </a:prstGeom>
          <a:noFill/>
        </p:spPr>
        <p:txBody>
          <a:bodyPr wrap="none" rtlCol="0">
            <a:spAutoFit/>
          </a:bodyPr>
          <a:lstStyle/>
          <a:p>
            <a:endParaRPr lang="ru-RU"/>
          </a:p>
        </p:txBody>
      </p:sp>
      <p:sp>
        <p:nvSpPr>
          <p:cNvPr id="8" name="TextBox 7"/>
          <p:cNvSpPr txBox="1"/>
          <p:nvPr/>
        </p:nvSpPr>
        <p:spPr>
          <a:xfrm>
            <a:off x="1619672" y="260648"/>
            <a:ext cx="6840760" cy="707886"/>
          </a:xfrm>
          <a:prstGeom prst="rect">
            <a:avLst/>
          </a:prstGeom>
          <a:noFill/>
        </p:spPr>
        <p:txBody>
          <a:bodyPr wrap="square" rtlCol="0">
            <a:spAutoFit/>
          </a:bodyPr>
          <a:lstStyle/>
          <a:p>
            <a:pPr algn="ctr"/>
            <a:endParaRPr lang="ru-RU" sz="4000" b="1" i="1" u="sng" dirty="0">
              <a:solidFill>
                <a:srgbClr val="002060"/>
              </a:solidFill>
              <a:latin typeface="Times New Roman" pitchFamily="18" charset="0"/>
              <a:cs typeface="Times New Roman" pitchFamily="18" charset="0"/>
            </a:endParaRPr>
          </a:p>
        </p:txBody>
      </p:sp>
      <p:sp>
        <p:nvSpPr>
          <p:cNvPr id="9" name="Прямоугольник 8"/>
          <p:cNvSpPr/>
          <p:nvPr/>
        </p:nvSpPr>
        <p:spPr>
          <a:xfrm>
            <a:off x="1403648" y="1628800"/>
            <a:ext cx="7344816" cy="1200329"/>
          </a:xfrm>
          <a:prstGeom prst="rect">
            <a:avLst/>
          </a:prstGeom>
        </p:spPr>
        <p:txBody>
          <a:bodyPr wrap="square">
            <a:spAutoFit/>
          </a:bodyPr>
          <a:lstStyle/>
          <a:p>
            <a:pPr>
              <a:defRPr/>
            </a:pPr>
            <a:endParaRPr lang="ru-RU" sz="3600" dirty="0">
              <a:solidFill>
                <a:srgbClr val="002060"/>
              </a:solidFill>
              <a:latin typeface="Times New Roman" pitchFamily="18" charset="0"/>
              <a:cs typeface="Times New Roman" pitchFamily="18" charset="0"/>
            </a:endParaRPr>
          </a:p>
          <a:p>
            <a:pPr>
              <a:defRPr/>
            </a:pPr>
            <a:endParaRPr lang="ru-RU" sz="3600" dirty="0">
              <a:solidFill>
                <a:srgbClr val="002060"/>
              </a:solidFill>
              <a:latin typeface="Times New Roman" pitchFamily="18" charset="0"/>
              <a:cs typeface="Times New Roman" pitchFamily="18" charset="0"/>
            </a:endParaRPr>
          </a:p>
        </p:txBody>
      </p:sp>
      <p:sp>
        <p:nvSpPr>
          <p:cNvPr id="10" name="TextBox 9"/>
          <p:cNvSpPr txBox="1"/>
          <p:nvPr/>
        </p:nvSpPr>
        <p:spPr>
          <a:xfrm>
            <a:off x="1763688" y="548680"/>
            <a:ext cx="6840760" cy="584775"/>
          </a:xfrm>
          <a:prstGeom prst="rect">
            <a:avLst/>
          </a:prstGeom>
          <a:noFill/>
        </p:spPr>
        <p:txBody>
          <a:bodyPr wrap="square" rtlCol="0">
            <a:spAutoFit/>
          </a:bodyPr>
          <a:lstStyle/>
          <a:p>
            <a:pPr algn="ctr"/>
            <a:endParaRPr lang="ru-RU" sz="3200" b="1" dirty="0">
              <a:solidFill>
                <a:srgbClr val="002060"/>
              </a:solidFill>
            </a:endParaRPr>
          </a:p>
        </p:txBody>
      </p:sp>
      <p:sp>
        <p:nvSpPr>
          <p:cNvPr id="11" name="TextBox 10"/>
          <p:cNvSpPr txBox="1"/>
          <p:nvPr/>
        </p:nvSpPr>
        <p:spPr>
          <a:xfrm>
            <a:off x="8172400" y="260648"/>
            <a:ext cx="720081" cy="646331"/>
          </a:xfrm>
          <a:prstGeom prst="rect">
            <a:avLst/>
          </a:prstGeom>
          <a:noFill/>
        </p:spPr>
        <p:txBody>
          <a:bodyPr wrap="square" rtlCol="0">
            <a:spAutoFit/>
          </a:bodyPr>
          <a:lstStyle/>
          <a:p>
            <a:pPr algn="ctr">
              <a:defRPr/>
            </a:pPr>
            <a:endParaRPr lang="ru-RU" sz="3600" b="1" i="1" u="sng" dirty="0">
              <a:solidFill>
                <a:srgbClr val="002060"/>
              </a:solidFill>
              <a:latin typeface="Times New Roman" pitchFamily="18" charset="0"/>
              <a:cs typeface="Times New Roman" pitchFamily="18" charset="0"/>
            </a:endParaRPr>
          </a:p>
        </p:txBody>
      </p:sp>
      <p:pic>
        <p:nvPicPr>
          <p:cNvPr id="4" name="Рисунок 3">
            <a:extLst>
              <a:ext uri="{FF2B5EF4-FFF2-40B4-BE49-F238E27FC236}">
                <a16:creationId xmlns="" xmlns:a16="http://schemas.microsoft.com/office/drawing/2014/main" id="{A1466631-A6F5-EFDE-ADC9-0098F1329F7F}"/>
              </a:ext>
            </a:extLst>
          </p:cNvPr>
          <p:cNvPicPr>
            <a:picLocks noChangeAspect="1"/>
          </p:cNvPicPr>
          <p:nvPr/>
        </p:nvPicPr>
        <p:blipFill>
          <a:blip r:embed="rId5" cstate="print"/>
          <a:stretch>
            <a:fillRect/>
          </a:stretch>
        </p:blipFill>
        <p:spPr>
          <a:xfrm>
            <a:off x="5366624" y="378344"/>
            <a:ext cx="3165816" cy="4221088"/>
          </a:xfrm>
          <a:prstGeom prst="rect">
            <a:avLst/>
          </a:prstGeom>
        </p:spPr>
      </p:pic>
      <p:sp>
        <p:nvSpPr>
          <p:cNvPr id="6" name="TextBox 5">
            <a:extLst>
              <a:ext uri="{FF2B5EF4-FFF2-40B4-BE49-F238E27FC236}">
                <a16:creationId xmlns="" xmlns:a16="http://schemas.microsoft.com/office/drawing/2014/main" id="{30A9AE65-874A-321E-1921-6B255D64EBD4}"/>
              </a:ext>
            </a:extLst>
          </p:cNvPr>
          <p:cNvSpPr txBox="1"/>
          <p:nvPr/>
        </p:nvSpPr>
        <p:spPr>
          <a:xfrm>
            <a:off x="5508104" y="5157192"/>
            <a:ext cx="2986672" cy="923330"/>
          </a:xfrm>
          <a:prstGeom prst="rect">
            <a:avLst/>
          </a:prstGeom>
          <a:noFill/>
        </p:spPr>
        <p:txBody>
          <a:bodyPr wrap="square" rtlCol="0">
            <a:spAutoFit/>
          </a:bodyPr>
          <a:lstStyle/>
          <a:p>
            <a:pPr algn="ctr"/>
            <a:r>
              <a:rPr lang="ru-RU" dirty="0"/>
              <a:t>«Ферма»</a:t>
            </a:r>
          </a:p>
          <a:p>
            <a:pPr algn="ctr"/>
            <a:r>
              <a:rPr lang="ru-RU" dirty="0"/>
              <a:t>Селина Е.А.</a:t>
            </a:r>
          </a:p>
          <a:p>
            <a:pPr algn="ctr"/>
            <a:r>
              <a:rPr lang="ru-RU" dirty="0" err="1"/>
              <a:t>Николаюк</a:t>
            </a:r>
            <a:r>
              <a:rPr lang="ru-RU" dirty="0"/>
              <a:t> С.В.</a:t>
            </a:r>
          </a:p>
        </p:txBody>
      </p:sp>
      <p:pic>
        <p:nvPicPr>
          <p:cNvPr id="7" name="Рисунок 6">
            <a:extLst>
              <a:ext uri="{FF2B5EF4-FFF2-40B4-BE49-F238E27FC236}">
                <a16:creationId xmlns="" xmlns:a16="http://schemas.microsoft.com/office/drawing/2014/main" id="{2A79CCCF-B383-72E0-B859-4049EFE235F6}"/>
              </a:ext>
            </a:extLst>
          </p:cNvPr>
          <p:cNvPicPr>
            <a:picLocks noChangeAspect="1"/>
          </p:cNvPicPr>
          <p:nvPr/>
        </p:nvPicPr>
        <p:blipFill>
          <a:blip r:embed="rId6" cstate="print"/>
          <a:stretch>
            <a:fillRect/>
          </a:stretch>
        </p:blipFill>
        <p:spPr>
          <a:xfrm>
            <a:off x="1485775" y="396852"/>
            <a:ext cx="3165816" cy="4221088"/>
          </a:xfrm>
          <a:prstGeom prst="rect">
            <a:avLst/>
          </a:prstGeom>
        </p:spPr>
      </p:pic>
      <p:sp>
        <p:nvSpPr>
          <p:cNvPr id="13" name="TextBox 12">
            <a:extLst>
              <a:ext uri="{FF2B5EF4-FFF2-40B4-BE49-F238E27FC236}">
                <a16:creationId xmlns="" xmlns:a16="http://schemas.microsoft.com/office/drawing/2014/main" id="{A2BEF6EC-28CD-916B-CBDB-1F81126F1A09}"/>
              </a:ext>
            </a:extLst>
          </p:cNvPr>
          <p:cNvSpPr txBox="1"/>
          <p:nvPr/>
        </p:nvSpPr>
        <p:spPr>
          <a:xfrm>
            <a:off x="1907196" y="5163230"/>
            <a:ext cx="2520280" cy="923330"/>
          </a:xfrm>
          <a:prstGeom prst="rect">
            <a:avLst/>
          </a:prstGeom>
          <a:noFill/>
        </p:spPr>
        <p:txBody>
          <a:bodyPr wrap="square" rtlCol="0">
            <a:spAutoFit/>
          </a:bodyPr>
          <a:lstStyle/>
          <a:p>
            <a:pPr algn="ctr"/>
            <a:r>
              <a:rPr lang="ru-RU" dirty="0"/>
              <a:t>«Птичник»</a:t>
            </a:r>
          </a:p>
          <a:p>
            <a:pPr algn="ctr"/>
            <a:r>
              <a:rPr lang="ru-RU" dirty="0" err="1"/>
              <a:t>Гнусенко</a:t>
            </a:r>
            <a:r>
              <a:rPr lang="ru-RU" dirty="0"/>
              <a:t> Л.Ю.</a:t>
            </a:r>
          </a:p>
          <a:p>
            <a:pPr algn="ctr"/>
            <a:r>
              <a:rPr lang="ru-RU" dirty="0"/>
              <a:t>Серко О.А.</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41989" name="Picture 5" descr="http://www.pptbackgrounds.org/uploads/fruits-and-vegetables-powerpoint-backgrounds.jpg"/>
          <p:cNvPicPr>
            <a:picLocks noChangeAspect="1" noChangeArrowheads="1"/>
          </p:cNvPicPr>
          <p:nvPr/>
        </p:nvPicPr>
        <p:blipFill>
          <a:blip r:embed="rId2" cstate="email">
            <a:lum contrast="40000"/>
            <a:extLst>
              <a:ext uri="{28A0092B-C50C-407E-A947-70E740481C1C}">
                <a14:useLocalDpi xmlns="" xmlns:a14="http://schemas.microsoft.com/office/drawing/2010/main"/>
              </a:ext>
            </a:extLst>
          </a:blip>
          <a:srcRect/>
          <a:stretch>
            <a:fillRect/>
          </a:stretch>
        </p:blipFill>
        <p:spPr bwMode="auto">
          <a:xfrm flipH="1">
            <a:off x="0" y="0"/>
            <a:ext cx="9144000" cy="6858000"/>
          </a:xfrm>
          <a:prstGeom prst="rect">
            <a:avLst/>
          </a:prstGeom>
          <a:noFill/>
        </p:spPr>
      </p:pic>
      <p:pic>
        <p:nvPicPr>
          <p:cNvPr id="41990" name="Picture 6" descr="C:\Users\User\Desktop\КАРТИНКИ\wheat_PNG32.png"/>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0"/>
            <a:ext cx="1619672" cy="4841776"/>
          </a:xfrm>
          <a:prstGeom prst="rect">
            <a:avLst/>
          </a:prstGeom>
          <a:noFill/>
        </p:spPr>
      </p:pic>
      <p:pic>
        <p:nvPicPr>
          <p:cNvPr id="41992" name="Picture 8" descr="http://www.xn--80aaujbdxeb6af9cg.com/data/images/%D0%A1%D0%B0%D0%B4%D0%BE%D0%B2%D0%BD%D0%B8%D0%BA-%D0%BF%D0%BE%D0%BB%D0%B8%D0%B2%D0%B0-%D1%80%D0%B0%D1%81%D1%82%D0%B5%D0%BD%D0%B8%D0%B9_507d8fdcae106-thumb.jpg"/>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flipH="1">
            <a:off x="0" y="2636912"/>
            <a:ext cx="1799184" cy="2952328"/>
          </a:xfrm>
          <a:prstGeom prst="rect">
            <a:avLst/>
          </a:prstGeom>
          <a:noFill/>
        </p:spPr>
      </p:pic>
      <p:sp>
        <p:nvSpPr>
          <p:cNvPr id="12" name="TextBox 11"/>
          <p:cNvSpPr txBox="1"/>
          <p:nvPr/>
        </p:nvSpPr>
        <p:spPr>
          <a:xfrm>
            <a:off x="3419872" y="1484784"/>
            <a:ext cx="184731" cy="369332"/>
          </a:xfrm>
          <a:prstGeom prst="rect">
            <a:avLst/>
          </a:prstGeom>
          <a:noFill/>
        </p:spPr>
        <p:txBody>
          <a:bodyPr wrap="none" rtlCol="0">
            <a:spAutoFit/>
          </a:bodyPr>
          <a:lstStyle/>
          <a:p>
            <a:endParaRPr lang="ru-RU"/>
          </a:p>
        </p:txBody>
      </p:sp>
      <p:sp>
        <p:nvSpPr>
          <p:cNvPr id="8" name="TextBox 7"/>
          <p:cNvSpPr txBox="1"/>
          <p:nvPr/>
        </p:nvSpPr>
        <p:spPr>
          <a:xfrm>
            <a:off x="1619672" y="260648"/>
            <a:ext cx="6840760" cy="707886"/>
          </a:xfrm>
          <a:prstGeom prst="rect">
            <a:avLst/>
          </a:prstGeom>
          <a:noFill/>
        </p:spPr>
        <p:txBody>
          <a:bodyPr wrap="square" rtlCol="0">
            <a:spAutoFit/>
          </a:bodyPr>
          <a:lstStyle/>
          <a:p>
            <a:pPr algn="ctr"/>
            <a:endParaRPr lang="ru-RU" sz="4000" b="1" i="1" u="sng" dirty="0">
              <a:solidFill>
                <a:srgbClr val="002060"/>
              </a:solidFill>
              <a:latin typeface="Times New Roman" pitchFamily="18" charset="0"/>
              <a:cs typeface="Times New Roman" pitchFamily="18" charset="0"/>
            </a:endParaRPr>
          </a:p>
        </p:txBody>
      </p:sp>
      <p:sp>
        <p:nvSpPr>
          <p:cNvPr id="9" name="Прямоугольник 8"/>
          <p:cNvSpPr/>
          <p:nvPr/>
        </p:nvSpPr>
        <p:spPr>
          <a:xfrm>
            <a:off x="1403648" y="1628800"/>
            <a:ext cx="7344816" cy="1200329"/>
          </a:xfrm>
          <a:prstGeom prst="rect">
            <a:avLst/>
          </a:prstGeom>
        </p:spPr>
        <p:txBody>
          <a:bodyPr wrap="square">
            <a:spAutoFit/>
          </a:bodyPr>
          <a:lstStyle/>
          <a:p>
            <a:pPr>
              <a:defRPr/>
            </a:pPr>
            <a:endParaRPr lang="ru-RU" sz="3600" dirty="0">
              <a:solidFill>
                <a:srgbClr val="002060"/>
              </a:solidFill>
              <a:latin typeface="Times New Roman" pitchFamily="18" charset="0"/>
              <a:cs typeface="Times New Roman" pitchFamily="18" charset="0"/>
            </a:endParaRPr>
          </a:p>
          <a:p>
            <a:pPr>
              <a:defRPr/>
            </a:pPr>
            <a:endParaRPr lang="ru-RU" sz="3600" dirty="0">
              <a:solidFill>
                <a:srgbClr val="002060"/>
              </a:solidFill>
              <a:latin typeface="Times New Roman" pitchFamily="18" charset="0"/>
              <a:cs typeface="Times New Roman" pitchFamily="18" charset="0"/>
            </a:endParaRPr>
          </a:p>
        </p:txBody>
      </p:sp>
      <p:sp>
        <p:nvSpPr>
          <p:cNvPr id="10" name="TextBox 9"/>
          <p:cNvSpPr txBox="1"/>
          <p:nvPr/>
        </p:nvSpPr>
        <p:spPr>
          <a:xfrm>
            <a:off x="1763688" y="548680"/>
            <a:ext cx="6840760" cy="584775"/>
          </a:xfrm>
          <a:prstGeom prst="rect">
            <a:avLst/>
          </a:prstGeom>
          <a:noFill/>
        </p:spPr>
        <p:txBody>
          <a:bodyPr wrap="square" rtlCol="0">
            <a:spAutoFit/>
          </a:bodyPr>
          <a:lstStyle/>
          <a:p>
            <a:pPr algn="ctr"/>
            <a:endParaRPr lang="ru-RU" sz="3200" b="1" dirty="0">
              <a:solidFill>
                <a:srgbClr val="002060"/>
              </a:solidFill>
            </a:endParaRPr>
          </a:p>
        </p:txBody>
      </p:sp>
      <p:sp>
        <p:nvSpPr>
          <p:cNvPr id="11" name="TextBox 10"/>
          <p:cNvSpPr txBox="1"/>
          <p:nvPr/>
        </p:nvSpPr>
        <p:spPr>
          <a:xfrm>
            <a:off x="8172400" y="260648"/>
            <a:ext cx="720081" cy="646331"/>
          </a:xfrm>
          <a:prstGeom prst="rect">
            <a:avLst/>
          </a:prstGeom>
          <a:noFill/>
        </p:spPr>
        <p:txBody>
          <a:bodyPr wrap="square" rtlCol="0">
            <a:spAutoFit/>
          </a:bodyPr>
          <a:lstStyle/>
          <a:p>
            <a:pPr algn="ctr">
              <a:defRPr/>
            </a:pPr>
            <a:endParaRPr lang="ru-RU" sz="3600" b="1" i="1" u="sng" dirty="0">
              <a:solidFill>
                <a:srgbClr val="002060"/>
              </a:solidFill>
              <a:latin typeface="Times New Roman" pitchFamily="18" charset="0"/>
              <a:cs typeface="Times New Roman" pitchFamily="18" charset="0"/>
            </a:endParaRPr>
          </a:p>
        </p:txBody>
      </p:sp>
      <p:pic>
        <p:nvPicPr>
          <p:cNvPr id="4" name="Рисунок 3">
            <a:extLst>
              <a:ext uri="{FF2B5EF4-FFF2-40B4-BE49-F238E27FC236}">
                <a16:creationId xmlns="" xmlns:a16="http://schemas.microsoft.com/office/drawing/2014/main" id="{4F569B73-BC1C-F485-40E6-AC3BC2FBF3F5}"/>
              </a:ext>
            </a:extLst>
          </p:cNvPr>
          <p:cNvPicPr>
            <a:picLocks noChangeAspect="1"/>
          </p:cNvPicPr>
          <p:nvPr/>
        </p:nvPicPr>
        <p:blipFill>
          <a:blip r:embed="rId5" cstate="print"/>
          <a:srcRect l="9051" r="24013"/>
          <a:stretch>
            <a:fillRect/>
          </a:stretch>
        </p:blipFill>
        <p:spPr>
          <a:xfrm>
            <a:off x="4842685" y="838145"/>
            <a:ext cx="4049795" cy="3407162"/>
          </a:xfrm>
          <a:prstGeom prst="rect">
            <a:avLst/>
          </a:prstGeom>
        </p:spPr>
      </p:pic>
      <p:pic>
        <p:nvPicPr>
          <p:cNvPr id="5" name="Рисунок 4">
            <a:extLst>
              <a:ext uri="{FF2B5EF4-FFF2-40B4-BE49-F238E27FC236}">
                <a16:creationId xmlns="" xmlns:a16="http://schemas.microsoft.com/office/drawing/2014/main" id="{002288CB-7D0A-F17B-C2D1-2175D8EBEFDE}"/>
              </a:ext>
            </a:extLst>
          </p:cNvPr>
          <p:cNvPicPr>
            <a:picLocks noChangeAspect="1"/>
          </p:cNvPicPr>
          <p:nvPr/>
        </p:nvPicPr>
        <p:blipFill>
          <a:blip r:embed="rId6" cstate="print"/>
          <a:srcRect l="823" t="-1023" r="31489" b="1023"/>
          <a:stretch>
            <a:fillRect/>
          </a:stretch>
        </p:blipFill>
        <p:spPr>
          <a:xfrm>
            <a:off x="365204" y="778503"/>
            <a:ext cx="4160806" cy="3461705"/>
          </a:xfrm>
          <a:prstGeom prst="rect">
            <a:avLst/>
          </a:prstGeom>
        </p:spPr>
      </p:pic>
      <p:sp>
        <p:nvSpPr>
          <p:cNvPr id="6" name="TextBox 5">
            <a:extLst>
              <a:ext uri="{FF2B5EF4-FFF2-40B4-BE49-F238E27FC236}">
                <a16:creationId xmlns="" xmlns:a16="http://schemas.microsoft.com/office/drawing/2014/main" id="{0B5EFA2D-282E-CA00-7CEF-EB45ECDF4B82}"/>
              </a:ext>
            </a:extLst>
          </p:cNvPr>
          <p:cNvSpPr txBox="1"/>
          <p:nvPr/>
        </p:nvSpPr>
        <p:spPr>
          <a:xfrm>
            <a:off x="5454316" y="5013176"/>
            <a:ext cx="3129544" cy="646331"/>
          </a:xfrm>
          <a:prstGeom prst="rect">
            <a:avLst/>
          </a:prstGeom>
          <a:noFill/>
        </p:spPr>
        <p:txBody>
          <a:bodyPr wrap="square" rtlCol="0">
            <a:spAutoFit/>
          </a:bodyPr>
          <a:lstStyle/>
          <a:p>
            <a:pPr algn="ctr"/>
            <a:r>
              <a:rPr lang="ru-RU" dirty="0"/>
              <a:t>«Мельница»</a:t>
            </a:r>
          </a:p>
          <a:p>
            <a:pPr algn="ctr"/>
            <a:r>
              <a:rPr lang="ru-RU" dirty="0"/>
              <a:t>Рихтер О.А.</a:t>
            </a:r>
          </a:p>
        </p:txBody>
      </p:sp>
      <p:sp>
        <p:nvSpPr>
          <p:cNvPr id="7" name="TextBox 6">
            <a:extLst>
              <a:ext uri="{FF2B5EF4-FFF2-40B4-BE49-F238E27FC236}">
                <a16:creationId xmlns="" xmlns:a16="http://schemas.microsoft.com/office/drawing/2014/main" id="{4E3167BB-A269-D9D7-E522-F2B414F220C8}"/>
              </a:ext>
            </a:extLst>
          </p:cNvPr>
          <p:cNvSpPr txBox="1"/>
          <p:nvPr/>
        </p:nvSpPr>
        <p:spPr>
          <a:xfrm>
            <a:off x="1403648" y="5013176"/>
            <a:ext cx="3166056" cy="646331"/>
          </a:xfrm>
          <a:prstGeom prst="rect">
            <a:avLst/>
          </a:prstGeom>
          <a:noFill/>
        </p:spPr>
        <p:txBody>
          <a:bodyPr wrap="square" rtlCol="0">
            <a:spAutoFit/>
          </a:bodyPr>
          <a:lstStyle/>
          <a:p>
            <a:pPr algn="ctr"/>
            <a:r>
              <a:rPr lang="ru-RU" dirty="0"/>
              <a:t>«Мельница и пекарня»</a:t>
            </a:r>
          </a:p>
          <a:p>
            <a:pPr algn="ctr"/>
            <a:r>
              <a:rPr lang="ru-RU" dirty="0"/>
              <a:t>Рихтер О.А.</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 xmlns:a16="http://schemas.microsoft.com/office/drawing/2014/main" id="{32334AE0-405C-CBF6-1F21-B195B482957D}"/>
            </a:ext>
          </a:extLst>
        </p:cNvPr>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8BE59B54-6422-CBDB-5038-A9132EEA0550}"/>
              </a:ext>
            </a:extLst>
          </p:cNvPr>
          <p:cNvSpPr>
            <a:spLocks noGrp="1"/>
          </p:cNvSpPr>
          <p:nvPr>
            <p:ph type="ctrTitle"/>
          </p:nvPr>
        </p:nvSpPr>
        <p:spPr/>
        <p:txBody>
          <a:bodyPr/>
          <a:lstStyle/>
          <a:p>
            <a:endParaRPr lang="ru-RU" dirty="0"/>
          </a:p>
        </p:txBody>
      </p:sp>
      <p:sp>
        <p:nvSpPr>
          <p:cNvPr id="3" name="Подзаголовок 2">
            <a:extLst>
              <a:ext uri="{FF2B5EF4-FFF2-40B4-BE49-F238E27FC236}">
                <a16:creationId xmlns="" xmlns:a16="http://schemas.microsoft.com/office/drawing/2014/main" id="{1E20E3A5-7B2C-3C48-56D1-5FB2C58A05F1}"/>
              </a:ext>
            </a:extLst>
          </p:cNvPr>
          <p:cNvSpPr>
            <a:spLocks noGrp="1"/>
          </p:cNvSpPr>
          <p:nvPr>
            <p:ph type="subTitle" idx="1"/>
          </p:nvPr>
        </p:nvSpPr>
        <p:spPr/>
        <p:txBody>
          <a:bodyPr/>
          <a:lstStyle/>
          <a:p>
            <a:endParaRPr lang="ru-RU"/>
          </a:p>
        </p:txBody>
      </p:sp>
      <p:pic>
        <p:nvPicPr>
          <p:cNvPr id="41989" name="Picture 5" descr="http://www.pptbackgrounds.org/uploads/fruits-and-vegetables-powerpoint-backgrounds.jpg">
            <a:extLst>
              <a:ext uri="{FF2B5EF4-FFF2-40B4-BE49-F238E27FC236}">
                <a16:creationId xmlns="" xmlns:a16="http://schemas.microsoft.com/office/drawing/2014/main" id="{4559A67B-7F13-7032-3F09-9E0585B03CF1}"/>
              </a:ext>
            </a:extLst>
          </p:cNvPr>
          <p:cNvPicPr>
            <a:picLocks noChangeAspect="1" noChangeArrowheads="1"/>
          </p:cNvPicPr>
          <p:nvPr/>
        </p:nvPicPr>
        <p:blipFill>
          <a:blip r:embed="rId2" cstate="email">
            <a:lum contrast="40000"/>
            <a:extLst>
              <a:ext uri="{28A0092B-C50C-407E-A947-70E740481C1C}">
                <a14:useLocalDpi xmlns="" xmlns:a14="http://schemas.microsoft.com/office/drawing/2010/main"/>
              </a:ext>
            </a:extLst>
          </a:blip>
          <a:srcRect/>
          <a:stretch>
            <a:fillRect/>
          </a:stretch>
        </p:blipFill>
        <p:spPr bwMode="auto">
          <a:xfrm flipH="1">
            <a:off x="0" y="0"/>
            <a:ext cx="9144000" cy="6858000"/>
          </a:xfrm>
          <a:prstGeom prst="rect">
            <a:avLst/>
          </a:prstGeom>
          <a:noFill/>
        </p:spPr>
      </p:pic>
      <p:pic>
        <p:nvPicPr>
          <p:cNvPr id="41990" name="Picture 6" descr="C:\Users\User\Desktop\КАРТИНКИ\wheat_PNG32.png">
            <a:extLst>
              <a:ext uri="{FF2B5EF4-FFF2-40B4-BE49-F238E27FC236}">
                <a16:creationId xmlns="" xmlns:a16="http://schemas.microsoft.com/office/drawing/2014/main" id="{E115BF2A-EB21-5E22-768B-7AC616FE098A}"/>
              </a:ext>
            </a:extLst>
          </p:cNvPr>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0"/>
            <a:ext cx="1619672" cy="4841776"/>
          </a:xfrm>
          <a:prstGeom prst="rect">
            <a:avLst/>
          </a:prstGeom>
          <a:noFill/>
        </p:spPr>
      </p:pic>
      <p:pic>
        <p:nvPicPr>
          <p:cNvPr id="41992" name="Picture 8" descr="http://www.xn--80aaujbdxeb6af9cg.com/data/images/%D0%A1%D0%B0%D0%B4%D0%BE%D0%B2%D0%BD%D0%B8%D0%BA-%D0%BF%D0%BE%D0%BB%D0%B8%D0%B2%D0%B0-%D1%80%D0%B0%D1%81%D1%82%D0%B5%D0%BD%D0%B8%D0%B9_507d8fdcae106-thumb.jpg">
            <a:extLst>
              <a:ext uri="{FF2B5EF4-FFF2-40B4-BE49-F238E27FC236}">
                <a16:creationId xmlns="" xmlns:a16="http://schemas.microsoft.com/office/drawing/2014/main" id="{CDFC4533-E002-858A-A928-DCC987B95992}"/>
              </a:ext>
            </a:extLst>
          </p:cNvPr>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flipH="1">
            <a:off x="0" y="2636912"/>
            <a:ext cx="1799184" cy="2952328"/>
          </a:xfrm>
          <a:prstGeom prst="rect">
            <a:avLst/>
          </a:prstGeom>
          <a:noFill/>
        </p:spPr>
      </p:pic>
      <p:sp>
        <p:nvSpPr>
          <p:cNvPr id="12" name="TextBox 11">
            <a:extLst>
              <a:ext uri="{FF2B5EF4-FFF2-40B4-BE49-F238E27FC236}">
                <a16:creationId xmlns="" xmlns:a16="http://schemas.microsoft.com/office/drawing/2014/main" id="{AAB8EF66-BFA1-7547-E6A4-0EF4CA718A06}"/>
              </a:ext>
            </a:extLst>
          </p:cNvPr>
          <p:cNvSpPr txBox="1"/>
          <p:nvPr/>
        </p:nvSpPr>
        <p:spPr>
          <a:xfrm>
            <a:off x="3419872" y="1484784"/>
            <a:ext cx="184731" cy="369332"/>
          </a:xfrm>
          <a:prstGeom prst="rect">
            <a:avLst/>
          </a:prstGeom>
          <a:noFill/>
        </p:spPr>
        <p:txBody>
          <a:bodyPr wrap="none" rtlCol="0">
            <a:spAutoFit/>
          </a:bodyPr>
          <a:lstStyle/>
          <a:p>
            <a:endParaRPr lang="ru-RU"/>
          </a:p>
        </p:txBody>
      </p:sp>
      <p:sp>
        <p:nvSpPr>
          <p:cNvPr id="8" name="TextBox 7">
            <a:extLst>
              <a:ext uri="{FF2B5EF4-FFF2-40B4-BE49-F238E27FC236}">
                <a16:creationId xmlns="" xmlns:a16="http://schemas.microsoft.com/office/drawing/2014/main" id="{2FC0E5A5-CD03-79C0-42BD-10F758029D85}"/>
              </a:ext>
            </a:extLst>
          </p:cNvPr>
          <p:cNvSpPr txBox="1"/>
          <p:nvPr/>
        </p:nvSpPr>
        <p:spPr>
          <a:xfrm>
            <a:off x="1619672" y="260648"/>
            <a:ext cx="6840760" cy="707886"/>
          </a:xfrm>
          <a:prstGeom prst="rect">
            <a:avLst/>
          </a:prstGeom>
          <a:noFill/>
        </p:spPr>
        <p:txBody>
          <a:bodyPr wrap="square" rtlCol="0">
            <a:spAutoFit/>
          </a:bodyPr>
          <a:lstStyle/>
          <a:p>
            <a:pPr algn="ctr"/>
            <a:endParaRPr lang="ru-RU" sz="4000" b="1" i="1" u="sng" dirty="0">
              <a:solidFill>
                <a:srgbClr val="002060"/>
              </a:solidFill>
              <a:latin typeface="Times New Roman" pitchFamily="18" charset="0"/>
              <a:cs typeface="Times New Roman" pitchFamily="18" charset="0"/>
            </a:endParaRPr>
          </a:p>
        </p:txBody>
      </p:sp>
      <p:sp>
        <p:nvSpPr>
          <p:cNvPr id="9" name="Прямоугольник 8">
            <a:extLst>
              <a:ext uri="{FF2B5EF4-FFF2-40B4-BE49-F238E27FC236}">
                <a16:creationId xmlns="" xmlns:a16="http://schemas.microsoft.com/office/drawing/2014/main" id="{2E34AF8E-3482-91AC-4EB9-7E7085562308}"/>
              </a:ext>
            </a:extLst>
          </p:cNvPr>
          <p:cNvSpPr/>
          <p:nvPr/>
        </p:nvSpPr>
        <p:spPr>
          <a:xfrm>
            <a:off x="1403648" y="1628800"/>
            <a:ext cx="7344816" cy="1200329"/>
          </a:xfrm>
          <a:prstGeom prst="rect">
            <a:avLst/>
          </a:prstGeom>
        </p:spPr>
        <p:txBody>
          <a:bodyPr wrap="square">
            <a:spAutoFit/>
          </a:bodyPr>
          <a:lstStyle/>
          <a:p>
            <a:pPr>
              <a:defRPr/>
            </a:pPr>
            <a:endParaRPr lang="ru-RU" sz="3600" dirty="0">
              <a:solidFill>
                <a:srgbClr val="002060"/>
              </a:solidFill>
              <a:latin typeface="Times New Roman" pitchFamily="18" charset="0"/>
              <a:cs typeface="Times New Roman" pitchFamily="18" charset="0"/>
            </a:endParaRPr>
          </a:p>
          <a:p>
            <a:pPr>
              <a:defRPr/>
            </a:pPr>
            <a:endParaRPr lang="ru-RU" sz="3600" dirty="0">
              <a:solidFill>
                <a:srgbClr val="002060"/>
              </a:solidFill>
              <a:latin typeface="Times New Roman" pitchFamily="18" charset="0"/>
              <a:cs typeface="Times New Roman" pitchFamily="18" charset="0"/>
            </a:endParaRPr>
          </a:p>
        </p:txBody>
      </p:sp>
      <p:sp>
        <p:nvSpPr>
          <p:cNvPr id="10" name="TextBox 9">
            <a:extLst>
              <a:ext uri="{FF2B5EF4-FFF2-40B4-BE49-F238E27FC236}">
                <a16:creationId xmlns="" xmlns:a16="http://schemas.microsoft.com/office/drawing/2014/main" id="{1B9B0AA0-8358-32D7-21EE-74BC5FFC4407}"/>
              </a:ext>
            </a:extLst>
          </p:cNvPr>
          <p:cNvSpPr txBox="1"/>
          <p:nvPr/>
        </p:nvSpPr>
        <p:spPr>
          <a:xfrm>
            <a:off x="1763688" y="548680"/>
            <a:ext cx="6840760" cy="400110"/>
          </a:xfrm>
          <a:prstGeom prst="rect">
            <a:avLst/>
          </a:prstGeom>
          <a:noFill/>
        </p:spPr>
        <p:txBody>
          <a:bodyPr wrap="square" rtlCol="0">
            <a:spAutoFit/>
          </a:bodyPr>
          <a:lstStyle/>
          <a:p>
            <a:pPr algn="ctr"/>
            <a:r>
              <a:rPr lang="ru-RU" sz="2000" b="1" dirty="0">
                <a:solidFill>
                  <a:srgbClr val="002060"/>
                </a:solidFill>
                <a:latin typeface="Times New Roman" panose="02020603050405020304" pitchFamily="18" charset="0"/>
                <a:cs typeface="Times New Roman" panose="02020603050405020304" pitchFamily="18" charset="0"/>
              </a:rPr>
              <a:t>Практические рекомендации по организации</a:t>
            </a:r>
          </a:p>
        </p:txBody>
      </p:sp>
      <p:sp>
        <p:nvSpPr>
          <p:cNvPr id="11" name="TextBox 10">
            <a:extLst>
              <a:ext uri="{FF2B5EF4-FFF2-40B4-BE49-F238E27FC236}">
                <a16:creationId xmlns="" xmlns:a16="http://schemas.microsoft.com/office/drawing/2014/main" id="{CB083CF2-A067-B465-CBE9-EA2BE1FD7233}"/>
              </a:ext>
            </a:extLst>
          </p:cNvPr>
          <p:cNvSpPr txBox="1"/>
          <p:nvPr/>
        </p:nvSpPr>
        <p:spPr>
          <a:xfrm>
            <a:off x="8172400" y="260648"/>
            <a:ext cx="720081" cy="646331"/>
          </a:xfrm>
          <a:prstGeom prst="rect">
            <a:avLst/>
          </a:prstGeom>
          <a:noFill/>
        </p:spPr>
        <p:txBody>
          <a:bodyPr wrap="square" rtlCol="0">
            <a:spAutoFit/>
          </a:bodyPr>
          <a:lstStyle/>
          <a:p>
            <a:pPr algn="ctr">
              <a:defRPr/>
            </a:pPr>
            <a:endParaRPr lang="ru-RU" sz="3600" b="1" i="1" u="sng" dirty="0">
              <a:solidFill>
                <a:srgbClr val="002060"/>
              </a:solidFill>
              <a:latin typeface="Times New Roman" pitchFamily="18" charset="0"/>
              <a:cs typeface="Times New Roman" pitchFamily="18" charset="0"/>
            </a:endParaRPr>
          </a:p>
        </p:txBody>
      </p:sp>
      <p:graphicFrame>
        <p:nvGraphicFramePr>
          <p:cNvPr id="4" name="Схема 3">
            <a:extLst>
              <a:ext uri="{FF2B5EF4-FFF2-40B4-BE49-F238E27FC236}">
                <a16:creationId xmlns="" xmlns:a16="http://schemas.microsoft.com/office/drawing/2014/main" id="{4C73105E-AF3B-EFB4-30EC-EE3656A7CD23}"/>
              </a:ext>
            </a:extLst>
          </p:cNvPr>
          <p:cNvGraphicFramePr/>
          <p:nvPr>
            <p:extLst>
              <p:ext uri="{D42A27DB-BD31-4B8C-83A1-F6EECF244321}">
                <p14:modId xmlns="" xmlns:p14="http://schemas.microsoft.com/office/powerpoint/2010/main" val="2456984323"/>
              </p:ext>
            </p:extLst>
          </p:nvPr>
        </p:nvGraphicFramePr>
        <p:xfrm>
          <a:off x="1524000" y="1397000"/>
          <a:ext cx="7224464" cy="52003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 xmlns:p14="http://schemas.microsoft.com/office/powerpoint/2010/main" val="32218082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 xmlns:a16="http://schemas.microsoft.com/office/drawing/2014/main" id="{A42DE29A-B026-01B1-8999-1BBD73C6F058}"/>
            </a:ext>
          </a:extLst>
        </p:cNvPr>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E00EEE4-805F-538A-8E14-5DE4AD49712D}"/>
              </a:ext>
            </a:extLst>
          </p:cNvPr>
          <p:cNvSpPr>
            <a:spLocks noGrp="1"/>
          </p:cNvSpPr>
          <p:nvPr>
            <p:ph type="ctrTitle"/>
          </p:nvPr>
        </p:nvSpPr>
        <p:spPr/>
        <p:txBody>
          <a:bodyPr/>
          <a:lstStyle/>
          <a:p>
            <a:endParaRPr lang="ru-RU" dirty="0"/>
          </a:p>
        </p:txBody>
      </p:sp>
      <p:sp>
        <p:nvSpPr>
          <p:cNvPr id="3" name="Подзаголовок 2">
            <a:extLst>
              <a:ext uri="{FF2B5EF4-FFF2-40B4-BE49-F238E27FC236}">
                <a16:creationId xmlns="" xmlns:a16="http://schemas.microsoft.com/office/drawing/2014/main" id="{725185C6-4BFC-62E6-C87E-5D9C14CDBCA1}"/>
              </a:ext>
            </a:extLst>
          </p:cNvPr>
          <p:cNvSpPr>
            <a:spLocks noGrp="1"/>
          </p:cNvSpPr>
          <p:nvPr>
            <p:ph type="subTitle" idx="1"/>
          </p:nvPr>
        </p:nvSpPr>
        <p:spPr/>
        <p:txBody>
          <a:bodyPr/>
          <a:lstStyle/>
          <a:p>
            <a:endParaRPr lang="ru-RU"/>
          </a:p>
        </p:txBody>
      </p:sp>
      <p:pic>
        <p:nvPicPr>
          <p:cNvPr id="41989" name="Picture 5" descr="http://www.pptbackgrounds.org/uploads/fruits-and-vegetables-powerpoint-backgrounds.jpg">
            <a:extLst>
              <a:ext uri="{FF2B5EF4-FFF2-40B4-BE49-F238E27FC236}">
                <a16:creationId xmlns="" xmlns:a16="http://schemas.microsoft.com/office/drawing/2014/main" id="{9BE82035-0E08-26C5-ACC3-E6F63333CEF5}"/>
              </a:ext>
            </a:extLst>
          </p:cNvPr>
          <p:cNvPicPr>
            <a:picLocks noChangeAspect="1" noChangeArrowheads="1"/>
          </p:cNvPicPr>
          <p:nvPr/>
        </p:nvPicPr>
        <p:blipFill>
          <a:blip r:embed="rId2" cstate="email">
            <a:lum contrast="40000"/>
            <a:extLst>
              <a:ext uri="{28A0092B-C50C-407E-A947-70E740481C1C}">
                <a14:useLocalDpi xmlns="" xmlns:a14="http://schemas.microsoft.com/office/drawing/2010/main"/>
              </a:ext>
            </a:extLst>
          </a:blip>
          <a:srcRect/>
          <a:stretch>
            <a:fillRect/>
          </a:stretch>
        </p:blipFill>
        <p:spPr bwMode="auto">
          <a:xfrm flipH="1">
            <a:off x="0" y="0"/>
            <a:ext cx="9144000" cy="6858000"/>
          </a:xfrm>
          <a:prstGeom prst="rect">
            <a:avLst/>
          </a:prstGeom>
          <a:noFill/>
        </p:spPr>
      </p:pic>
      <p:pic>
        <p:nvPicPr>
          <p:cNvPr id="41990" name="Picture 6" descr="C:\Users\User\Desktop\КАРТИНКИ\wheat_PNG32.png">
            <a:extLst>
              <a:ext uri="{FF2B5EF4-FFF2-40B4-BE49-F238E27FC236}">
                <a16:creationId xmlns="" xmlns:a16="http://schemas.microsoft.com/office/drawing/2014/main" id="{BD8A5267-79F8-3C2A-3445-DA27772EFD09}"/>
              </a:ext>
            </a:extLst>
          </p:cNvPr>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0"/>
            <a:ext cx="1619672" cy="4841776"/>
          </a:xfrm>
          <a:prstGeom prst="rect">
            <a:avLst/>
          </a:prstGeom>
          <a:noFill/>
        </p:spPr>
      </p:pic>
      <p:pic>
        <p:nvPicPr>
          <p:cNvPr id="41992" name="Picture 8" descr="http://www.xn--80aaujbdxeb6af9cg.com/data/images/%D0%A1%D0%B0%D0%B4%D0%BE%D0%B2%D0%BD%D0%B8%D0%BA-%D0%BF%D0%BE%D0%BB%D0%B8%D0%B2%D0%B0-%D1%80%D0%B0%D1%81%D1%82%D0%B5%D0%BD%D0%B8%D0%B9_507d8fdcae106-thumb.jpg">
            <a:extLst>
              <a:ext uri="{FF2B5EF4-FFF2-40B4-BE49-F238E27FC236}">
                <a16:creationId xmlns="" xmlns:a16="http://schemas.microsoft.com/office/drawing/2014/main" id="{5A8F09D4-6738-B319-909E-8BE0F7B798CD}"/>
              </a:ext>
            </a:extLst>
          </p:cNvPr>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flipH="1">
            <a:off x="0" y="2636912"/>
            <a:ext cx="1799184" cy="2952328"/>
          </a:xfrm>
          <a:prstGeom prst="rect">
            <a:avLst/>
          </a:prstGeom>
          <a:noFill/>
        </p:spPr>
      </p:pic>
      <p:sp>
        <p:nvSpPr>
          <p:cNvPr id="12" name="TextBox 11">
            <a:extLst>
              <a:ext uri="{FF2B5EF4-FFF2-40B4-BE49-F238E27FC236}">
                <a16:creationId xmlns="" xmlns:a16="http://schemas.microsoft.com/office/drawing/2014/main" id="{66CFFF7A-B57D-8D88-A22C-AF5AB8D223D6}"/>
              </a:ext>
            </a:extLst>
          </p:cNvPr>
          <p:cNvSpPr txBox="1"/>
          <p:nvPr/>
        </p:nvSpPr>
        <p:spPr>
          <a:xfrm>
            <a:off x="3419872" y="1484784"/>
            <a:ext cx="184731" cy="369332"/>
          </a:xfrm>
          <a:prstGeom prst="rect">
            <a:avLst/>
          </a:prstGeom>
          <a:noFill/>
        </p:spPr>
        <p:txBody>
          <a:bodyPr wrap="none" rtlCol="0">
            <a:spAutoFit/>
          </a:bodyPr>
          <a:lstStyle/>
          <a:p>
            <a:endParaRPr lang="ru-RU"/>
          </a:p>
        </p:txBody>
      </p:sp>
      <p:sp>
        <p:nvSpPr>
          <p:cNvPr id="8" name="TextBox 7">
            <a:extLst>
              <a:ext uri="{FF2B5EF4-FFF2-40B4-BE49-F238E27FC236}">
                <a16:creationId xmlns="" xmlns:a16="http://schemas.microsoft.com/office/drawing/2014/main" id="{2DA91BFC-A215-00C0-2CBA-445C63ADB11E}"/>
              </a:ext>
            </a:extLst>
          </p:cNvPr>
          <p:cNvSpPr txBox="1"/>
          <p:nvPr/>
        </p:nvSpPr>
        <p:spPr>
          <a:xfrm>
            <a:off x="1619672" y="260648"/>
            <a:ext cx="6840760" cy="707886"/>
          </a:xfrm>
          <a:prstGeom prst="rect">
            <a:avLst/>
          </a:prstGeom>
          <a:noFill/>
        </p:spPr>
        <p:txBody>
          <a:bodyPr wrap="square" rtlCol="0">
            <a:spAutoFit/>
          </a:bodyPr>
          <a:lstStyle/>
          <a:p>
            <a:pPr algn="ctr"/>
            <a:endParaRPr lang="ru-RU" sz="4000" b="1" i="1" u="sng" dirty="0">
              <a:solidFill>
                <a:srgbClr val="002060"/>
              </a:solidFill>
              <a:latin typeface="Times New Roman" pitchFamily="18" charset="0"/>
              <a:cs typeface="Times New Roman" pitchFamily="18" charset="0"/>
            </a:endParaRPr>
          </a:p>
        </p:txBody>
      </p:sp>
      <p:sp>
        <p:nvSpPr>
          <p:cNvPr id="9" name="Прямоугольник 8">
            <a:extLst>
              <a:ext uri="{FF2B5EF4-FFF2-40B4-BE49-F238E27FC236}">
                <a16:creationId xmlns="" xmlns:a16="http://schemas.microsoft.com/office/drawing/2014/main" id="{60115879-EE32-F096-3B99-DEC768A4D3DC}"/>
              </a:ext>
            </a:extLst>
          </p:cNvPr>
          <p:cNvSpPr/>
          <p:nvPr/>
        </p:nvSpPr>
        <p:spPr>
          <a:xfrm>
            <a:off x="1403648" y="1628800"/>
            <a:ext cx="7344816" cy="1200329"/>
          </a:xfrm>
          <a:prstGeom prst="rect">
            <a:avLst/>
          </a:prstGeom>
        </p:spPr>
        <p:txBody>
          <a:bodyPr wrap="square">
            <a:spAutoFit/>
          </a:bodyPr>
          <a:lstStyle/>
          <a:p>
            <a:pPr>
              <a:defRPr/>
            </a:pPr>
            <a:endParaRPr lang="ru-RU" sz="3600" dirty="0">
              <a:solidFill>
                <a:srgbClr val="002060"/>
              </a:solidFill>
              <a:latin typeface="Times New Roman" pitchFamily="18" charset="0"/>
              <a:cs typeface="Times New Roman" pitchFamily="18" charset="0"/>
            </a:endParaRPr>
          </a:p>
          <a:p>
            <a:pPr>
              <a:defRPr/>
            </a:pPr>
            <a:endParaRPr lang="ru-RU" sz="3600" dirty="0">
              <a:solidFill>
                <a:srgbClr val="002060"/>
              </a:solidFill>
              <a:latin typeface="Times New Roman" pitchFamily="18" charset="0"/>
              <a:cs typeface="Times New Roman" pitchFamily="18" charset="0"/>
            </a:endParaRPr>
          </a:p>
        </p:txBody>
      </p:sp>
      <p:sp>
        <p:nvSpPr>
          <p:cNvPr id="10" name="TextBox 9">
            <a:extLst>
              <a:ext uri="{FF2B5EF4-FFF2-40B4-BE49-F238E27FC236}">
                <a16:creationId xmlns="" xmlns:a16="http://schemas.microsoft.com/office/drawing/2014/main" id="{0AB41BBD-046E-854B-BE4A-D127F77F1B13}"/>
              </a:ext>
            </a:extLst>
          </p:cNvPr>
          <p:cNvSpPr txBox="1"/>
          <p:nvPr/>
        </p:nvSpPr>
        <p:spPr>
          <a:xfrm>
            <a:off x="1763688" y="548680"/>
            <a:ext cx="6840760" cy="461665"/>
          </a:xfrm>
          <a:prstGeom prst="rect">
            <a:avLst/>
          </a:prstGeom>
          <a:noFill/>
        </p:spPr>
        <p:txBody>
          <a:bodyPr wrap="square" rtlCol="0">
            <a:spAutoFit/>
          </a:bodyPr>
          <a:lstStyle/>
          <a:p>
            <a:pPr algn="ctr"/>
            <a:r>
              <a:rPr lang="ru-RU" sz="2400" b="1" dirty="0">
                <a:solidFill>
                  <a:srgbClr val="002060"/>
                </a:solidFill>
                <a:latin typeface="Times New Roman" panose="02020603050405020304" pitchFamily="18" charset="0"/>
                <a:cs typeface="Times New Roman" panose="02020603050405020304" pitchFamily="18" charset="0"/>
              </a:rPr>
              <a:t>Игры по </a:t>
            </a:r>
            <a:r>
              <a:rPr lang="ru-RU" sz="2400" b="1" dirty="0" err="1">
                <a:solidFill>
                  <a:srgbClr val="002060"/>
                </a:solidFill>
                <a:latin typeface="Times New Roman" panose="02020603050405020304" pitchFamily="18" charset="0"/>
                <a:cs typeface="Times New Roman" panose="02020603050405020304" pitchFamily="18" charset="0"/>
              </a:rPr>
              <a:t>агротематике</a:t>
            </a:r>
            <a:r>
              <a:rPr lang="ru-RU" sz="2400" b="1" dirty="0">
                <a:solidFill>
                  <a:srgbClr val="002060"/>
                </a:solidFill>
                <a:latin typeface="Times New Roman" panose="02020603050405020304" pitchFamily="18" charset="0"/>
                <a:cs typeface="Times New Roman" panose="02020603050405020304" pitchFamily="18" charset="0"/>
              </a:rPr>
              <a:t>  </a:t>
            </a:r>
          </a:p>
        </p:txBody>
      </p:sp>
      <p:sp>
        <p:nvSpPr>
          <p:cNvPr id="11" name="TextBox 10">
            <a:extLst>
              <a:ext uri="{FF2B5EF4-FFF2-40B4-BE49-F238E27FC236}">
                <a16:creationId xmlns="" xmlns:a16="http://schemas.microsoft.com/office/drawing/2014/main" id="{EE29B2C0-4D45-FBB4-B0E9-EF8A929CB63A}"/>
              </a:ext>
            </a:extLst>
          </p:cNvPr>
          <p:cNvSpPr txBox="1"/>
          <p:nvPr/>
        </p:nvSpPr>
        <p:spPr>
          <a:xfrm>
            <a:off x="8172400" y="260648"/>
            <a:ext cx="720081" cy="646331"/>
          </a:xfrm>
          <a:prstGeom prst="rect">
            <a:avLst/>
          </a:prstGeom>
          <a:noFill/>
        </p:spPr>
        <p:txBody>
          <a:bodyPr wrap="square" rtlCol="0">
            <a:spAutoFit/>
          </a:bodyPr>
          <a:lstStyle/>
          <a:p>
            <a:pPr algn="ctr">
              <a:defRPr/>
            </a:pPr>
            <a:endParaRPr lang="ru-RU" sz="3600" b="1" i="1" u="sng" dirty="0">
              <a:solidFill>
                <a:srgbClr val="002060"/>
              </a:solidFill>
              <a:latin typeface="Times New Roman" pitchFamily="18" charset="0"/>
              <a:cs typeface="Times New Roman" pitchFamily="18" charset="0"/>
            </a:endParaRPr>
          </a:p>
        </p:txBody>
      </p:sp>
      <p:graphicFrame>
        <p:nvGraphicFramePr>
          <p:cNvPr id="5" name="Схема 4">
            <a:extLst>
              <a:ext uri="{FF2B5EF4-FFF2-40B4-BE49-F238E27FC236}">
                <a16:creationId xmlns="" xmlns:a16="http://schemas.microsoft.com/office/drawing/2014/main" id="{0AEE6787-D25D-DC72-27DD-3C89BCCA62A5}"/>
              </a:ext>
            </a:extLst>
          </p:cNvPr>
          <p:cNvGraphicFramePr/>
          <p:nvPr>
            <p:extLst>
              <p:ext uri="{D42A27DB-BD31-4B8C-83A1-F6EECF244321}">
                <p14:modId xmlns="" xmlns:p14="http://schemas.microsoft.com/office/powerpoint/2010/main" val="3371815376"/>
              </p:ext>
            </p:extLst>
          </p:nvPr>
        </p:nvGraphicFramePr>
        <p:xfrm>
          <a:off x="1524000" y="1397000"/>
          <a:ext cx="7080448" cy="50563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 xmlns:p14="http://schemas.microsoft.com/office/powerpoint/2010/main" val="1026038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41989" name="Picture 5" descr="http://www.pptbackgrounds.org/uploads/fruits-and-vegetables-powerpoint-backgrounds.jpg"/>
          <p:cNvPicPr>
            <a:picLocks noChangeAspect="1" noChangeArrowheads="1"/>
          </p:cNvPicPr>
          <p:nvPr/>
        </p:nvPicPr>
        <p:blipFill>
          <a:blip r:embed="rId2" cstate="email">
            <a:lum contrast="40000"/>
            <a:extLst>
              <a:ext uri="{28A0092B-C50C-407E-A947-70E740481C1C}">
                <a14:useLocalDpi xmlns="" xmlns:a14="http://schemas.microsoft.com/office/drawing/2010/main"/>
              </a:ext>
            </a:extLst>
          </a:blip>
          <a:srcRect/>
          <a:stretch>
            <a:fillRect/>
          </a:stretch>
        </p:blipFill>
        <p:spPr bwMode="auto">
          <a:xfrm flipH="1">
            <a:off x="0" y="0"/>
            <a:ext cx="9144000" cy="6858000"/>
          </a:xfrm>
          <a:prstGeom prst="rect">
            <a:avLst/>
          </a:prstGeom>
          <a:noFill/>
        </p:spPr>
      </p:pic>
      <p:pic>
        <p:nvPicPr>
          <p:cNvPr id="41990" name="Picture 6" descr="C:\Users\User\Desktop\КАРТИНКИ\wheat_PNG32.png"/>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0"/>
            <a:ext cx="1619672" cy="4841776"/>
          </a:xfrm>
          <a:prstGeom prst="rect">
            <a:avLst/>
          </a:prstGeom>
          <a:noFill/>
        </p:spPr>
      </p:pic>
      <p:pic>
        <p:nvPicPr>
          <p:cNvPr id="41992" name="Picture 8" descr="http://www.xn--80aaujbdxeb6af9cg.com/data/images/%D0%A1%D0%B0%D0%B4%D0%BE%D0%B2%D0%BD%D0%B8%D0%BA-%D0%BF%D0%BE%D0%BB%D0%B8%D0%B2%D0%B0-%D1%80%D0%B0%D1%81%D1%82%D0%B5%D0%BD%D0%B8%D0%B9_507d8fdcae106-thumb.jpg"/>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flipH="1">
            <a:off x="0" y="2636912"/>
            <a:ext cx="1799184" cy="2952328"/>
          </a:xfrm>
          <a:prstGeom prst="rect">
            <a:avLst/>
          </a:prstGeom>
          <a:noFill/>
        </p:spPr>
      </p:pic>
      <p:sp>
        <p:nvSpPr>
          <p:cNvPr id="12" name="TextBox 11"/>
          <p:cNvSpPr txBox="1"/>
          <p:nvPr/>
        </p:nvSpPr>
        <p:spPr>
          <a:xfrm>
            <a:off x="3419872" y="1484784"/>
            <a:ext cx="184731" cy="369332"/>
          </a:xfrm>
          <a:prstGeom prst="rect">
            <a:avLst/>
          </a:prstGeom>
          <a:noFill/>
        </p:spPr>
        <p:txBody>
          <a:bodyPr wrap="none" rtlCol="0">
            <a:spAutoFit/>
          </a:bodyPr>
          <a:lstStyle/>
          <a:p>
            <a:endParaRPr lang="ru-RU"/>
          </a:p>
        </p:txBody>
      </p:sp>
      <p:sp>
        <p:nvSpPr>
          <p:cNvPr id="8" name="TextBox 7"/>
          <p:cNvSpPr txBox="1"/>
          <p:nvPr/>
        </p:nvSpPr>
        <p:spPr>
          <a:xfrm>
            <a:off x="1619672" y="260648"/>
            <a:ext cx="6840760" cy="707886"/>
          </a:xfrm>
          <a:prstGeom prst="rect">
            <a:avLst/>
          </a:prstGeom>
          <a:noFill/>
        </p:spPr>
        <p:txBody>
          <a:bodyPr wrap="square" rtlCol="0">
            <a:spAutoFit/>
          </a:bodyPr>
          <a:lstStyle/>
          <a:p>
            <a:pPr algn="ctr"/>
            <a:endParaRPr lang="ru-RU" sz="4000" b="1" i="1" u="sng" dirty="0">
              <a:solidFill>
                <a:srgbClr val="002060"/>
              </a:solidFill>
              <a:latin typeface="Times New Roman" pitchFamily="18" charset="0"/>
              <a:cs typeface="Times New Roman" pitchFamily="18" charset="0"/>
            </a:endParaRPr>
          </a:p>
        </p:txBody>
      </p:sp>
      <p:sp>
        <p:nvSpPr>
          <p:cNvPr id="9" name="Прямоугольник 8"/>
          <p:cNvSpPr/>
          <p:nvPr/>
        </p:nvSpPr>
        <p:spPr>
          <a:xfrm>
            <a:off x="1403648" y="1628800"/>
            <a:ext cx="7344816" cy="1200329"/>
          </a:xfrm>
          <a:prstGeom prst="rect">
            <a:avLst/>
          </a:prstGeom>
        </p:spPr>
        <p:txBody>
          <a:bodyPr wrap="square">
            <a:spAutoFit/>
          </a:bodyPr>
          <a:lstStyle/>
          <a:p>
            <a:pPr>
              <a:defRPr/>
            </a:pPr>
            <a:endParaRPr lang="ru-RU" sz="3600" dirty="0">
              <a:solidFill>
                <a:srgbClr val="002060"/>
              </a:solidFill>
              <a:latin typeface="Times New Roman" pitchFamily="18" charset="0"/>
              <a:cs typeface="Times New Roman" pitchFamily="18" charset="0"/>
            </a:endParaRPr>
          </a:p>
          <a:p>
            <a:pPr>
              <a:defRPr/>
            </a:pPr>
            <a:endParaRPr lang="ru-RU" sz="3600" dirty="0">
              <a:solidFill>
                <a:srgbClr val="002060"/>
              </a:solidFill>
              <a:latin typeface="Times New Roman" pitchFamily="18" charset="0"/>
              <a:cs typeface="Times New Roman" pitchFamily="18" charset="0"/>
            </a:endParaRPr>
          </a:p>
        </p:txBody>
      </p:sp>
      <p:sp>
        <p:nvSpPr>
          <p:cNvPr id="10" name="TextBox 9"/>
          <p:cNvSpPr txBox="1"/>
          <p:nvPr/>
        </p:nvSpPr>
        <p:spPr>
          <a:xfrm>
            <a:off x="1763688" y="548680"/>
            <a:ext cx="6840760" cy="400110"/>
          </a:xfrm>
          <a:prstGeom prst="rect">
            <a:avLst/>
          </a:prstGeom>
          <a:noFill/>
        </p:spPr>
        <p:txBody>
          <a:bodyPr wrap="square" rtlCol="0">
            <a:spAutoFit/>
          </a:bodyPr>
          <a:lstStyle/>
          <a:p>
            <a:pPr algn="ctr"/>
            <a:r>
              <a:rPr lang="ru-RU" sz="2000" b="1" dirty="0">
                <a:solidFill>
                  <a:srgbClr val="002060"/>
                </a:solidFill>
                <a:latin typeface="Times New Roman" panose="02020603050405020304" pitchFamily="18" charset="0"/>
                <a:cs typeface="Times New Roman" panose="02020603050405020304" pitchFamily="18" charset="0"/>
              </a:rPr>
              <a:t>Сюжетно-ролевые игры</a:t>
            </a:r>
          </a:p>
        </p:txBody>
      </p:sp>
      <p:sp>
        <p:nvSpPr>
          <p:cNvPr id="11" name="TextBox 10"/>
          <p:cNvSpPr txBox="1"/>
          <p:nvPr/>
        </p:nvSpPr>
        <p:spPr>
          <a:xfrm>
            <a:off x="8172400" y="260648"/>
            <a:ext cx="720081" cy="646331"/>
          </a:xfrm>
          <a:prstGeom prst="rect">
            <a:avLst/>
          </a:prstGeom>
          <a:noFill/>
        </p:spPr>
        <p:txBody>
          <a:bodyPr wrap="square" rtlCol="0">
            <a:spAutoFit/>
          </a:bodyPr>
          <a:lstStyle/>
          <a:p>
            <a:pPr algn="ctr">
              <a:defRPr/>
            </a:pPr>
            <a:endParaRPr lang="ru-RU" sz="3600" b="1" i="1" u="sng" dirty="0">
              <a:solidFill>
                <a:srgbClr val="002060"/>
              </a:solidFill>
              <a:latin typeface="Times New Roman" pitchFamily="18" charset="0"/>
              <a:cs typeface="Times New Roman" pitchFamily="18" charset="0"/>
            </a:endParaRPr>
          </a:p>
        </p:txBody>
      </p:sp>
      <p:pic>
        <p:nvPicPr>
          <p:cNvPr id="6" name="Рисунок 5">
            <a:extLst>
              <a:ext uri="{FF2B5EF4-FFF2-40B4-BE49-F238E27FC236}">
                <a16:creationId xmlns="" xmlns:a16="http://schemas.microsoft.com/office/drawing/2014/main" id="{C11AF90E-BF09-19A1-31E3-C77C9DE1F9F6}"/>
              </a:ext>
            </a:extLst>
          </p:cNvPr>
          <p:cNvPicPr>
            <a:picLocks noChangeAspect="1"/>
          </p:cNvPicPr>
          <p:nvPr/>
        </p:nvPicPr>
        <p:blipFill>
          <a:blip r:embed="rId5" cstate="print"/>
          <a:stretch>
            <a:fillRect/>
          </a:stretch>
        </p:blipFill>
        <p:spPr>
          <a:xfrm>
            <a:off x="594621" y="1074442"/>
            <a:ext cx="3771669" cy="2828751"/>
          </a:xfrm>
          <a:prstGeom prst="rect">
            <a:avLst/>
          </a:prstGeom>
        </p:spPr>
      </p:pic>
      <p:pic>
        <p:nvPicPr>
          <p:cNvPr id="7" name="Рисунок 6">
            <a:extLst>
              <a:ext uri="{FF2B5EF4-FFF2-40B4-BE49-F238E27FC236}">
                <a16:creationId xmlns="" xmlns:a16="http://schemas.microsoft.com/office/drawing/2014/main" id="{1765E9DA-8D71-0156-0B85-F82F994F9CEA}"/>
              </a:ext>
            </a:extLst>
          </p:cNvPr>
          <p:cNvPicPr>
            <a:picLocks noChangeAspect="1"/>
          </p:cNvPicPr>
          <p:nvPr/>
        </p:nvPicPr>
        <p:blipFill>
          <a:blip r:embed="rId6" cstate="print"/>
          <a:stretch>
            <a:fillRect/>
          </a:stretch>
        </p:blipFill>
        <p:spPr>
          <a:xfrm>
            <a:off x="5390249" y="1116348"/>
            <a:ext cx="2906549" cy="2684675"/>
          </a:xfrm>
          <a:prstGeom prst="rect">
            <a:avLst/>
          </a:prstGeom>
        </p:spPr>
      </p:pic>
      <p:pic>
        <p:nvPicPr>
          <p:cNvPr id="13" name="Рисунок 12">
            <a:extLst>
              <a:ext uri="{FF2B5EF4-FFF2-40B4-BE49-F238E27FC236}">
                <a16:creationId xmlns="" xmlns:a16="http://schemas.microsoft.com/office/drawing/2014/main" id="{A3D1F347-16D8-55D7-9146-8F07F7C5B0EC}"/>
              </a:ext>
            </a:extLst>
          </p:cNvPr>
          <p:cNvPicPr>
            <a:picLocks noChangeAspect="1"/>
          </p:cNvPicPr>
          <p:nvPr/>
        </p:nvPicPr>
        <p:blipFill>
          <a:blip r:embed="rId7" cstate="print"/>
          <a:stretch>
            <a:fillRect/>
          </a:stretch>
        </p:blipFill>
        <p:spPr>
          <a:xfrm>
            <a:off x="722376" y="3974171"/>
            <a:ext cx="3699520" cy="2774640"/>
          </a:xfrm>
          <a:prstGeom prst="rect">
            <a:avLst/>
          </a:prstGeom>
        </p:spPr>
      </p:pic>
      <p:pic>
        <p:nvPicPr>
          <p:cNvPr id="14" name="Рисунок 13">
            <a:extLst>
              <a:ext uri="{FF2B5EF4-FFF2-40B4-BE49-F238E27FC236}">
                <a16:creationId xmlns="" xmlns:a16="http://schemas.microsoft.com/office/drawing/2014/main" id="{1A23B1B3-8F1F-C3F9-38F0-CBC22A52107D}"/>
              </a:ext>
            </a:extLst>
          </p:cNvPr>
          <p:cNvPicPr>
            <a:picLocks noChangeAspect="1"/>
          </p:cNvPicPr>
          <p:nvPr/>
        </p:nvPicPr>
        <p:blipFill>
          <a:blip r:embed="rId8" cstate="print"/>
          <a:srcRect t="21443"/>
          <a:stretch>
            <a:fillRect/>
          </a:stretch>
        </p:blipFill>
        <p:spPr>
          <a:xfrm>
            <a:off x="5481983" y="3873147"/>
            <a:ext cx="2780009" cy="291188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41989" name="Picture 5" descr="http://www.pptbackgrounds.org/uploads/fruits-and-vegetables-powerpoint-backgrounds.jpg"/>
          <p:cNvPicPr>
            <a:picLocks noChangeAspect="1" noChangeArrowheads="1"/>
          </p:cNvPicPr>
          <p:nvPr/>
        </p:nvPicPr>
        <p:blipFill>
          <a:blip r:embed="rId3" cstate="email">
            <a:lum contrast="40000"/>
            <a:extLst>
              <a:ext uri="{28A0092B-C50C-407E-A947-70E740481C1C}">
                <a14:useLocalDpi xmlns="" xmlns:a14="http://schemas.microsoft.com/office/drawing/2010/main"/>
              </a:ext>
            </a:extLst>
          </a:blip>
          <a:srcRect/>
          <a:stretch>
            <a:fillRect/>
          </a:stretch>
        </p:blipFill>
        <p:spPr bwMode="auto">
          <a:xfrm flipH="1">
            <a:off x="0" y="0"/>
            <a:ext cx="9144000" cy="6858000"/>
          </a:xfrm>
          <a:prstGeom prst="rect">
            <a:avLst/>
          </a:prstGeom>
          <a:noFill/>
        </p:spPr>
      </p:pic>
      <p:pic>
        <p:nvPicPr>
          <p:cNvPr id="41990" name="Picture 6" descr="C:\Users\User\Desktop\КАРТИНКИ\wheat_PNG32.png"/>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0" y="0"/>
            <a:ext cx="1619672" cy="4841776"/>
          </a:xfrm>
          <a:prstGeom prst="rect">
            <a:avLst/>
          </a:prstGeom>
          <a:noFill/>
        </p:spPr>
      </p:pic>
      <p:pic>
        <p:nvPicPr>
          <p:cNvPr id="41992" name="Picture 8" descr="http://www.xn--80aaujbdxeb6af9cg.com/data/images/%D0%A1%D0%B0%D0%B4%D0%BE%D0%B2%D0%BD%D0%B8%D0%BA-%D0%BF%D0%BE%D0%BB%D0%B8%D0%B2%D0%B0-%D1%80%D0%B0%D1%81%D1%82%D0%B5%D0%BD%D0%B8%D0%B9_507d8fdcae106-thumb.jpg"/>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flipH="1">
            <a:off x="0" y="2636912"/>
            <a:ext cx="1799184" cy="2952328"/>
          </a:xfrm>
          <a:prstGeom prst="rect">
            <a:avLst/>
          </a:prstGeom>
          <a:noFill/>
        </p:spPr>
      </p:pic>
      <p:sp>
        <p:nvSpPr>
          <p:cNvPr id="12" name="TextBox 11"/>
          <p:cNvSpPr txBox="1"/>
          <p:nvPr/>
        </p:nvSpPr>
        <p:spPr>
          <a:xfrm>
            <a:off x="3419872" y="1484784"/>
            <a:ext cx="184731" cy="369332"/>
          </a:xfrm>
          <a:prstGeom prst="rect">
            <a:avLst/>
          </a:prstGeom>
          <a:noFill/>
        </p:spPr>
        <p:txBody>
          <a:bodyPr wrap="none" rtlCol="0">
            <a:spAutoFit/>
          </a:bodyPr>
          <a:lstStyle/>
          <a:p>
            <a:endParaRPr lang="ru-RU"/>
          </a:p>
        </p:txBody>
      </p:sp>
      <p:sp>
        <p:nvSpPr>
          <p:cNvPr id="9" name="Прямоугольник 8"/>
          <p:cNvSpPr/>
          <p:nvPr/>
        </p:nvSpPr>
        <p:spPr>
          <a:xfrm>
            <a:off x="1403648" y="1628800"/>
            <a:ext cx="7344816" cy="2800767"/>
          </a:xfrm>
          <a:prstGeom prst="rect">
            <a:avLst/>
          </a:prstGeom>
        </p:spPr>
        <p:txBody>
          <a:bodyPr wrap="square">
            <a:spAutoFit/>
          </a:bodyPr>
          <a:lstStyle/>
          <a:p>
            <a:pPr algn="ctr">
              <a:defRPr/>
            </a:pPr>
            <a:endParaRPr lang="ru-RU" sz="5400" b="1" dirty="0">
              <a:solidFill>
                <a:srgbClr val="C00000"/>
              </a:solidFill>
              <a:latin typeface="Times New Roman" pitchFamily="18" charset="0"/>
              <a:cs typeface="Times New Roman" pitchFamily="18" charset="0"/>
            </a:endParaRPr>
          </a:p>
          <a:p>
            <a:pPr algn="r">
              <a:defRPr/>
            </a:pPr>
            <a:endParaRPr lang="ru-RU" sz="3600" dirty="0">
              <a:solidFill>
                <a:srgbClr val="0070C0"/>
              </a:solidFill>
              <a:latin typeface="Times New Roman" pitchFamily="18" charset="0"/>
              <a:cs typeface="Times New Roman" pitchFamily="18" charset="0"/>
            </a:endParaRPr>
          </a:p>
          <a:p>
            <a:pPr algn="r">
              <a:defRPr/>
            </a:pPr>
            <a:endParaRPr lang="ru-RU" sz="3600" dirty="0">
              <a:solidFill>
                <a:srgbClr val="0070C0"/>
              </a:solidFill>
              <a:latin typeface="Times New Roman" pitchFamily="18" charset="0"/>
              <a:cs typeface="Times New Roman" pitchFamily="18" charset="0"/>
            </a:endParaRPr>
          </a:p>
          <a:p>
            <a:pPr algn="r">
              <a:defRPr/>
            </a:pPr>
            <a:endParaRPr lang="ru-RU" sz="3600" dirty="0">
              <a:solidFill>
                <a:srgbClr val="0070C0"/>
              </a:solidFill>
              <a:latin typeface="Times New Roman" pitchFamily="18" charset="0"/>
              <a:cs typeface="Times New Roman" pitchFamily="18" charset="0"/>
            </a:endParaRPr>
          </a:p>
          <a:p>
            <a:pPr algn="r">
              <a:defRPr/>
            </a:pPr>
            <a:endParaRPr lang="ru-RU" sz="1400" dirty="0">
              <a:solidFill>
                <a:srgbClr val="002060"/>
              </a:solidFill>
              <a:latin typeface="Times New Roman" pitchFamily="18" charset="0"/>
              <a:cs typeface="Times New Roman" pitchFamily="18" charset="0"/>
            </a:endParaRPr>
          </a:p>
        </p:txBody>
      </p:sp>
      <p:sp>
        <p:nvSpPr>
          <p:cNvPr id="10" name="TextBox 9"/>
          <p:cNvSpPr txBox="1"/>
          <p:nvPr/>
        </p:nvSpPr>
        <p:spPr>
          <a:xfrm>
            <a:off x="1857356" y="857232"/>
            <a:ext cx="6572296" cy="7909858"/>
          </a:xfrm>
          <a:prstGeom prst="rect">
            <a:avLst/>
          </a:prstGeom>
          <a:noFill/>
        </p:spPr>
        <p:txBody>
          <a:bodyPr wrap="square" rtlCol="0">
            <a:spAutoFit/>
          </a:bodyPr>
          <a:lstStyle/>
          <a:p>
            <a:pPr algn="ctr"/>
            <a:r>
              <a:rPr lang="ru-RU" sz="3200" b="1" dirty="0">
                <a:solidFill>
                  <a:srgbClr val="FF0000"/>
                </a:solidFill>
                <a:latin typeface="Calibri" pitchFamily="34" charset="0"/>
                <a:cs typeface="Calibri" pitchFamily="34" charset="0"/>
              </a:rPr>
              <a:t>План работы ГМО №2</a:t>
            </a:r>
          </a:p>
          <a:p>
            <a:pPr marL="342900" indent="-342900" algn="just">
              <a:buAutoNum type="arabicPeriod"/>
            </a:pPr>
            <a:r>
              <a:rPr lang="ru-RU" sz="2400" b="1" dirty="0">
                <a:solidFill>
                  <a:srgbClr val="002060"/>
                </a:solidFill>
                <a:latin typeface="Calibri" pitchFamily="34" charset="0"/>
                <a:cs typeface="Calibri" pitchFamily="34" charset="0"/>
              </a:rPr>
              <a:t>Обмен опытом «Лучшие практики  оформления огорода на окне».</a:t>
            </a:r>
          </a:p>
          <a:p>
            <a:pPr marL="342900" indent="-342900" algn="just">
              <a:buAutoNum type="arabicPeriod"/>
            </a:pPr>
            <a:r>
              <a:rPr lang="ru-RU" sz="2400" b="1" dirty="0">
                <a:solidFill>
                  <a:srgbClr val="002060"/>
                </a:solidFill>
                <a:latin typeface="Calibri" pitchFamily="34" charset="0"/>
                <a:cs typeface="Calibri" pitchFamily="34" charset="0"/>
              </a:rPr>
              <a:t>«Требования к развивающей предметно-пространственной среде «Центра экспериментирования, организации наблюдений и труда. Дидактические игры и пособия» (</a:t>
            </a:r>
            <a:r>
              <a:rPr lang="ru-RU" sz="2400" b="1" dirty="0" err="1">
                <a:solidFill>
                  <a:srgbClr val="002060"/>
                </a:solidFill>
                <a:latin typeface="Calibri" pitchFamily="34" charset="0"/>
                <a:cs typeface="Calibri" pitchFamily="34" charset="0"/>
              </a:rPr>
              <a:t>Ионова</a:t>
            </a:r>
            <a:r>
              <a:rPr lang="ru-RU" sz="2400" b="1" dirty="0">
                <a:solidFill>
                  <a:srgbClr val="002060"/>
                </a:solidFill>
                <a:latin typeface="Calibri" pitchFamily="34" charset="0"/>
                <a:cs typeface="Calibri" pitchFamily="34" charset="0"/>
              </a:rPr>
              <a:t> Е.А.,  МДОАУ №121)</a:t>
            </a:r>
          </a:p>
          <a:p>
            <a:pPr marL="342900" indent="-342900" algn="just">
              <a:buAutoNum type="arabicPeriod"/>
            </a:pPr>
            <a:r>
              <a:rPr lang="ru-RU" sz="2400" b="1" dirty="0" smtClean="0">
                <a:solidFill>
                  <a:srgbClr val="002060"/>
                </a:solidFill>
                <a:latin typeface="Calibri" pitchFamily="34" charset="0"/>
                <a:cs typeface="Calibri" pitchFamily="34" charset="0"/>
              </a:rPr>
              <a:t> </a:t>
            </a:r>
            <a:r>
              <a:rPr lang="ru-RU" sz="2400" b="1" dirty="0">
                <a:solidFill>
                  <a:srgbClr val="002060"/>
                </a:solidFill>
                <a:latin typeface="Calibri" pitchFamily="34" charset="0"/>
                <a:cs typeface="Calibri" pitchFamily="34" charset="0"/>
              </a:rPr>
              <a:t>«Игровой проект как эффективная форма </a:t>
            </a:r>
            <a:r>
              <a:rPr lang="ru-RU" sz="2400" b="1" dirty="0" err="1">
                <a:solidFill>
                  <a:srgbClr val="002060"/>
                </a:solidFill>
                <a:latin typeface="Calibri" pitchFamily="34" charset="0"/>
                <a:cs typeface="Calibri" pitchFamily="34" charset="0"/>
              </a:rPr>
              <a:t>агрообразования</a:t>
            </a:r>
            <a:r>
              <a:rPr lang="ru-RU" sz="2400" b="1" dirty="0">
                <a:solidFill>
                  <a:srgbClr val="002060"/>
                </a:solidFill>
                <a:latin typeface="Calibri" pitchFamily="34" charset="0"/>
                <a:cs typeface="Calibri" pitchFamily="34" charset="0"/>
              </a:rPr>
              <a:t> дошкольников» (</a:t>
            </a:r>
            <a:r>
              <a:rPr lang="ru-RU" sz="2400" b="1" dirty="0" err="1">
                <a:solidFill>
                  <a:srgbClr val="002060"/>
                </a:solidFill>
                <a:latin typeface="Calibri" pitchFamily="34" charset="0"/>
                <a:cs typeface="Calibri" pitchFamily="34" charset="0"/>
              </a:rPr>
              <a:t>Тарасенко</a:t>
            </a:r>
            <a:r>
              <a:rPr lang="ru-RU" sz="2400" b="1" dirty="0">
                <a:solidFill>
                  <a:srgbClr val="002060"/>
                </a:solidFill>
                <a:latin typeface="Calibri" pitchFamily="34" charset="0"/>
                <a:cs typeface="Calibri" pitchFamily="34" charset="0"/>
              </a:rPr>
              <a:t> Т.Ю., </a:t>
            </a:r>
            <a:r>
              <a:rPr lang="ru-RU" sz="2400" b="1" dirty="0" err="1">
                <a:solidFill>
                  <a:srgbClr val="002060"/>
                </a:solidFill>
                <a:latin typeface="Calibri" pitchFamily="34" charset="0"/>
                <a:cs typeface="Calibri" pitchFamily="34" charset="0"/>
              </a:rPr>
              <a:t>Даирова</a:t>
            </a:r>
            <a:r>
              <a:rPr lang="ru-RU" sz="2400" b="1" dirty="0">
                <a:solidFill>
                  <a:srgbClr val="002060"/>
                </a:solidFill>
                <a:latin typeface="Calibri" pitchFamily="34" charset="0"/>
                <a:cs typeface="Calibri" pitchFamily="34" charset="0"/>
              </a:rPr>
              <a:t> А.К., МДОАУ №96)</a:t>
            </a:r>
          </a:p>
          <a:p>
            <a:pPr marL="342900" indent="-342900" algn="just">
              <a:buAutoNum type="arabicPeriod"/>
            </a:pPr>
            <a:r>
              <a:rPr lang="ru-RU" sz="2400" b="1" dirty="0">
                <a:solidFill>
                  <a:srgbClr val="002060"/>
                </a:solidFill>
                <a:latin typeface="Calibri" pitchFamily="34" charset="0"/>
                <a:cs typeface="Calibri" pitchFamily="34" charset="0"/>
              </a:rPr>
              <a:t>«Дидактические игры для ознакомления дошкольников с миром растений» (Васильева В.А., МДОАУ №120).</a:t>
            </a:r>
          </a:p>
          <a:p>
            <a:pPr marL="342900" indent="-342900">
              <a:buAutoNum type="arabicPeriod"/>
            </a:pPr>
            <a:endParaRPr lang="ru-RU" sz="2000" b="1" dirty="0">
              <a:solidFill>
                <a:srgbClr val="002060"/>
              </a:solidFill>
              <a:latin typeface="Calibri" pitchFamily="34" charset="0"/>
              <a:cs typeface="Calibri" pitchFamily="34" charset="0"/>
            </a:endParaRPr>
          </a:p>
          <a:p>
            <a:pPr marL="342900" indent="-342900">
              <a:buAutoNum type="arabicPeriod"/>
            </a:pP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 xmlns:a16="http://schemas.microsoft.com/office/drawing/2014/main" id="{95BAB1D4-4EF7-C476-72A0-94F371490E5B}"/>
            </a:ext>
          </a:extLst>
        </p:cNvPr>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4CC84CE-1028-4F17-A3FC-C81A1E97978E}"/>
              </a:ext>
            </a:extLst>
          </p:cNvPr>
          <p:cNvSpPr>
            <a:spLocks noGrp="1"/>
          </p:cNvSpPr>
          <p:nvPr>
            <p:ph type="ctrTitle"/>
          </p:nvPr>
        </p:nvSpPr>
        <p:spPr/>
        <p:txBody>
          <a:bodyPr/>
          <a:lstStyle/>
          <a:p>
            <a:endParaRPr lang="ru-RU" dirty="0"/>
          </a:p>
        </p:txBody>
      </p:sp>
      <p:sp>
        <p:nvSpPr>
          <p:cNvPr id="3" name="Подзаголовок 2">
            <a:extLst>
              <a:ext uri="{FF2B5EF4-FFF2-40B4-BE49-F238E27FC236}">
                <a16:creationId xmlns="" xmlns:a16="http://schemas.microsoft.com/office/drawing/2014/main" id="{F2462F00-15B2-9F7E-744F-5F021E50E653}"/>
              </a:ext>
            </a:extLst>
          </p:cNvPr>
          <p:cNvSpPr>
            <a:spLocks noGrp="1"/>
          </p:cNvSpPr>
          <p:nvPr>
            <p:ph type="subTitle" idx="1"/>
          </p:nvPr>
        </p:nvSpPr>
        <p:spPr/>
        <p:txBody>
          <a:bodyPr/>
          <a:lstStyle/>
          <a:p>
            <a:endParaRPr lang="ru-RU"/>
          </a:p>
        </p:txBody>
      </p:sp>
      <p:pic>
        <p:nvPicPr>
          <p:cNvPr id="41989" name="Picture 5" descr="http://www.pptbackgrounds.org/uploads/fruits-and-vegetables-powerpoint-backgrounds.jpg">
            <a:extLst>
              <a:ext uri="{FF2B5EF4-FFF2-40B4-BE49-F238E27FC236}">
                <a16:creationId xmlns="" xmlns:a16="http://schemas.microsoft.com/office/drawing/2014/main" id="{3A303086-E64D-AD41-8652-EDB1713E712F}"/>
              </a:ext>
            </a:extLst>
          </p:cNvPr>
          <p:cNvPicPr>
            <a:picLocks noChangeAspect="1" noChangeArrowheads="1"/>
          </p:cNvPicPr>
          <p:nvPr/>
        </p:nvPicPr>
        <p:blipFill>
          <a:blip r:embed="rId2" cstate="email">
            <a:lum contrast="40000"/>
            <a:extLst>
              <a:ext uri="{28A0092B-C50C-407E-A947-70E740481C1C}">
                <a14:useLocalDpi xmlns="" xmlns:a14="http://schemas.microsoft.com/office/drawing/2010/main"/>
              </a:ext>
            </a:extLst>
          </a:blip>
          <a:srcRect/>
          <a:stretch>
            <a:fillRect/>
          </a:stretch>
        </p:blipFill>
        <p:spPr bwMode="auto">
          <a:xfrm flipH="1">
            <a:off x="0" y="0"/>
            <a:ext cx="9144000" cy="6858000"/>
          </a:xfrm>
          <a:prstGeom prst="rect">
            <a:avLst/>
          </a:prstGeom>
          <a:noFill/>
        </p:spPr>
      </p:pic>
      <p:pic>
        <p:nvPicPr>
          <p:cNvPr id="41990" name="Picture 6" descr="C:\Users\User\Desktop\КАРТИНКИ\wheat_PNG32.png">
            <a:extLst>
              <a:ext uri="{FF2B5EF4-FFF2-40B4-BE49-F238E27FC236}">
                <a16:creationId xmlns="" xmlns:a16="http://schemas.microsoft.com/office/drawing/2014/main" id="{A2274EE2-46AA-20DE-DD63-E0922A0CA6F8}"/>
              </a:ext>
            </a:extLst>
          </p:cNvPr>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0"/>
            <a:ext cx="1619672" cy="4841776"/>
          </a:xfrm>
          <a:prstGeom prst="rect">
            <a:avLst/>
          </a:prstGeom>
          <a:noFill/>
        </p:spPr>
      </p:pic>
      <p:pic>
        <p:nvPicPr>
          <p:cNvPr id="41992" name="Picture 8" descr="http://www.xn--80aaujbdxeb6af9cg.com/data/images/%D0%A1%D0%B0%D0%B4%D0%BE%D0%B2%D0%BD%D0%B8%D0%BA-%D0%BF%D0%BE%D0%BB%D0%B8%D0%B2%D0%B0-%D1%80%D0%B0%D1%81%D1%82%D0%B5%D0%BD%D0%B8%D0%B9_507d8fdcae106-thumb.jpg">
            <a:extLst>
              <a:ext uri="{FF2B5EF4-FFF2-40B4-BE49-F238E27FC236}">
                <a16:creationId xmlns="" xmlns:a16="http://schemas.microsoft.com/office/drawing/2014/main" id="{5F6AC68A-031D-8660-C986-2B20823C7469}"/>
              </a:ext>
            </a:extLst>
          </p:cNvPr>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flipH="1">
            <a:off x="0" y="2636912"/>
            <a:ext cx="1799184" cy="2952328"/>
          </a:xfrm>
          <a:prstGeom prst="rect">
            <a:avLst/>
          </a:prstGeom>
          <a:noFill/>
        </p:spPr>
      </p:pic>
      <p:sp>
        <p:nvSpPr>
          <p:cNvPr id="12" name="TextBox 11">
            <a:extLst>
              <a:ext uri="{FF2B5EF4-FFF2-40B4-BE49-F238E27FC236}">
                <a16:creationId xmlns="" xmlns:a16="http://schemas.microsoft.com/office/drawing/2014/main" id="{299176B9-7BFD-95B8-4F7B-56FC60C20F75}"/>
              </a:ext>
            </a:extLst>
          </p:cNvPr>
          <p:cNvSpPr txBox="1"/>
          <p:nvPr/>
        </p:nvSpPr>
        <p:spPr>
          <a:xfrm>
            <a:off x="3419872" y="1484784"/>
            <a:ext cx="184731" cy="369332"/>
          </a:xfrm>
          <a:prstGeom prst="rect">
            <a:avLst/>
          </a:prstGeom>
          <a:noFill/>
        </p:spPr>
        <p:txBody>
          <a:bodyPr wrap="none" rtlCol="0">
            <a:spAutoFit/>
          </a:bodyPr>
          <a:lstStyle/>
          <a:p>
            <a:endParaRPr lang="ru-RU"/>
          </a:p>
        </p:txBody>
      </p:sp>
      <p:sp>
        <p:nvSpPr>
          <p:cNvPr id="8" name="TextBox 7">
            <a:extLst>
              <a:ext uri="{FF2B5EF4-FFF2-40B4-BE49-F238E27FC236}">
                <a16:creationId xmlns="" xmlns:a16="http://schemas.microsoft.com/office/drawing/2014/main" id="{E0081BF4-8586-72B0-6F4A-056CA7049EF0}"/>
              </a:ext>
            </a:extLst>
          </p:cNvPr>
          <p:cNvSpPr txBox="1"/>
          <p:nvPr/>
        </p:nvSpPr>
        <p:spPr>
          <a:xfrm>
            <a:off x="1619672" y="260648"/>
            <a:ext cx="6840760" cy="707886"/>
          </a:xfrm>
          <a:prstGeom prst="rect">
            <a:avLst/>
          </a:prstGeom>
          <a:noFill/>
        </p:spPr>
        <p:txBody>
          <a:bodyPr wrap="square" rtlCol="0">
            <a:spAutoFit/>
          </a:bodyPr>
          <a:lstStyle/>
          <a:p>
            <a:pPr algn="ctr"/>
            <a:endParaRPr lang="ru-RU" sz="4000" b="1" i="1" u="sng" dirty="0">
              <a:solidFill>
                <a:srgbClr val="002060"/>
              </a:solidFill>
              <a:latin typeface="Times New Roman" pitchFamily="18" charset="0"/>
              <a:cs typeface="Times New Roman" pitchFamily="18" charset="0"/>
            </a:endParaRPr>
          </a:p>
        </p:txBody>
      </p:sp>
      <p:sp>
        <p:nvSpPr>
          <p:cNvPr id="9" name="Прямоугольник 8">
            <a:extLst>
              <a:ext uri="{FF2B5EF4-FFF2-40B4-BE49-F238E27FC236}">
                <a16:creationId xmlns="" xmlns:a16="http://schemas.microsoft.com/office/drawing/2014/main" id="{3168C31A-D154-58A5-FCB9-92A55F3EE3C1}"/>
              </a:ext>
            </a:extLst>
          </p:cNvPr>
          <p:cNvSpPr/>
          <p:nvPr/>
        </p:nvSpPr>
        <p:spPr>
          <a:xfrm>
            <a:off x="1403648" y="1628800"/>
            <a:ext cx="7344816" cy="1200329"/>
          </a:xfrm>
          <a:prstGeom prst="rect">
            <a:avLst/>
          </a:prstGeom>
        </p:spPr>
        <p:txBody>
          <a:bodyPr wrap="square">
            <a:spAutoFit/>
          </a:bodyPr>
          <a:lstStyle/>
          <a:p>
            <a:pPr>
              <a:defRPr/>
            </a:pPr>
            <a:endParaRPr lang="ru-RU" sz="3600" dirty="0">
              <a:solidFill>
                <a:srgbClr val="002060"/>
              </a:solidFill>
              <a:latin typeface="Times New Roman" pitchFamily="18" charset="0"/>
              <a:cs typeface="Times New Roman" pitchFamily="18" charset="0"/>
            </a:endParaRPr>
          </a:p>
          <a:p>
            <a:pPr>
              <a:defRPr/>
            </a:pPr>
            <a:endParaRPr lang="ru-RU" sz="3600" dirty="0">
              <a:solidFill>
                <a:srgbClr val="002060"/>
              </a:solidFill>
              <a:latin typeface="Times New Roman" pitchFamily="18" charset="0"/>
              <a:cs typeface="Times New Roman" pitchFamily="18" charset="0"/>
            </a:endParaRPr>
          </a:p>
        </p:txBody>
      </p:sp>
      <p:sp>
        <p:nvSpPr>
          <p:cNvPr id="10" name="TextBox 9">
            <a:extLst>
              <a:ext uri="{FF2B5EF4-FFF2-40B4-BE49-F238E27FC236}">
                <a16:creationId xmlns="" xmlns:a16="http://schemas.microsoft.com/office/drawing/2014/main" id="{D978BE20-1230-5D85-6B6F-6777891B7BA8}"/>
              </a:ext>
            </a:extLst>
          </p:cNvPr>
          <p:cNvSpPr txBox="1"/>
          <p:nvPr/>
        </p:nvSpPr>
        <p:spPr>
          <a:xfrm>
            <a:off x="1745432" y="414290"/>
            <a:ext cx="6840760" cy="400110"/>
          </a:xfrm>
          <a:prstGeom prst="rect">
            <a:avLst/>
          </a:prstGeom>
          <a:noFill/>
        </p:spPr>
        <p:txBody>
          <a:bodyPr wrap="square" rtlCol="0">
            <a:spAutoFit/>
          </a:bodyPr>
          <a:lstStyle/>
          <a:p>
            <a:pPr algn="ctr"/>
            <a:r>
              <a:rPr lang="ru-RU" sz="2000" b="1" dirty="0">
                <a:solidFill>
                  <a:srgbClr val="002060"/>
                </a:solidFill>
                <a:effectLst/>
                <a:latin typeface="Times New Roman" panose="02020603050405020304" pitchFamily="18" charset="0"/>
                <a:ea typeface="Calibri" panose="020F0502020204030204" pitchFamily="34" charset="0"/>
              </a:rPr>
              <a:t>Дидактические и настольные игры</a:t>
            </a:r>
            <a:endParaRPr lang="ru-RU" sz="2000" b="1" dirty="0">
              <a:solidFill>
                <a:srgbClr val="002060"/>
              </a:solidFill>
            </a:endParaRPr>
          </a:p>
        </p:txBody>
      </p:sp>
      <p:sp>
        <p:nvSpPr>
          <p:cNvPr id="11" name="TextBox 10">
            <a:extLst>
              <a:ext uri="{FF2B5EF4-FFF2-40B4-BE49-F238E27FC236}">
                <a16:creationId xmlns="" xmlns:a16="http://schemas.microsoft.com/office/drawing/2014/main" id="{01F38C89-FD78-D51E-AC70-509855037043}"/>
              </a:ext>
            </a:extLst>
          </p:cNvPr>
          <p:cNvSpPr txBox="1"/>
          <p:nvPr/>
        </p:nvSpPr>
        <p:spPr>
          <a:xfrm>
            <a:off x="8172400" y="260648"/>
            <a:ext cx="720081" cy="646331"/>
          </a:xfrm>
          <a:prstGeom prst="rect">
            <a:avLst/>
          </a:prstGeom>
          <a:noFill/>
        </p:spPr>
        <p:txBody>
          <a:bodyPr wrap="square" rtlCol="0">
            <a:spAutoFit/>
          </a:bodyPr>
          <a:lstStyle/>
          <a:p>
            <a:pPr algn="ctr">
              <a:defRPr/>
            </a:pPr>
            <a:endParaRPr lang="ru-RU" sz="3600" b="1" i="1" u="sng" dirty="0">
              <a:solidFill>
                <a:srgbClr val="002060"/>
              </a:solidFill>
              <a:latin typeface="Times New Roman" pitchFamily="18" charset="0"/>
              <a:cs typeface="Times New Roman" pitchFamily="18" charset="0"/>
            </a:endParaRPr>
          </a:p>
        </p:txBody>
      </p:sp>
      <p:pic>
        <p:nvPicPr>
          <p:cNvPr id="13" name="Рисунок 12">
            <a:extLst>
              <a:ext uri="{FF2B5EF4-FFF2-40B4-BE49-F238E27FC236}">
                <a16:creationId xmlns="" xmlns:a16="http://schemas.microsoft.com/office/drawing/2014/main" id="{37944684-CF25-EBC1-7572-770D46A522DB}"/>
              </a:ext>
            </a:extLst>
          </p:cNvPr>
          <p:cNvPicPr>
            <a:picLocks noChangeAspect="1"/>
          </p:cNvPicPr>
          <p:nvPr/>
        </p:nvPicPr>
        <p:blipFill>
          <a:blip r:embed="rId5" cstate="print"/>
          <a:stretch>
            <a:fillRect/>
          </a:stretch>
        </p:blipFill>
        <p:spPr>
          <a:xfrm>
            <a:off x="3083456" y="3409140"/>
            <a:ext cx="3249033" cy="2436775"/>
          </a:xfrm>
          <a:prstGeom prst="rect">
            <a:avLst/>
          </a:prstGeom>
        </p:spPr>
      </p:pic>
      <p:pic>
        <p:nvPicPr>
          <p:cNvPr id="5" name="Рисунок 4">
            <a:extLst>
              <a:ext uri="{FF2B5EF4-FFF2-40B4-BE49-F238E27FC236}">
                <a16:creationId xmlns="" xmlns:a16="http://schemas.microsoft.com/office/drawing/2014/main" id="{342D0896-99A3-6876-4C55-963987BAE821}"/>
              </a:ext>
            </a:extLst>
          </p:cNvPr>
          <p:cNvPicPr>
            <a:picLocks noChangeAspect="1"/>
          </p:cNvPicPr>
          <p:nvPr/>
        </p:nvPicPr>
        <p:blipFill>
          <a:blip r:embed="rId6" cstate="print"/>
          <a:stretch>
            <a:fillRect/>
          </a:stretch>
        </p:blipFill>
        <p:spPr>
          <a:xfrm>
            <a:off x="387837" y="4119046"/>
            <a:ext cx="2822693" cy="2505673"/>
          </a:xfrm>
          <a:prstGeom prst="rect">
            <a:avLst/>
          </a:prstGeom>
        </p:spPr>
      </p:pic>
      <p:pic>
        <p:nvPicPr>
          <p:cNvPr id="4" name="Рисунок 3">
            <a:extLst>
              <a:ext uri="{FF2B5EF4-FFF2-40B4-BE49-F238E27FC236}">
                <a16:creationId xmlns="" xmlns:a16="http://schemas.microsoft.com/office/drawing/2014/main" id="{BADADDE8-0061-5920-A16C-F186E7686D91}"/>
              </a:ext>
            </a:extLst>
          </p:cNvPr>
          <p:cNvPicPr>
            <a:picLocks noChangeAspect="1"/>
          </p:cNvPicPr>
          <p:nvPr/>
        </p:nvPicPr>
        <p:blipFill>
          <a:blip r:embed="rId7" cstate="print"/>
          <a:stretch>
            <a:fillRect/>
          </a:stretch>
        </p:blipFill>
        <p:spPr>
          <a:xfrm>
            <a:off x="6014627" y="3914053"/>
            <a:ext cx="2822693" cy="2828789"/>
          </a:xfrm>
          <a:prstGeom prst="rect">
            <a:avLst/>
          </a:prstGeom>
        </p:spPr>
      </p:pic>
      <p:pic>
        <p:nvPicPr>
          <p:cNvPr id="7" name="Рисунок 6">
            <a:extLst>
              <a:ext uri="{FF2B5EF4-FFF2-40B4-BE49-F238E27FC236}">
                <a16:creationId xmlns="" xmlns:a16="http://schemas.microsoft.com/office/drawing/2014/main" id="{729C94E5-EC15-D474-FB84-BC465B741924}"/>
              </a:ext>
            </a:extLst>
          </p:cNvPr>
          <p:cNvPicPr>
            <a:picLocks noChangeAspect="1"/>
          </p:cNvPicPr>
          <p:nvPr/>
        </p:nvPicPr>
        <p:blipFill>
          <a:blip r:embed="rId8" cstate="print"/>
          <a:stretch>
            <a:fillRect/>
          </a:stretch>
        </p:blipFill>
        <p:spPr>
          <a:xfrm>
            <a:off x="5244406" y="983423"/>
            <a:ext cx="3701826" cy="2815473"/>
          </a:xfrm>
          <a:prstGeom prst="rect">
            <a:avLst/>
          </a:prstGeom>
        </p:spPr>
      </p:pic>
      <p:pic>
        <p:nvPicPr>
          <p:cNvPr id="6" name="Рисунок 5">
            <a:extLst>
              <a:ext uri="{FF2B5EF4-FFF2-40B4-BE49-F238E27FC236}">
                <a16:creationId xmlns="" xmlns:a16="http://schemas.microsoft.com/office/drawing/2014/main" id="{2724205A-4F95-50B0-089C-AD02AFE68E56}"/>
              </a:ext>
            </a:extLst>
          </p:cNvPr>
          <p:cNvPicPr>
            <a:picLocks noChangeAspect="1"/>
          </p:cNvPicPr>
          <p:nvPr/>
        </p:nvPicPr>
        <p:blipFill>
          <a:blip r:embed="rId9" cstate="print"/>
          <a:srcRect l="4710" t="5450" r="6963" b="3951"/>
          <a:stretch>
            <a:fillRect/>
          </a:stretch>
        </p:blipFill>
        <p:spPr>
          <a:xfrm>
            <a:off x="286448" y="968042"/>
            <a:ext cx="3655353" cy="2726844"/>
          </a:xfrm>
          <a:prstGeom prst="rect">
            <a:avLst/>
          </a:prstGeom>
        </p:spPr>
      </p:pic>
    </p:spTree>
    <p:extLst>
      <p:ext uri="{BB962C8B-B14F-4D97-AF65-F5344CB8AC3E}">
        <p14:creationId xmlns="" xmlns:p14="http://schemas.microsoft.com/office/powerpoint/2010/main" val="30546721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 xmlns:a16="http://schemas.microsoft.com/office/drawing/2014/main" id="{6A1AA679-2E07-0B62-7742-85B636BD2C8B}"/>
            </a:ext>
          </a:extLst>
        </p:cNvPr>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8DEAEEE-9DF3-CF33-D9FD-539CF755C4B5}"/>
              </a:ext>
            </a:extLst>
          </p:cNvPr>
          <p:cNvSpPr>
            <a:spLocks noGrp="1"/>
          </p:cNvSpPr>
          <p:nvPr>
            <p:ph type="ctrTitle"/>
          </p:nvPr>
        </p:nvSpPr>
        <p:spPr/>
        <p:txBody>
          <a:bodyPr/>
          <a:lstStyle/>
          <a:p>
            <a:endParaRPr lang="ru-RU" dirty="0"/>
          </a:p>
        </p:txBody>
      </p:sp>
      <p:sp>
        <p:nvSpPr>
          <p:cNvPr id="3" name="Подзаголовок 2">
            <a:extLst>
              <a:ext uri="{FF2B5EF4-FFF2-40B4-BE49-F238E27FC236}">
                <a16:creationId xmlns="" xmlns:a16="http://schemas.microsoft.com/office/drawing/2014/main" id="{4864DCEE-6564-6C83-3122-B095E7708B2D}"/>
              </a:ext>
            </a:extLst>
          </p:cNvPr>
          <p:cNvSpPr>
            <a:spLocks noGrp="1"/>
          </p:cNvSpPr>
          <p:nvPr>
            <p:ph type="subTitle" idx="1"/>
          </p:nvPr>
        </p:nvSpPr>
        <p:spPr/>
        <p:txBody>
          <a:bodyPr/>
          <a:lstStyle/>
          <a:p>
            <a:endParaRPr lang="ru-RU"/>
          </a:p>
        </p:txBody>
      </p:sp>
      <p:pic>
        <p:nvPicPr>
          <p:cNvPr id="41989" name="Picture 5" descr="http://www.pptbackgrounds.org/uploads/fruits-and-vegetables-powerpoint-backgrounds.jpg">
            <a:extLst>
              <a:ext uri="{FF2B5EF4-FFF2-40B4-BE49-F238E27FC236}">
                <a16:creationId xmlns="" xmlns:a16="http://schemas.microsoft.com/office/drawing/2014/main" id="{77863593-575D-D981-EBF9-E7803814F2D1}"/>
              </a:ext>
            </a:extLst>
          </p:cNvPr>
          <p:cNvPicPr>
            <a:picLocks noChangeAspect="1" noChangeArrowheads="1"/>
          </p:cNvPicPr>
          <p:nvPr/>
        </p:nvPicPr>
        <p:blipFill>
          <a:blip r:embed="rId2" cstate="email">
            <a:lum contrast="40000"/>
            <a:extLst>
              <a:ext uri="{28A0092B-C50C-407E-A947-70E740481C1C}">
                <a14:useLocalDpi xmlns="" xmlns:a14="http://schemas.microsoft.com/office/drawing/2010/main"/>
              </a:ext>
            </a:extLst>
          </a:blip>
          <a:srcRect/>
          <a:stretch>
            <a:fillRect/>
          </a:stretch>
        </p:blipFill>
        <p:spPr bwMode="auto">
          <a:xfrm flipH="1">
            <a:off x="0" y="0"/>
            <a:ext cx="9144000" cy="6858000"/>
          </a:xfrm>
          <a:prstGeom prst="rect">
            <a:avLst/>
          </a:prstGeom>
          <a:noFill/>
        </p:spPr>
      </p:pic>
      <p:pic>
        <p:nvPicPr>
          <p:cNvPr id="41990" name="Picture 6" descr="C:\Users\User\Desktop\КАРТИНКИ\wheat_PNG32.png">
            <a:extLst>
              <a:ext uri="{FF2B5EF4-FFF2-40B4-BE49-F238E27FC236}">
                <a16:creationId xmlns="" xmlns:a16="http://schemas.microsoft.com/office/drawing/2014/main" id="{6CD41072-90B1-010B-6620-2010C993CA4C}"/>
              </a:ext>
            </a:extLst>
          </p:cNvPr>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0"/>
            <a:ext cx="1619672" cy="4841776"/>
          </a:xfrm>
          <a:prstGeom prst="rect">
            <a:avLst/>
          </a:prstGeom>
          <a:noFill/>
        </p:spPr>
      </p:pic>
      <p:pic>
        <p:nvPicPr>
          <p:cNvPr id="41992" name="Picture 8" descr="http://www.xn--80aaujbdxeb6af9cg.com/data/images/%D0%A1%D0%B0%D0%B4%D0%BE%D0%B2%D0%BD%D0%B8%D0%BA-%D0%BF%D0%BE%D0%BB%D0%B8%D0%B2%D0%B0-%D1%80%D0%B0%D1%81%D1%82%D0%B5%D0%BD%D0%B8%D0%B9_507d8fdcae106-thumb.jpg">
            <a:extLst>
              <a:ext uri="{FF2B5EF4-FFF2-40B4-BE49-F238E27FC236}">
                <a16:creationId xmlns="" xmlns:a16="http://schemas.microsoft.com/office/drawing/2014/main" id="{88BB72E2-2DF7-6DCC-5DF6-94F9E24F66F8}"/>
              </a:ext>
            </a:extLst>
          </p:cNvPr>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flipH="1">
            <a:off x="0" y="2636912"/>
            <a:ext cx="1799184" cy="2952328"/>
          </a:xfrm>
          <a:prstGeom prst="rect">
            <a:avLst/>
          </a:prstGeom>
          <a:noFill/>
        </p:spPr>
      </p:pic>
      <p:sp>
        <p:nvSpPr>
          <p:cNvPr id="12" name="TextBox 11">
            <a:extLst>
              <a:ext uri="{FF2B5EF4-FFF2-40B4-BE49-F238E27FC236}">
                <a16:creationId xmlns="" xmlns:a16="http://schemas.microsoft.com/office/drawing/2014/main" id="{AE2049CE-45C0-721A-2A86-784424116ECE}"/>
              </a:ext>
            </a:extLst>
          </p:cNvPr>
          <p:cNvSpPr txBox="1"/>
          <p:nvPr/>
        </p:nvSpPr>
        <p:spPr>
          <a:xfrm>
            <a:off x="3419872" y="1484784"/>
            <a:ext cx="184731" cy="369332"/>
          </a:xfrm>
          <a:prstGeom prst="rect">
            <a:avLst/>
          </a:prstGeom>
          <a:noFill/>
        </p:spPr>
        <p:txBody>
          <a:bodyPr wrap="none" rtlCol="0">
            <a:spAutoFit/>
          </a:bodyPr>
          <a:lstStyle/>
          <a:p>
            <a:endParaRPr lang="ru-RU"/>
          </a:p>
        </p:txBody>
      </p:sp>
      <p:sp>
        <p:nvSpPr>
          <p:cNvPr id="8" name="TextBox 7">
            <a:extLst>
              <a:ext uri="{FF2B5EF4-FFF2-40B4-BE49-F238E27FC236}">
                <a16:creationId xmlns="" xmlns:a16="http://schemas.microsoft.com/office/drawing/2014/main" id="{4E0B0D0E-CE1C-767D-5A40-9D6C9CEC6CBE}"/>
              </a:ext>
            </a:extLst>
          </p:cNvPr>
          <p:cNvSpPr txBox="1"/>
          <p:nvPr/>
        </p:nvSpPr>
        <p:spPr>
          <a:xfrm>
            <a:off x="1619672" y="260648"/>
            <a:ext cx="6840760" cy="707886"/>
          </a:xfrm>
          <a:prstGeom prst="rect">
            <a:avLst/>
          </a:prstGeom>
          <a:noFill/>
        </p:spPr>
        <p:txBody>
          <a:bodyPr wrap="square" rtlCol="0">
            <a:spAutoFit/>
          </a:bodyPr>
          <a:lstStyle/>
          <a:p>
            <a:pPr algn="ctr"/>
            <a:endParaRPr lang="ru-RU" sz="4000" b="1" i="1" u="sng" dirty="0">
              <a:solidFill>
                <a:srgbClr val="002060"/>
              </a:solidFill>
              <a:latin typeface="Times New Roman" pitchFamily="18" charset="0"/>
              <a:cs typeface="Times New Roman" pitchFamily="18" charset="0"/>
            </a:endParaRPr>
          </a:p>
        </p:txBody>
      </p:sp>
      <p:sp>
        <p:nvSpPr>
          <p:cNvPr id="9" name="Прямоугольник 8">
            <a:extLst>
              <a:ext uri="{FF2B5EF4-FFF2-40B4-BE49-F238E27FC236}">
                <a16:creationId xmlns="" xmlns:a16="http://schemas.microsoft.com/office/drawing/2014/main" id="{5399AF4A-D52C-552D-F4F8-D9A0C1A15888}"/>
              </a:ext>
            </a:extLst>
          </p:cNvPr>
          <p:cNvSpPr/>
          <p:nvPr/>
        </p:nvSpPr>
        <p:spPr>
          <a:xfrm>
            <a:off x="1403648" y="1628800"/>
            <a:ext cx="7344816" cy="1200329"/>
          </a:xfrm>
          <a:prstGeom prst="rect">
            <a:avLst/>
          </a:prstGeom>
        </p:spPr>
        <p:txBody>
          <a:bodyPr wrap="square">
            <a:spAutoFit/>
          </a:bodyPr>
          <a:lstStyle/>
          <a:p>
            <a:pPr>
              <a:defRPr/>
            </a:pPr>
            <a:endParaRPr lang="ru-RU" sz="3600" dirty="0">
              <a:solidFill>
                <a:srgbClr val="002060"/>
              </a:solidFill>
              <a:latin typeface="Times New Roman" pitchFamily="18" charset="0"/>
              <a:cs typeface="Times New Roman" pitchFamily="18" charset="0"/>
            </a:endParaRPr>
          </a:p>
          <a:p>
            <a:pPr>
              <a:defRPr/>
            </a:pPr>
            <a:endParaRPr lang="ru-RU" sz="3600" dirty="0">
              <a:solidFill>
                <a:srgbClr val="002060"/>
              </a:solidFill>
              <a:latin typeface="Times New Roman" pitchFamily="18" charset="0"/>
              <a:cs typeface="Times New Roman" pitchFamily="18" charset="0"/>
            </a:endParaRPr>
          </a:p>
        </p:txBody>
      </p:sp>
      <p:sp>
        <p:nvSpPr>
          <p:cNvPr id="10" name="TextBox 9">
            <a:extLst>
              <a:ext uri="{FF2B5EF4-FFF2-40B4-BE49-F238E27FC236}">
                <a16:creationId xmlns="" xmlns:a16="http://schemas.microsoft.com/office/drawing/2014/main" id="{5057D07D-C96F-C475-B56E-F2219AF75FFC}"/>
              </a:ext>
            </a:extLst>
          </p:cNvPr>
          <p:cNvSpPr txBox="1"/>
          <p:nvPr/>
        </p:nvSpPr>
        <p:spPr>
          <a:xfrm>
            <a:off x="1799184" y="235667"/>
            <a:ext cx="6840760" cy="400110"/>
          </a:xfrm>
          <a:prstGeom prst="rect">
            <a:avLst/>
          </a:prstGeom>
          <a:noFill/>
        </p:spPr>
        <p:txBody>
          <a:bodyPr wrap="square" rtlCol="0">
            <a:spAutoFit/>
          </a:bodyPr>
          <a:lstStyle/>
          <a:p>
            <a:pPr algn="ctr"/>
            <a:r>
              <a:rPr lang="ru-RU" sz="2000" b="1" dirty="0">
                <a:solidFill>
                  <a:srgbClr val="002060"/>
                </a:solidFill>
                <a:latin typeface="Times New Roman" panose="02020603050405020304" pitchFamily="18" charset="0"/>
                <a:cs typeface="Times New Roman" panose="02020603050405020304" pitchFamily="18" charset="0"/>
              </a:rPr>
              <a:t>Конструктивные игры</a:t>
            </a:r>
          </a:p>
        </p:txBody>
      </p:sp>
      <p:sp>
        <p:nvSpPr>
          <p:cNvPr id="11" name="TextBox 10">
            <a:extLst>
              <a:ext uri="{FF2B5EF4-FFF2-40B4-BE49-F238E27FC236}">
                <a16:creationId xmlns="" xmlns:a16="http://schemas.microsoft.com/office/drawing/2014/main" id="{E12AE800-40DA-5B5C-AB69-7CC129D8066F}"/>
              </a:ext>
            </a:extLst>
          </p:cNvPr>
          <p:cNvSpPr txBox="1"/>
          <p:nvPr/>
        </p:nvSpPr>
        <p:spPr>
          <a:xfrm>
            <a:off x="8172400" y="260648"/>
            <a:ext cx="720081" cy="646331"/>
          </a:xfrm>
          <a:prstGeom prst="rect">
            <a:avLst/>
          </a:prstGeom>
          <a:noFill/>
        </p:spPr>
        <p:txBody>
          <a:bodyPr wrap="square" rtlCol="0">
            <a:spAutoFit/>
          </a:bodyPr>
          <a:lstStyle/>
          <a:p>
            <a:pPr algn="ctr">
              <a:defRPr/>
            </a:pPr>
            <a:endParaRPr lang="ru-RU" sz="3600" b="1" i="1" u="sng" dirty="0">
              <a:solidFill>
                <a:srgbClr val="002060"/>
              </a:solidFill>
              <a:latin typeface="Times New Roman" pitchFamily="18" charset="0"/>
              <a:cs typeface="Times New Roman" pitchFamily="18" charset="0"/>
            </a:endParaRPr>
          </a:p>
        </p:txBody>
      </p:sp>
      <p:pic>
        <p:nvPicPr>
          <p:cNvPr id="6" name="Рисунок 5">
            <a:extLst>
              <a:ext uri="{FF2B5EF4-FFF2-40B4-BE49-F238E27FC236}">
                <a16:creationId xmlns="" xmlns:a16="http://schemas.microsoft.com/office/drawing/2014/main" id="{6E17784F-CE60-5DED-9262-D5BC13BC72DE}"/>
              </a:ext>
            </a:extLst>
          </p:cNvPr>
          <p:cNvPicPr>
            <a:picLocks noChangeAspect="1"/>
          </p:cNvPicPr>
          <p:nvPr/>
        </p:nvPicPr>
        <p:blipFill>
          <a:blip r:embed="rId5" cstate="print"/>
          <a:stretch>
            <a:fillRect/>
          </a:stretch>
        </p:blipFill>
        <p:spPr>
          <a:xfrm>
            <a:off x="4892435" y="871444"/>
            <a:ext cx="3944125" cy="2954036"/>
          </a:xfrm>
          <a:prstGeom prst="rect">
            <a:avLst/>
          </a:prstGeom>
        </p:spPr>
      </p:pic>
      <p:pic>
        <p:nvPicPr>
          <p:cNvPr id="7" name="Рисунок 6">
            <a:extLst>
              <a:ext uri="{FF2B5EF4-FFF2-40B4-BE49-F238E27FC236}">
                <a16:creationId xmlns="" xmlns:a16="http://schemas.microsoft.com/office/drawing/2014/main" id="{70F02489-632F-D8FA-FE90-CC6AE4EA87A3}"/>
              </a:ext>
            </a:extLst>
          </p:cNvPr>
          <p:cNvPicPr>
            <a:picLocks noChangeAspect="1"/>
          </p:cNvPicPr>
          <p:nvPr/>
        </p:nvPicPr>
        <p:blipFill>
          <a:blip r:embed="rId6" cstate="print"/>
          <a:srcRect l="2019" t="11351" r="3189" b="5791"/>
          <a:stretch>
            <a:fillRect/>
          </a:stretch>
        </p:blipFill>
        <p:spPr>
          <a:xfrm>
            <a:off x="250049" y="889558"/>
            <a:ext cx="4464496" cy="2954037"/>
          </a:xfrm>
          <a:prstGeom prst="rect">
            <a:avLst/>
          </a:prstGeom>
        </p:spPr>
      </p:pic>
      <p:pic>
        <p:nvPicPr>
          <p:cNvPr id="13" name="Рисунок 12">
            <a:extLst>
              <a:ext uri="{FF2B5EF4-FFF2-40B4-BE49-F238E27FC236}">
                <a16:creationId xmlns="" xmlns:a16="http://schemas.microsoft.com/office/drawing/2014/main" id="{1170844C-44C5-98CD-876C-852008C92551}"/>
              </a:ext>
            </a:extLst>
          </p:cNvPr>
          <p:cNvPicPr>
            <a:picLocks noChangeAspect="1"/>
          </p:cNvPicPr>
          <p:nvPr/>
        </p:nvPicPr>
        <p:blipFill>
          <a:blip r:embed="rId7" cstate="print"/>
          <a:srcRect t="4665" b="5963"/>
          <a:stretch>
            <a:fillRect/>
          </a:stretch>
        </p:blipFill>
        <p:spPr>
          <a:xfrm>
            <a:off x="4894187" y="3983443"/>
            <a:ext cx="3942373" cy="2638890"/>
          </a:xfrm>
          <a:prstGeom prst="rect">
            <a:avLst/>
          </a:prstGeom>
        </p:spPr>
      </p:pic>
      <p:pic>
        <p:nvPicPr>
          <p:cNvPr id="14" name="Рисунок 13">
            <a:extLst>
              <a:ext uri="{FF2B5EF4-FFF2-40B4-BE49-F238E27FC236}">
                <a16:creationId xmlns="" xmlns:a16="http://schemas.microsoft.com/office/drawing/2014/main" id="{712EC66F-5358-1D85-E18E-002084A2B536}"/>
              </a:ext>
            </a:extLst>
          </p:cNvPr>
          <p:cNvPicPr>
            <a:picLocks noChangeAspect="1"/>
          </p:cNvPicPr>
          <p:nvPr/>
        </p:nvPicPr>
        <p:blipFill>
          <a:blip r:embed="rId8" cstate="print"/>
          <a:srcRect l="2734" t="4411" r="13400" b="7228"/>
          <a:stretch>
            <a:fillRect/>
          </a:stretch>
        </p:blipFill>
        <p:spPr>
          <a:xfrm>
            <a:off x="270633" y="4024749"/>
            <a:ext cx="4301367" cy="2638891"/>
          </a:xfrm>
          <a:prstGeom prst="rect">
            <a:avLst/>
          </a:prstGeom>
        </p:spPr>
      </p:pic>
    </p:spTree>
    <p:extLst>
      <p:ext uri="{BB962C8B-B14F-4D97-AF65-F5344CB8AC3E}">
        <p14:creationId xmlns="" xmlns:p14="http://schemas.microsoft.com/office/powerpoint/2010/main" val="29198110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 xmlns:a16="http://schemas.microsoft.com/office/drawing/2014/main" id="{9397BB57-1ABD-D7F7-1E19-36BD8178C93E}"/>
            </a:ext>
          </a:extLst>
        </p:cNvPr>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2FC49B5-6245-08B9-71D0-CE073236EA8D}"/>
              </a:ext>
            </a:extLst>
          </p:cNvPr>
          <p:cNvSpPr>
            <a:spLocks noGrp="1"/>
          </p:cNvSpPr>
          <p:nvPr>
            <p:ph type="ctrTitle"/>
          </p:nvPr>
        </p:nvSpPr>
        <p:spPr/>
        <p:txBody>
          <a:bodyPr/>
          <a:lstStyle/>
          <a:p>
            <a:endParaRPr lang="ru-RU" dirty="0"/>
          </a:p>
        </p:txBody>
      </p:sp>
      <p:sp>
        <p:nvSpPr>
          <p:cNvPr id="3" name="Подзаголовок 2">
            <a:extLst>
              <a:ext uri="{FF2B5EF4-FFF2-40B4-BE49-F238E27FC236}">
                <a16:creationId xmlns="" xmlns:a16="http://schemas.microsoft.com/office/drawing/2014/main" id="{132DE157-34C7-6C09-85D6-5BE91B4BB2B9}"/>
              </a:ext>
            </a:extLst>
          </p:cNvPr>
          <p:cNvSpPr>
            <a:spLocks noGrp="1"/>
          </p:cNvSpPr>
          <p:nvPr>
            <p:ph type="subTitle" idx="1"/>
          </p:nvPr>
        </p:nvSpPr>
        <p:spPr/>
        <p:txBody>
          <a:bodyPr/>
          <a:lstStyle/>
          <a:p>
            <a:endParaRPr lang="ru-RU"/>
          </a:p>
        </p:txBody>
      </p:sp>
      <p:pic>
        <p:nvPicPr>
          <p:cNvPr id="41989" name="Picture 5" descr="http://www.pptbackgrounds.org/uploads/fruits-and-vegetables-powerpoint-backgrounds.jpg">
            <a:extLst>
              <a:ext uri="{FF2B5EF4-FFF2-40B4-BE49-F238E27FC236}">
                <a16:creationId xmlns="" xmlns:a16="http://schemas.microsoft.com/office/drawing/2014/main" id="{3CF5FADB-C501-9393-39B4-CC8AEB1FAFD9}"/>
              </a:ext>
            </a:extLst>
          </p:cNvPr>
          <p:cNvPicPr>
            <a:picLocks noChangeAspect="1" noChangeArrowheads="1"/>
          </p:cNvPicPr>
          <p:nvPr/>
        </p:nvPicPr>
        <p:blipFill>
          <a:blip r:embed="rId2" cstate="email">
            <a:lum contrast="40000"/>
            <a:extLst>
              <a:ext uri="{28A0092B-C50C-407E-A947-70E740481C1C}">
                <a14:useLocalDpi xmlns="" xmlns:a14="http://schemas.microsoft.com/office/drawing/2010/main"/>
              </a:ext>
            </a:extLst>
          </a:blip>
          <a:srcRect/>
          <a:stretch>
            <a:fillRect/>
          </a:stretch>
        </p:blipFill>
        <p:spPr bwMode="auto">
          <a:xfrm flipH="1">
            <a:off x="0" y="0"/>
            <a:ext cx="9144000" cy="6858000"/>
          </a:xfrm>
          <a:prstGeom prst="rect">
            <a:avLst/>
          </a:prstGeom>
          <a:noFill/>
        </p:spPr>
      </p:pic>
      <p:pic>
        <p:nvPicPr>
          <p:cNvPr id="41990" name="Picture 6" descr="C:\Users\User\Desktop\КАРТИНКИ\wheat_PNG32.png">
            <a:extLst>
              <a:ext uri="{FF2B5EF4-FFF2-40B4-BE49-F238E27FC236}">
                <a16:creationId xmlns="" xmlns:a16="http://schemas.microsoft.com/office/drawing/2014/main" id="{57E24E81-BAEC-A399-1C52-4F5E5818EE50}"/>
              </a:ext>
            </a:extLst>
          </p:cNvPr>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0"/>
            <a:ext cx="1619672" cy="4841776"/>
          </a:xfrm>
          <a:prstGeom prst="rect">
            <a:avLst/>
          </a:prstGeom>
          <a:noFill/>
        </p:spPr>
      </p:pic>
      <p:pic>
        <p:nvPicPr>
          <p:cNvPr id="41992" name="Picture 8" descr="http://www.xn--80aaujbdxeb6af9cg.com/data/images/%D0%A1%D0%B0%D0%B4%D0%BE%D0%B2%D0%BD%D0%B8%D0%BA-%D0%BF%D0%BE%D0%BB%D0%B8%D0%B2%D0%B0-%D1%80%D0%B0%D1%81%D1%82%D0%B5%D0%BD%D0%B8%D0%B9_507d8fdcae106-thumb.jpg">
            <a:extLst>
              <a:ext uri="{FF2B5EF4-FFF2-40B4-BE49-F238E27FC236}">
                <a16:creationId xmlns="" xmlns:a16="http://schemas.microsoft.com/office/drawing/2014/main" id="{F79A2C2F-1E9A-BFEE-A8FA-CE279A52C14F}"/>
              </a:ext>
            </a:extLst>
          </p:cNvPr>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flipH="1">
            <a:off x="0" y="2636912"/>
            <a:ext cx="1799184" cy="2952328"/>
          </a:xfrm>
          <a:prstGeom prst="rect">
            <a:avLst/>
          </a:prstGeom>
          <a:noFill/>
        </p:spPr>
      </p:pic>
      <p:sp>
        <p:nvSpPr>
          <p:cNvPr id="12" name="TextBox 11">
            <a:extLst>
              <a:ext uri="{FF2B5EF4-FFF2-40B4-BE49-F238E27FC236}">
                <a16:creationId xmlns="" xmlns:a16="http://schemas.microsoft.com/office/drawing/2014/main" id="{88F748FC-67C0-3A79-6799-A14B8CB30300}"/>
              </a:ext>
            </a:extLst>
          </p:cNvPr>
          <p:cNvSpPr txBox="1"/>
          <p:nvPr/>
        </p:nvSpPr>
        <p:spPr>
          <a:xfrm>
            <a:off x="3419872" y="1484784"/>
            <a:ext cx="184731" cy="369332"/>
          </a:xfrm>
          <a:prstGeom prst="rect">
            <a:avLst/>
          </a:prstGeom>
          <a:noFill/>
        </p:spPr>
        <p:txBody>
          <a:bodyPr wrap="none" rtlCol="0">
            <a:spAutoFit/>
          </a:bodyPr>
          <a:lstStyle/>
          <a:p>
            <a:endParaRPr lang="ru-RU"/>
          </a:p>
        </p:txBody>
      </p:sp>
      <p:sp>
        <p:nvSpPr>
          <p:cNvPr id="8" name="TextBox 7">
            <a:extLst>
              <a:ext uri="{FF2B5EF4-FFF2-40B4-BE49-F238E27FC236}">
                <a16:creationId xmlns="" xmlns:a16="http://schemas.microsoft.com/office/drawing/2014/main" id="{849C0979-5FB2-C561-C764-11ACFEB988CA}"/>
              </a:ext>
            </a:extLst>
          </p:cNvPr>
          <p:cNvSpPr txBox="1"/>
          <p:nvPr/>
        </p:nvSpPr>
        <p:spPr>
          <a:xfrm>
            <a:off x="1619672" y="260648"/>
            <a:ext cx="6840760" cy="707886"/>
          </a:xfrm>
          <a:prstGeom prst="rect">
            <a:avLst/>
          </a:prstGeom>
          <a:noFill/>
        </p:spPr>
        <p:txBody>
          <a:bodyPr wrap="square" rtlCol="0">
            <a:spAutoFit/>
          </a:bodyPr>
          <a:lstStyle/>
          <a:p>
            <a:pPr algn="ctr"/>
            <a:endParaRPr lang="ru-RU" sz="4000" b="1" i="1" u="sng" dirty="0">
              <a:solidFill>
                <a:srgbClr val="002060"/>
              </a:solidFill>
              <a:latin typeface="Times New Roman" pitchFamily="18" charset="0"/>
              <a:cs typeface="Times New Roman" pitchFamily="18" charset="0"/>
            </a:endParaRPr>
          </a:p>
        </p:txBody>
      </p:sp>
      <p:sp>
        <p:nvSpPr>
          <p:cNvPr id="9" name="Прямоугольник 8">
            <a:extLst>
              <a:ext uri="{FF2B5EF4-FFF2-40B4-BE49-F238E27FC236}">
                <a16:creationId xmlns="" xmlns:a16="http://schemas.microsoft.com/office/drawing/2014/main" id="{FD4D4171-B529-219F-3A7F-E9F9459472B1}"/>
              </a:ext>
            </a:extLst>
          </p:cNvPr>
          <p:cNvSpPr/>
          <p:nvPr/>
        </p:nvSpPr>
        <p:spPr>
          <a:xfrm>
            <a:off x="1403648" y="1628800"/>
            <a:ext cx="7344816" cy="1200329"/>
          </a:xfrm>
          <a:prstGeom prst="rect">
            <a:avLst/>
          </a:prstGeom>
        </p:spPr>
        <p:txBody>
          <a:bodyPr wrap="square">
            <a:spAutoFit/>
          </a:bodyPr>
          <a:lstStyle/>
          <a:p>
            <a:pPr>
              <a:defRPr/>
            </a:pPr>
            <a:endParaRPr lang="ru-RU" sz="3600" dirty="0">
              <a:solidFill>
                <a:srgbClr val="002060"/>
              </a:solidFill>
              <a:latin typeface="Times New Roman" pitchFamily="18" charset="0"/>
              <a:cs typeface="Times New Roman" pitchFamily="18" charset="0"/>
            </a:endParaRPr>
          </a:p>
          <a:p>
            <a:pPr>
              <a:defRPr/>
            </a:pPr>
            <a:endParaRPr lang="ru-RU" sz="3600" dirty="0">
              <a:solidFill>
                <a:srgbClr val="002060"/>
              </a:solidFill>
              <a:latin typeface="Times New Roman" pitchFamily="18" charset="0"/>
              <a:cs typeface="Times New Roman" pitchFamily="18" charset="0"/>
            </a:endParaRPr>
          </a:p>
        </p:txBody>
      </p:sp>
      <p:sp>
        <p:nvSpPr>
          <p:cNvPr id="10" name="TextBox 9">
            <a:extLst>
              <a:ext uri="{FF2B5EF4-FFF2-40B4-BE49-F238E27FC236}">
                <a16:creationId xmlns="" xmlns:a16="http://schemas.microsoft.com/office/drawing/2014/main" id="{52E3A3CF-0CE8-AEA1-63C8-2C8E649DB70E}"/>
              </a:ext>
            </a:extLst>
          </p:cNvPr>
          <p:cNvSpPr txBox="1"/>
          <p:nvPr/>
        </p:nvSpPr>
        <p:spPr>
          <a:xfrm>
            <a:off x="1835697" y="158698"/>
            <a:ext cx="6840760" cy="400110"/>
          </a:xfrm>
          <a:prstGeom prst="rect">
            <a:avLst/>
          </a:prstGeom>
          <a:noFill/>
        </p:spPr>
        <p:txBody>
          <a:bodyPr wrap="square" rtlCol="0">
            <a:spAutoFit/>
          </a:bodyPr>
          <a:lstStyle/>
          <a:p>
            <a:pPr algn="ctr"/>
            <a:r>
              <a:rPr lang="ru-RU" sz="2000" b="1" dirty="0">
                <a:solidFill>
                  <a:srgbClr val="002060"/>
                </a:solidFill>
                <a:latin typeface="Times New Roman" panose="02020603050405020304" pitchFamily="18" charset="0"/>
                <a:cs typeface="Times New Roman" panose="02020603050405020304" pitchFamily="18" charset="0"/>
              </a:rPr>
              <a:t>Подвижные игры</a:t>
            </a:r>
          </a:p>
        </p:txBody>
      </p:sp>
      <p:sp>
        <p:nvSpPr>
          <p:cNvPr id="11" name="TextBox 10">
            <a:extLst>
              <a:ext uri="{FF2B5EF4-FFF2-40B4-BE49-F238E27FC236}">
                <a16:creationId xmlns="" xmlns:a16="http://schemas.microsoft.com/office/drawing/2014/main" id="{70B0731E-4483-59D5-B139-AF25632F7A12}"/>
              </a:ext>
            </a:extLst>
          </p:cNvPr>
          <p:cNvSpPr txBox="1"/>
          <p:nvPr/>
        </p:nvSpPr>
        <p:spPr>
          <a:xfrm>
            <a:off x="8172400" y="260648"/>
            <a:ext cx="720081" cy="646331"/>
          </a:xfrm>
          <a:prstGeom prst="rect">
            <a:avLst/>
          </a:prstGeom>
          <a:noFill/>
        </p:spPr>
        <p:txBody>
          <a:bodyPr wrap="square" rtlCol="0">
            <a:spAutoFit/>
          </a:bodyPr>
          <a:lstStyle/>
          <a:p>
            <a:pPr algn="ctr">
              <a:defRPr/>
            </a:pPr>
            <a:endParaRPr lang="ru-RU" sz="3600" b="1" i="1" u="sng" dirty="0">
              <a:solidFill>
                <a:srgbClr val="002060"/>
              </a:solidFill>
              <a:latin typeface="Times New Roman" pitchFamily="18" charset="0"/>
              <a:cs typeface="Times New Roman" pitchFamily="18" charset="0"/>
            </a:endParaRPr>
          </a:p>
        </p:txBody>
      </p:sp>
      <p:pic>
        <p:nvPicPr>
          <p:cNvPr id="5" name="Рисунок 4">
            <a:extLst>
              <a:ext uri="{FF2B5EF4-FFF2-40B4-BE49-F238E27FC236}">
                <a16:creationId xmlns="" xmlns:a16="http://schemas.microsoft.com/office/drawing/2014/main" id="{AF2238E3-F1FE-4711-8E98-06C3E8B70102}"/>
              </a:ext>
            </a:extLst>
          </p:cNvPr>
          <p:cNvPicPr>
            <a:picLocks noChangeAspect="1"/>
          </p:cNvPicPr>
          <p:nvPr/>
        </p:nvPicPr>
        <p:blipFill>
          <a:blip r:embed="rId5" cstate="print"/>
          <a:stretch>
            <a:fillRect/>
          </a:stretch>
        </p:blipFill>
        <p:spPr>
          <a:xfrm>
            <a:off x="4895297" y="795157"/>
            <a:ext cx="3853167" cy="2889875"/>
          </a:xfrm>
          <a:prstGeom prst="rect">
            <a:avLst/>
          </a:prstGeom>
        </p:spPr>
      </p:pic>
      <p:pic>
        <p:nvPicPr>
          <p:cNvPr id="6" name="Рисунок 5">
            <a:extLst>
              <a:ext uri="{FF2B5EF4-FFF2-40B4-BE49-F238E27FC236}">
                <a16:creationId xmlns="" xmlns:a16="http://schemas.microsoft.com/office/drawing/2014/main" id="{7293CC02-0D68-4416-2865-941FBBB81BEE}"/>
              </a:ext>
            </a:extLst>
          </p:cNvPr>
          <p:cNvPicPr>
            <a:picLocks noChangeAspect="1"/>
          </p:cNvPicPr>
          <p:nvPr/>
        </p:nvPicPr>
        <p:blipFill>
          <a:blip r:embed="rId6" cstate="print"/>
          <a:stretch>
            <a:fillRect/>
          </a:stretch>
        </p:blipFill>
        <p:spPr>
          <a:xfrm>
            <a:off x="529616" y="818542"/>
            <a:ext cx="3853167" cy="2889875"/>
          </a:xfrm>
          <a:prstGeom prst="rect">
            <a:avLst/>
          </a:prstGeom>
        </p:spPr>
      </p:pic>
      <p:pic>
        <p:nvPicPr>
          <p:cNvPr id="7" name="Рисунок 6">
            <a:extLst>
              <a:ext uri="{FF2B5EF4-FFF2-40B4-BE49-F238E27FC236}">
                <a16:creationId xmlns="" xmlns:a16="http://schemas.microsoft.com/office/drawing/2014/main" id="{9D4919B4-D01C-0C9F-A371-7BD17659EA1A}"/>
              </a:ext>
            </a:extLst>
          </p:cNvPr>
          <p:cNvPicPr>
            <a:picLocks noChangeAspect="1"/>
          </p:cNvPicPr>
          <p:nvPr/>
        </p:nvPicPr>
        <p:blipFill>
          <a:blip r:embed="rId7" cstate="print"/>
          <a:srcRect l="25613" r="20863"/>
          <a:stretch>
            <a:fillRect/>
          </a:stretch>
        </p:blipFill>
        <p:spPr>
          <a:xfrm>
            <a:off x="801163" y="3838087"/>
            <a:ext cx="3310072" cy="2855388"/>
          </a:xfrm>
          <a:prstGeom prst="rect">
            <a:avLst/>
          </a:prstGeom>
        </p:spPr>
      </p:pic>
      <p:pic>
        <p:nvPicPr>
          <p:cNvPr id="13" name="Рисунок 12">
            <a:extLst>
              <a:ext uri="{FF2B5EF4-FFF2-40B4-BE49-F238E27FC236}">
                <a16:creationId xmlns="" xmlns:a16="http://schemas.microsoft.com/office/drawing/2014/main" id="{6C54E58F-E399-7448-FF13-0BD66E403037}"/>
              </a:ext>
            </a:extLst>
          </p:cNvPr>
          <p:cNvPicPr>
            <a:picLocks noChangeAspect="1"/>
          </p:cNvPicPr>
          <p:nvPr/>
        </p:nvPicPr>
        <p:blipFill>
          <a:blip r:embed="rId8" cstate="print"/>
          <a:srcRect l="8760" t="5542" r="4326" b="12219"/>
          <a:stretch>
            <a:fillRect/>
          </a:stretch>
        </p:blipFill>
        <p:spPr>
          <a:xfrm>
            <a:off x="4494499" y="3890536"/>
            <a:ext cx="4358067" cy="2750490"/>
          </a:xfrm>
          <a:prstGeom prst="rect">
            <a:avLst/>
          </a:prstGeom>
        </p:spPr>
      </p:pic>
    </p:spTree>
    <p:extLst>
      <p:ext uri="{BB962C8B-B14F-4D97-AF65-F5344CB8AC3E}">
        <p14:creationId xmlns="" xmlns:p14="http://schemas.microsoft.com/office/powerpoint/2010/main" val="19668337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 xmlns:a16="http://schemas.microsoft.com/office/drawing/2014/main" id="{B5E23546-CB7C-5FB7-80ED-58B496B56242}"/>
            </a:ext>
          </a:extLst>
        </p:cNvPr>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7B47FAF-B59E-ABDA-C460-5F0771093830}"/>
              </a:ext>
            </a:extLst>
          </p:cNvPr>
          <p:cNvSpPr>
            <a:spLocks noGrp="1"/>
          </p:cNvSpPr>
          <p:nvPr>
            <p:ph type="ctrTitle"/>
          </p:nvPr>
        </p:nvSpPr>
        <p:spPr/>
        <p:txBody>
          <a:bodyPr/>
          <a:lstStyle/>
          <a:p>
            <a:endParaRPr lang="ru-RU" dirty="0"/>
          </a:p>
        </p:txBody>
      </p:sp>
      <p:sp>
        <p:nvSpPr>
          <p:cNvPr id="3" name="Подзаголовок 2">
            <a:extLst>
              <a:ext uri="{FF2B5EF4-FFF2-40B4-BE49-F238E27FC236}">
                <a16:creationId xmlns="" xmlns:a16="http://schemas.microsoft.com/office/drawing/2014/main" id="{992A32C7-6FE1-78E5-2E57-FB817F881357}"/>
              </a:ext>
            </a:extLst>
          </p:cNvPr>
          <p:cNvSpPr>
            <a:spLocks noGrp="1"/>
          </p:cNvSpPr>
          <p:nvPr>
            <p:ph type="subTitle" idx="1"/>
          </p:nvPr>
        </p:nvSpPr>
        <p:spPr/>
        <p:txBody>
          <a:bodyPr/>
          <a:lstStyle/>
          <a:p>
            <a:endParaRPr lang="ru-RU"/>
          </a:p>
        </p:txBody>
      </p:sp>
      <p:pic>
        <p:nvPicPr>
          <p:cNvPr id="41989" name="Picture 5" descr="http://www.pptbackgrounds.org/uploads/fruits-and-vegetables-powerpoint-backgrounds.jpg">
            <a:extLst>
              <a:ext uri="{FF2B5EF4-FFF2-40B4-BE49-F238E27FC236}">
                <a16:creationId xmlns="" xmlns:a16="http://schemas.microsoft.com/office/drawing/2014/main" id="{DB397A31-3EAD-18BE-2417-38B688165DED}"/>
              </a:ext>
            </a:extLst>
          </p:cNvPr>
          <p:cNvPicPr>
            <a:picLocks noChangeAspect="1" noChangeArrowheads="1"/>
          </p:cNvPicPr>
          <p:nvPr/>
        </p:nvPicPr>
        <p:blipFill>
          <a:blip r:embed="rId2" cstate="email">
            <a:lum contrast="40000"/>
            <a:extLst>
              <a:ext uri="{28A0092B-C50C-407E-A947-70E740481C1C}">
                <a14:useLocalDpi xmlns="" xmlns:a14="http://schemas.microsoft.com/office/drawing/2010/main"/>
              </a:ext>
            </a:extLst>
          </a:blip>
          <a:srcRect/>
          <a:stretch>
            <a:fillRect/>
          </a:stretch>
        </p:blipFill>
        <p:spPr bwMode="auto">
          <a:xfrm flipH="1">
            <a:off x="0" y="0"/>
            <a:ext cx="9144000" cy="6858000"/>
          </a:xfrm>
          <a:prstGeom prst="rect">
            <a:avLst/>
          </a:prstGeom>
          <a:noFill/>
        </p:spPr>
      </p:pic>
      <p:pic>
        <p:nvPicPr>
          <p:cNvPr id="41990" name="Picture 6" descr="C:\Users\User\Desktop\КАРТИНКИ\wheat_PNG32.png">
            <a:extLst>
              <a:ext uri="{FF2B5EF4-FFF2-40B4-BE49-F238E27FC236}">
                <a16:creationId xmlns="" xmlns:a16="http://schemas.microsoft.com/office/drawing/2014/main" id="{F2BD27EA-FD13-0A4C-4A36-B4EE0EBD202F}"/>
              </a:ext>
            </a:extLst>
          </p:cNvPr>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0"/>
            <a:ext cx="1619672" cy="4841776"/>
          </a:xfrm>
          <a:prstGeom prst="rect">
            <a:avLst/>
          </a:prstGeom>
          <a:noFill/>
        </p:spPr>
      </p:pic>
      <p:pic>
        <p:nvPicPr>
          <p:cNvPr id="41992" name="Picture 8" descr="http://www.xn--80aaujbdxeb6af9cg.com/data/images/%D0%A1%D0%B0%D0%B4%D0%BE%D0%B2%D0%BD%D0%B8%D0%BA-%D0%BF%D0%BE%D0%BB%D0%B8%D0%B2%D0%B0-%D1%80%D0%B0%D1%81%D1%82%D0%B5%D0%BD%D0%B8%D0%B9_507d8fdcae106-thumb.jpg">
            <a:extLst>
              <a:ext uri="{FF2B5EF4-FFF2-40B4-BE49-F238E27FC236}">
                <a16:creationId xmlns="" xmlns:a16="http://schemas.microsoft.com/office/drawing/2014/main" id="{7C2438BF-3F59-1A41-CF70-431B97136392}"/>
              </a:ext>
            </a:extLst>
          </p:cNvPr>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flipH="1">
            <a:off x="0" y="2636912"/>
            <a:ext cx="1799184" cy="2952328"/>
          </a:xfrm>
          <a:prstGeom prst="rect">
            <a:avLst/>
          </a:prstGeom>
          <a:noFill/>
        </p:spPr>
      </p:pic>
      <p:sp>
        <p:nvSpPr>
          <p:cNvPr id="12" name="TextBox 11">
            <a:extLst>
              <a:ext uri="{FF2B5EF4-FFF2-40B4-BE49-F238E27FC236}">
                <a16:creationId xmlns="" xmlns:a16="http://schemas.microsoft.com/office/drawing/2014/main" id="{402E002A-59CA-1FEA-1F61-8BE83806EFC9}"/>
              </a:ext>
            </a:extLst>
          </p:cNvPr>
          <p:cNvSpPr txBox="1"/>
          <p:nvPr/>
        </p:nvSpPr>
        <p:spPr>
          <a:xfrm>
            <a:off x="3419872" y="1484784"/>
            <a:ext cx="184731" cy="369332"/>
          </a:xfrm>
          <a:prstGeom prst="rect">
            <a:avLst/>
          </a:prstGeom>
          <a:noFill/>
        </p:spPr>
        <p:txBody>
          <a:bodyPr wrap="none" rtlCol="0">
            <a:spAutoFit/>
          </a:bodyPr>
          <a:lstStyle/>
          <a:p>
            <a:endParaRPr lang="ru-RU"/>
          </a:p>
        </p:txBody>
      </p:sp>
      <p:sp>
        <p:nvSpPr>
          <p:cNvPr id="8" name="TextBox 7">
            <a:extLst>
              <a:ext uri="{FF2B5EF4-FFF2-40B4-BE49-F238E27FC236}">
                <a16:creationId xmlns="" xmlns:a16="http://schemas.microsoft.com/office/drawing/2014/main" id="{0D568B74-4593-6871-76F1-5F04E5E7D39E}"/>
              </a:ext>
            </a:extLst>
          </p:cNvPr>
          <p:cNvSpPr txBox="1"/>
          <p:nvPr/>
        </p:nvSpPr>
        <p:spPr>
          <a:xfrm>
            <a:off x="1619672" y="260648"/>
            <a:ext cx="6840760" cy="707886"/>
          </a:xfrm>
          <a:prstGeom prst="rect">
            <a:avLst/>
          </a:prstGeom>
          <a:noFill/>
        </p:spPr>
        <p:txBody>
          <a:bodyPr wrap="square" rtlCol="0">
            <a:spAutoFit/>
          </a:bodyPr>
          <a:lstStyle/>
          <a:p>
            <a:pPr algn="ctr"/>
            <a:endParaRPr lang="ru-RU" sz="4000" b="1" i="1" u="sng" dirty="0">
              <a:solidFill>
                <a:srgbClr val="002060"/>
              </a:solidFill>
              <a:latin typeface="Times New Roman" pitchFamily="18" charset="0"/>
              <a:cs typeface="Times New Roman" pitchFamily="18" charset="0"/>
            </a:endParaRPr>
          </a:p>
        </p:txBody>
      </p:sp>
      <p:sp>
        <p:nvSpPr>
          <p:cNvPr id="9" name="Прямоугольник 8">
            <a:extLst>
              <a:ext uri="{FF2B5EF4-FFF2-40B4-BE49-F238E27FC236}">
                <a16:creationId xmlns="" xmlns:a16="http://schemas.microsoft.com/office/drawing/2014/main" id="{E732EB57-B46B-CBBD-25BB-4B66AA01AE50}"/>
              </a:ext>
            </a:extLst>
          </p:cNvPr>
          <p:cNvSpPr/>
          <p:nvPr/>
        </p:nvSpPr>
        <p:spPr>
          <a:xfrm>
            <a:off x="1403648" y="1628800"/>
            <a:ext cx="7344816" cy="1200329"/>
          </a:xfrm>
          <a:prstGeom prst="rect">
            <a:avLst/>
          </a:prstGeom>
        </p:spPr>
        <p:txBody>
          <a:bodyPr wrap="square">
            <a:spAutoFit/>
          </a:bodyPr>
          <a:lstStyle/>
          <a:p>
            <a:pPr>
              <a:defRPr/>
            </a:pPr>
            <a:endParaRPr lang="ru-RU" sz="3600" dirty="0">
              <a:solidFill>
                <a:srgbClr val="002060"/>
              </a:solidFill>
              <a:latin typeface="Times New Roman" pitchFamily="18" charset="0"/>
              <a:cs typeface="Times New Roman" pitchFamily="18" charset="0"/>
            </a:endParaRPr>
          </a:p>
          <a:p>
            <a:pPr>
              <a:defRPr/>
            </a:pPr>
            <a:endParaRPr lang="ru-RU" sz="3600" dirty="0">
              <a:solidFill>
                <a:srgbClr val="002060"/>
              </a:solidFill>
              <a:latin typeface="Times New Roman" pitchFamily="18" charset="0"/>
              <a:cs typeface="Times New Roman" pitchFamily="18" charset="0"/>
            </a:endParaRPr>
          </a:p>
        </p:txBody>
      </p:sp>
      <p:sp>
        <p:nvSpPr>
          <p:cNvPr id="10" name="TextBox 9">
            <a:extLst>
              <a:ext uri="{FF2B5EF4-FFF2-40B4-BE49-F238E27FC236}">
                <a16:creationId xmlns="" xmlns:a16="http://schemas.microsoft.com/office/drawing/2014/main" id="{A2A21A19-0117-DE56-FC0B-2FF62E702A85}"/>
              </a:ext>
            </a:extLst>
          </p:cNvPr>
          <p:cNvSpPr txBox="1"/>
          <p:nvPr/>
        </p:nvSpPr>
        <p:spPr>
          <a:xfrm>
            <a:off x="1799184" y="245778"/>
            <a:ext cx="6840760" cy="400110"/>
          </a:xfrm>
          <a:prstGeom prst="rect">
            <a:avLst/>
          </a:prstGeom>
          <a:noFill/>
        </p:spPr>
        <p:txBody>
          <a:bodyPr wrap="square" rtlCol="0">
            <a:spAutoFit/>
          </a:bodyPr>
          <a:lstStyle/>
          <a:p>
            <a:pPr algn="ctr"/>
            <a:r>
              <a:rPr lang="ru-RU" sz="2000" b="1" dirty="0">
                <a:solidFill>
                  <a:srgbClr val="002060"/>
                </a:solidFill>
                <a:latin typeface="Times New Roman" panose="02020603050405020304" pitchFamily="18" charset="0"/>
                <a:cs typeface="Times New Roman" panose="02020603050405020304" pitchFamily="18" charset="0"/>
              </a:rPr>
              <a:t>Творческие игры </a:t>
            </a:r>
          </a:p>
        </p:txBody>
      </p:sp>
      <p:sp>
        <p:nvSpPr>
          <p:cNvPr id="11" name="TextBox 10">
            <a:extLst>
              <a:ext uri="{FF2B5EF4-FFF2-40B4-BE49-F238E27FC236}">
                <a16:creationId xmlns="" xmlns:a16="http://schemas.microsoft.com/office/drawing/2014/main" id="{8625FD28-EBE3-6F81-BF2B-AB3A809F3C99}"/>
              </a:ext>
            </a:extLst>
          </p:cNvPr>
          <p:cNvSpPr txBox="1"/>
          <p:nvPr/>
        </p:nvSpPr>
        <p:spPr>
          <a:xfrm>
            <a:off x="8172400" y="260648"/>
            <a:ext cx="720081" cy="646331"/>
          </a:xfrm>
          <a:prstGeom prst="rect">
            <a:avLst/>
          </a:prstGeom>
          <a:noFill/>
        </p:spPr>
        <p:txBody>
          <a:bodyPr wrap="square" rtlCol="0">
            <a:spAutoFit/>
          </a:bodyPr>
          <a:lstStyle/>
          <a:p>
            <a:pPr algn="ctr">
              <a:defRPr/>
            </a:pPr>
            <a:endParaRPr lang="ru-RU" sz="3600" b="1" i="1" u="sng" dirty="0">
              <a:solidFill>
                <a:srgbClr val="002060"/>
              </a:solidFill>
              <a:latin typeface="Times New Roman" pitchFamily="18" charset="0"/>
              <a:cs typeface="Times New Roman" pitchFamily="18" charset="0"/>
            </a:endParaRPr>
          </a:p>
        </p:txBody>
      </p:sp>
      <p:pic>
        <p:nvPicPr>
          <p:cNvPr id="4" name="Рисунок 3">
            <a:extLst>
              <a:ext uri="{FF2B5EF4-FFF2-40B4-BE49-F238E27FC236}">
                <a16:creationId xmlns="" xmlns:a16="http://schemas.microsoft.com/office/drawing/2014/main" id="{CFFE2FAB-FB2F-9CD5-DB97-A068FBE93425}"/>
              </a:ext>
            </a:extLst>
          </p:cNvPr>
          <p:cNvPicPr>
            <a:picLocks noChangeAspect="1"/>
          </p:cNvPicPr>
          <p:nvPr/>
        </p:nvPicPr>
        <p:blipFill>
          <a:blip r:embed="rId5" cstate="print"/>
          <a:stretch>
            <a:fillRect/>
          </a:stretch>
        </p:blipFill>
        <p:spPr>
          <a:xfrm>
            <a:off x="5861164" y="975492"/>
            <a:ext cx="2560460" cy="2636245"/>
          </a:xfrm>
          <a:prstGeom prst="rect">
            <a:avLst/>
          </a:prstGeom>
        </p:spPr>
      </p:pic>
      <p:pic>
        <p:nvPicPr>
          <p:cNvPr id="5" name="Рисунок 4">
            <a:extLst>
              <a:ext uri="{FF2B5EF4-FFF2-40B4-BE49-F238E27FC236}">
                <a16:creationId xmlns="" xmlns:a16="http://schemas.microsoft.com/office/drawing/2014/main" id="{723C173C-CC13-D9E6-253A-AADCE57FCA10}"/>
              </a:ext>
            </a:extLst>
          </p:cNvPr>
          <p:cNvPicPr>
            <a:picLocks noChangeAspect="1"/>
          </p:cNvPicPr>
          <p:nvPr/>
        </p:nvPicPr>
        <p:blipFill>
          <a:blip r:embed="rId6" cstate="print"/>
          <a:stretch>
            <a:fillRect/>
          </a:stretch>
        </p:blipFill>
        <p:spPr>
          <a:xfrm>
            <a:off x="468688" y="1004560"/>
            <a:ext cx="4634981" cy="2607177"/>
          </a:xfrm>
          <a:prstGeom prst="rect">
            <a:avLst/>
          </a:prstGeom>
        </p:spPr>
      </p:pic>
      <p:pic>
        <p:nvPicPr>
          <p:cNvPr id="6" name="Рисунок 5">
            <a:extLst>
              <a:ext uri="{FF2B5EF4-FFF2-40B4-BE49-F238E27FC236}">
                <a16:creationId xmlns="" xmlns:a16="http://schemas.microsoft.com/office/drawing/2014/main" id="{E5B92AC8-B48C-C129-598E-CA42B3B794F9}"/>
              </a:ext>
            </a:extLst>
          </p:cNvPr>
          <p:cNvPicPr>
            <a:picLocks noChangeAspect="1"/>
          </p:cNvPicPr>
          <p:nvPr/>
        </p:nvPicPr>
        <p:blipFill>
          <a:blip r:embed="rId7" cstate="print"/>
          <a:stretch>
            <a:fillRect/>
          </a:stretch>
        </p:blipFill>
        <p:spPr>
          <a:xfrm>
            <a:off x="5271672" y="3840412"/>
            <a:ext cx="3614788" cy="2711091"/>
          </a:xfrm>
          <a:prstGeom prst="rect">
            <a:avLst/>
          </a:prstGeom>
        </p:spPr>
      </p:pic>
      <p:pic>
        <p:nvPicPr>
          <p:cNvPr id="7" name="Рисунок 6">
            <a:extLst>
              <a:ext uri="{FF2B5EF4-FFF2-40B4-BE49-F238E27FC236}">
                <a16:creationId xmlns="" xmlns:a16="http://schemas.microsoft.com/office/drawing/2014/main" id="{E3726A9B-54D7-71FC-E02C-A2A7088055F5}"/>
              </a:ext>
            </a:extLst>
          </p:cNvPr>
          <p:cNvPicPr>
            <a:picLocks noChangeAspect="1"/>
          </p:cNvPicPr>
          <p:nvPr/>
        </p:nvPicPr>
        <p:blipFill>
          <a:blip r:embed="rId8" cstate="print"/>
          <a:stretch>
            <a:fillRect/>
          </a:stretch>
        </p:blipFill>
        <p:spPr>
          <a:xfrm>
            <a:off x="1157655" y="3849197"/>
            <a:ext cx="3696987" cy="2693519"/>
          </a:xfrm>
          <a:prstGeom prst="rect">
            <a:avLst/>
          </a:prstGeom>
        </p:spPr>
      </p:pic>
    </p:spTree>
    <p:extLst>
      <p:ext uri="{BB962C8B-B14F-4D97-AF65-F5344CB8AC3E}">
        <p14:creationId xmlns="" xmlns:p14="http://schemas.microsoft.com/office/powerpoint/2010/main" val="15426528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 xmlns:a16="http://schemas.microsoft.com/office/drawing/2014/main" id="{ABA64649-23AA-1FDC-C6E9-410F55A2C085}"/>
            </a:ext>
          </a:extLst>
        </p:cNvPr>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A3EBDD5-3818-E2BE-586D-E0BD4984A88C}"/>
              </a:ext>
            </a:extLst>
          </p:cNvPr>
          <p:cNvSpPr>
            <a:spLocks noGrp="1"/>
          </p:cNvSpPr>
          <p:nvPr>
            <p:ph type="ctrTitle"/>
          </p:nvPr>
        </p:nvSpPr>
        <p:spPr/>
        <p:txBody>
          <a:bodyPr/>
          <a:lstStyle/>
          <a:p>
            <a:endParaRPr lang="ru-RU" dirty="0"/>
          </a:p>
        </p:txBody>
      </p:sp>
      <p:sp>
        <p:nvSpPr>
          <p:cNvPr id="3" name="Подзаголовок 2">
            <a:extLst>
              <a:ext uri="{FF2B5EF4-FFF2-40B4-BE49-F238E27FC236}">
                <a16:creationId xmlns="" xmlns:a16="http://schemas.microsoft.com/office/drawing/2014/main" id="{148CCC93-45A3-DE6A-2B69-3AB5167ED659}"/>
              </a:ext>
            </a:extLst>
          </p:cNvPr>
          <p:cNvSpPr>
            <a:spLocks noGrp="1"/>
          </p:cNvSpPr>
          <p:nvPr>
            <p:ph type="subTitle" idx="1"/>
          </p:nvPr>
        </p:nvSpPr>
        <p:spPr/>
        <p:txBody>
          <a:bodyPr/>
          <a:lstStyle/>
          <a:p>
            <a:endParaRPr lang="ru-RU"/>
          </a:p>
        </p:txBody>
      </p:sp>
      <p:pic>
        <p:nvPicPr>
          <p:cNvPr id="41989" name="Picture 5" descr="http://www.pptbackgrounds.org/uploads/fruits-and-vegetables-powerpoint-backgrounds.jpg">
            <a:extLst>
              <a:ext uri="{FF2B5EF4-FFF2-40B4-BE49-F238E27FC236}">
                <a16:creationId xmlns="" xmlns:a16="http://schemas.microsoft.com/office/drawing/2014/main" id="{D6D37436-5843-3C94-3A84-14F7051D968E}"/>
              </a:ext>
            </a:extLst>
          </p:cNvPr>
          <p:cNvPicPr>
            <a:picLocks noChangeAspect="1" noChangeArrowheads="1"/>
          </p:cNvPicPr>
          <p:nvPr/>
        </p:nvPicPr>
        <p:blipFill>
          <a:blip r:embed="rId2" cstate="email">
            <a:lum contrast="40000"/>
            <a:extLst>
              <a:ext uri="{28A0092B-C50C-407E-A947-70E740481C1C}">
                <a14:useLocalDpi xmlns="" xmlns:a14="http://schemas.microsoft.com/office/drawing/2010/main"/>
              </a:ext>
            </a:extLst>
          </a:blip>
          <a:srcRect/>
          <a:stretch>
            <a:fillRect/>
          </a:stretch>
        </p:blipFill>
        <p:spPr bwMode="auto">
          <a:xfrm flipH="1">
            <a:off x="0" y="0"/>
            <a:ext cx="9144000" cy="6858000"/>
          </a:xfrm>
          <a:prstGeom prst="rect">
            <a:avLst/>
          </a:prstGeom>
          <a:noFill/>
        </p:spPr>
      </p:pic>
      <p:pic>
        <p:nvPicPr>
          <p:cNvPr id="41990" name="Picture 6" descr="C:\Users\User\Desktop\КАРТИНКИ\wheat_PNG32.png">
            <a:extLst>
              <a:ext uri="{FF2B5EF4-FFF2-40B4-BE49-F238E27FC236}">
                <a16:creationId xmlns="" xmlns:a16="http://schemas.microsoft.com/office/drawing/2014/main" id="{85D60BE7-F1EF-21AA-215C-1E1099BD230F}"/>
              </a:ext>
            </a:extLst>
          </p:cNvPr>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0"/>
            <a:ext cx="1619672" cy="4841776"/>
          </a:xfrm>
          <a:prstGeom prst="rect">
            <a:avLst/>
          </a:prstGeom>
          <a:noFill/>
        </p:spPr>
      </p:pic>
      <p:pic>
        <p:nvPicPr>
          <p:cNvPr id="41992" name="Picture 8" descr="http://www.xn--80aaujbdxeb6af9cg.com/data/images/%D0%A1%D0%B0%D0%B4%D0%BE%D0%B2%D0%BD%D0%B8%D0%BA-%D0%BF%D0%BE%D0%BB%D0%B8%D0%B2%D0%B0-%D1%80%D0%B0%D1%81%D1%82%D0%B5%D0%BD%D0%B8%D0%B9_507d8fdcae106-thumb.jpg">
            <a:extLst>
              <a:ext uri="{FF2B5EF4-FFF2-40B4-BE49-F238E27FC236}">
                <a16:creationId xmlns="" xmlns:a16="http://schemas.microsoft.com/office/drawing/2014/main" id="{105BFEDD-67BC-60DA-0F33-BCB75BBDCB45}"/>
              </a:ext>
            </a:extLst>
          </p:cNvPr>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flipH="1">
            <a:off x="0" y="2636912"/>
            <a:ext cx="1799184" cy="2952328"/>
          </a:xfrm>
          <a:prstGeom prst="rect">
            <a:avLst/>
          </a:prstGeom>
          <a:noFill/>
        </p:spPr>
      </p:pic>
      <p:sp>
        <p:nvSpPr>
          <p:cNvPr id="12" name="TextBox 11">
            <a:extLst>
              <a:ext uri="{FF2B5EF4-FFF2-40B4-BE49-F238E27FC236}">
                <a16:creationId xmlns="" xmlns:a16="http://schemas.microsoft.com/office/drawing/2014/main" id="{908C9A47-1A2D-067F-CC9E-E2DE3C15431C}"/>
              </a:ext>
            </a:extLst>
          </p:cNvPr>
          <p:cNvSpPr txBox="1"/>
          <p:nvPr/>
        </p:nvSpPr>
        <p:spPr>
          <a:xfrm>
            <a:off x="3419872" y="1484784"/>
            <a:ext cx="184731" cy="369332"/>
          </a:xfrm>
          <a:prstGeom prst="rect">
            <a:avLst/>
          </a:prstGeom>
          <a:noFill/>
        </p:spPr>
        <p:txBody>
          <a:bodyPr wrap="none" rtlCol="0">
            <a:spAutoFit/>
          </a:bodyPr>
          <a:lstStyle/>
          <a:p>
            <a:endParaRPr lang="ru-RU"/>
          </a:p>
        </p:txBody>
      </p:sp>
      <p:sp>
        <p:nvSpPr>
          <p:cNvPr id="8" name="TextBox 7">
            <a:extLst>
              <a:ext uri="{FF2B5EF4-FFF2-40B4-BE49-F238E27FC236}">
                <a16:creationId xmlns="" xmlns:a16="http://schemas.microsoft.com/office/drawing/2014/main" id="{678B0C54-F69C-44FF-0DC9-9ECCB5F28196}"/>
              </a:ext>
            </a:extLst>
          </p:cNvPr>
          <p:cNvSpPr txBox="1"/>
          <p:nvPr/>
        </p:nvSpPr>
        <p:spPr>
          <a:xfrm>
            <a:off x="1619672" y="260648"/>
            <a:ext cx="6840760" cy="707886"/>
          </a:xfrm>
          <a:prstGeom prst="rect">
            <a:avLst/>
          </a:prstGeom>
          <a:noFill/>
        </p:spPr>
        <p:txBody>
          <a:bodyPr wrap="square" rtlCol="0">
            <a:spAutoFit/>
          </a:bodyPr>
          <a:lstStyle/>
          <a:p>
            <a:pPr algn="ctr"/>
            <a:endParaRPr lang="ru-RU" sz="4000" b="1" i="1" u="sng" dirty="0">
              <a:solidFill>
                <a:srgbClr val="002060"/>
              </a:solidFill>
              <a:latin typeface="Times New Roman" pitchFamily="18" charset="0"/>
              <a:cs typeface="Times New Roman" pitchFamily="18" charset="0"/>
            </a:endParaRPr>
          </a:p>
        </p:txBody>
      </p:sp>
      <p:sp>
        <p:nvSpPr>
          <p:cNvPr id="9" name="Прямоугольник 8">
            <a:extLst>
              <a:ext uri="{FF2B5EF4-FFF2-40B4-BE49-F238E27FC236}">
                <a16:creationId xmlns="" xmlns:a16="http://schemas.microsoft.com/office/drawing/2014/main" id="{8CF7631C-C406-CE39-70F7-665C4DA4CB51}"/>
              </a:ext>
            </a:extLst>
          </p:cNvPr>
          <p:cNvSpPr/>
          <p:nvPr/>
        </p:nvSpPr>
        <p:spPr>
          <a:xfrm>
            <a:off x="1403648" y="1628800"/>
            <a:ext cx="7344816" cy="1200329"/>
          </a:xfrm>
          <a:prstGeom prst="rect">
            <a:avLst/>
          </a:prstGeom>
        </p:spPr>
        <p:txBody>
          <a:bodyPr wrap="square">
            <a:spAutoFit/>
          </a:bodyPr>
          <a:lstStyle/>
          <a:p>
            <a:pPr>
              <a:defRPr/>
            </a:pPr>
            <a:endParaRPr lang="ru-RU" sz="3600" dirty="0">
              <a:solidFill>
                <a:srgbClr val="002060"/>
              </a:solidFill>
              <a:latin typeface="Times New Roman" pitchFamily="18" charset="0"/>
              <a:cs typeface="Times New Roman" pitchFamily="18" charset="0"/>
            </a:endParaRPr>
          </a:p>
          <a:p>
            <a:pPr>
              <a:defRPr/>
            </a:pPr>
            <a:endParaRPr lang="ru-RU" sz="3600" dirty="0">
              <a:solidFill>
                <a:srgbClr val="002060"/>
              </a:solidFill>
              <a:latin typeface="Times New Roman" pitchFamily="18" charset="0"/>
              <a:cs typeface="Times New Roman" pitchFamily="18" charset="0"/>
            </a:endParaRPr>
          </a:p>
        </p:txBody>
      </p:sp>
      <p:sp>
        <p:nvSpPr>
          <p:cNvPr id="10" name="TextBox 9">
            <a:extLst>
              <a:ext uri="{FF2B5EF4-FFF2-40B4-BE49-F238E27FC236}">
                <a16:creationId xmlns="" xmlns:a16="http://schemas.microsoft.com/office/drawing/2014/main" id="{E1DB545E-526B-CC5C-0E13-C85E5EECD8A6}"/>
              </a:ext>
            </a:extLst>
          </p:cNvPr>
          <p:cNvSpPr txBox="1"/>
          <p:nvPr/>
        </p:nvSpPr>
        <p:spPr>
          <a:xfrm>
            <a:off x="1415797" y="376189"/>
            <a:ext cx="7452319" cy="2677656"/>
          </a:xfrm>
          <a:prstGeom prst="rect">
            <a:avLst/>
          </a:prstGeom>
          <a:noFill/>
        </p:spPr>
        <p:txBody>
          <a:bodyPr wrap="square" rtlCol="0">
            <a:spAutoFit/>
          </a:bodyPr>
          <a:lstStyle/>
          <a:p>
            <a:pPr algn="ctr"/>
            <a:r>
              <a:rPr lang="ru-RU" sz="2800" b="1" dirty="0">
                <a:solidFill>
                  <a:srgbClr val="002060"/>
                </a:solidFill>
                <a:latin typeface="Times New Roman" panose="02020603050405020304" pitchFamily="18" charset="0"/>
                <a:cs typeface="Times New Roman" panose="02020603050405020304" pitchFamily="18" charset="0"/>
              </a:rPr>
              <a:t>Игровой подход позволит сделать сложную </a:t>
            </a:r>
            <a:r>
              <a:rPr lang="ru-RU" sz="2800" b="1" dirty="0" err="1">
                <a:solidFill>
                  <a:srgbClr val="002060"/>
                </a:solidFill>
                <a:latin typeface="Times New Roman" panose="02020603050405020304" pitchFamily="18" charset="0"/>
                <a:cs typeface="Times New Roman" panose="02020603050405020304" pitchFamily="18" charset="0"/>
              </a:rPr>
              <a:t>агротематику</a:t>
            </a:r>
            <a:r>
              <a:rPr lang="ru-RU" sz="2800" b="1" dirty="0">
                <a:solidFill>
                  <a:srgbClr val="002060"/>
                </a:solidFill>
                <a:latin typeface="Times New Roman" panose="02020603050405020304" pitchFamily="18" charset="0"/>
                <a:cs typeface="Times New Roman" panose="02020603050405020304" pitchFamily="18" charset="0"/>
              </a:rPr>
              <a:t> доступной, интересной и запоминающейся для детей. Давайте вместе наполним игровую деятельность по данной тематике  открытиями, радостью и пользой!</a:t>
            </a:r>
          </a:p>
          <a:p>
            <a:pPr algn="ctr"/>
            <a:r>
              <a:rPr lang="ru-RU" sz="2800" b="1" dirty="0">
                <a:solidFill>
                  <a:srgbClr val="002060"/>
                </a:solidFill>
                <a:latin typeface="Times New Roman" panose="02020603050405020304" pitchFamily="18" charset="0"/>
                <a:cs typeface="Times New Roman" panose="02020603050405020304" pitchFamily="18" charset="0"/>
              </a:rPr>
              <a:t>Спасибо за внимание!</a:t>
            </a:r>
          </a:p>
        </p:txBody>
      </p:sp>
      <p:sp>
        <p:nvSpPr>
          <p:cNvPr id="11" name="TextBox 10">
            <a:extLst>
              <a:ext uri="{FF2B5EF4-FFF2-40B4-BE49-F238E27FC236}">
                <a16:creationId xmlns="" xmlns:a16="http://schemas.microsoft.com/office/drawing/2014/main" id="{F7310D8B-0D72-12D3-D0DA-2B505BDE9EF2}"/>
              </a:ext>
            </a:extLst>
          </p:cNvPr>
          <p:cNvSpPr txBox="1"/>
          <p:nvPr/>
        </p:nvSpPr>
        <p:spPr>
          <a:xfrm>
            <a:off x="8172400" y="260648"/>
            <a:ext cx="720081" cy="646331"/>
          </a:xfrm>
          <a:prstGeom prst="rect">
            <a:avLst/>
          </a:prstGeom>
          <a:noFill/>
        </p:spPr>
        <p:txBody>
          <a:bodyPr wrap="square" rtlCol="0">
            <a:spAutoFit/>
          </a:bodyPr>
          <a:lstStyle/>
          <a:p>
            <a:pPr algn="ctr">
              <a:defRPr/>
            </a:pPr>
            <a:endParaRPr lang="ru-RU" sz="3600" b="1" i="1" u="sng" dirty="0">
              <a:solidFill>
                <a:srgbClr val="002060"/>
              </a:solidFill>
              <a:latin typeface="Times New Roman" pitchFamily="18" charset="0"/>
              <a:cs typeface="Times New Roman" pitchFamily="18" charset="0"/>
            </a:endParaRPr>
          </a:p>
        </p:txBody>
      </p:sp>
      <p:pic>
        <p:nvPicPr>
          <p:cNvPr id="4" name="Рисунок 3">
            <a:extLst>
              <a:ext uri="{FF2B5EF4-FFF2-40B4-BE49-F238E27FC236}">
                <a16:creationId xmlns="" xmlns:a16="http://schemas.microsoft.com/office/drawing/2014/main" id="{75877939-9410-EC45-ACC3-D670CAF06622}"/>
              </a:ext>
            </a:extLst>
          </p:cNvPr>
          <p:cNvPicPr>
            <a:picLocks noChangeAspect="1"/>
          </p:cNvPicPr>
          <p:nvPr/>
        </p:nvPicPr>
        <p:blipFill>
          <a:blip r:embed="rId5" cstate="print"/>
          <a:stretch>
            <a:fillRect/>
          </a:stretch>
        </p:blipFill>
        <p:spPr>
          <a:xfrm>
            <a:off x="2737639" y="3371725"/>
            <a:ext cx="4330745" cy="3248059"/>
          </a:xfrm>
          <a:prstGeom prst="rect">
            <a:avLst/>
          </a:prstGeom>
        </p:spPr>
      </p:pic>
    </p:spTree>
    <p:extLst>
      <p:ext uri="{BB962C8B-B14F-4D97-AF65-F5344CB8AC3E}">
        <p14:creationId xmlns="" xmlns:p14="http://schemas.microsoft.com/office/powerpoint/2010/main" val="36684402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41989" name="Picture 5" descr="http://www.pptbackgrounds.org/uploads/fruits-and-vegetables-powerpoint-backgrounds.jpg"/>
          <p:cNvPicPr>
            <a:picLocks noChangeAspect="1" noChangeArrowheads="1"/>
          </p:cNvPicPr>
          <p:nvPr/>
        </p:nvPicPr>
        <p:blipFill>
          <a:blip r:embed="rId2" cstate="email">
            <a:lum contrast="40000"/>
            <a:extLst>
              <a:ext uri="{28A0092B-C50C-407E-A947-70E740481C1C}">
                <a14:useLocalDpi xmlns="" xmlns:a14="http://schemas.microsoft.com/office/drawing/2010/main"/>
              </a:ext>
            </a:extLst>
          </a:blip>
          <a:srcRect/>
          <a:stretch>
            <a:fillRect/>
          </a:stretch>
        </p:blipFill>
        <p:spPr bwMode="auto">
          <a:xfrm flipH="1">
            <a:off x="0" y="0"/>
            <a:ext cx="9144000" cy="6858000"/>
          </a:xfrm>
          <a:prstGeom prst="rect">
            <a:avLst/>
          </a:prstGeom>
          <a:noFill/>
        </p:spPr>
      </p:pic>
      <p:pic>
        <p:nvPicPr>
          <p:cNvPr id="41990" name="Picture 6" descr="C:\Users\User\Desktop\КАРТИНКИ\wheat_PNG32.png"/>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0"/>
            <a:ext cx="1619672" cy="4841776"/>
          </a:xfrm>
          <a:prstGeom prst="rect">
            <a:avLst/>
          </a:prstGeom>
          <a:noFill/>
        </p:spPr>
      </p:pic>
      <p:pic>
        <p:nvPicPr>
          <p:cNvPr id="41992" name="Picture 8" descr="http://www.xn--80aaujbdxeb6af9cg.com/data/images/%D0%A1%D0%B0%D0%B4%D0%BE%D0%B2%D0%BD%D0%B8%D0%BA-%D0%BF%D0%BE%D0%BB%D0%B8%D0%B2%D0%B0-%D1%80%D0%B0%D1%81%D1%82%D0%B5%D0%BD%D0%B8%D0%B9_507d8fdcae106-thumb.jpg"/>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flipH="1">
            <a:off x="0" y="2636912"/>
            <a:ext cx="1799184" cy="2952328"/>
          </a:xfrm>
          <a:prstGeom prst="rect">
            <a:avLst/>
          </a:prstGeom>
          <a:noFill/>
        </p:spPr>
      </p:pic>
      <p:sp>
        <p:nvSpPr>
          <p:cNvPr id="12" name="TextBox 11"/>
          <p:cNvSpPr txBox="1"/>
          <p:nvPr/>
        </p:nvSpPr>
        <p:spPr>
          <a:xfrm>
            <a:off x="3419872" y="1484784"/>
            <a:ext cx="184731" cy="369332"/>
          </a:xfrm>
          <a:prstGeom prst="rect">
            <a:avLst/>
          </a:prstGeom>
          <a:noFill/>
        </p:spPr>
        <p:txBody>
          <a:bodyPr wrap="none" rtlCol="0">
            <a:spAutoFit/>
          </a:bodyPr>
          <a:lstStyle/>
          <a:p>
            <a:endParaRPr lang="ru-RU"/>
          </a:p>
        </p:txBody>
      </p:sp>
      <p:sp>
        <p:nvSpPr>
          <p:cNvPr id="8" name="TextBox 7"/>
          <p:cNvSpPr txBox="1"/>
          <p:nvPr/>
        </p:nvSpPr>
        <p:spPr>
          <a:xfrm>
            <a:off x="1619672" y="260648"/>
            <a:ext cx="6840760" cy="707886"/>
          </a:xfrm>
          <a:prstGeom prst="rect">
            <a:avLst/>
          </a:prstGeom>
          <a:noFill/>
        </p:spPr>
        <p:txBody>
          <a:bodyPr wrap="square" rtlCol="0">
            <a:spAutoFit/>
          </a:bodyPr>
          <a:lstStyle/>
          <a:p>
            <a:pPr algn="ctr"/>
            <a:endParaRPr lang="ru-RU" sz="4000" b="1" i="1" u="sng" dirty="0">
              <a:solidFill>
                <a:srgbClr val="002060"/>
              </a:solidFill>
              <a:latin typeface="Times New Roman" pitchFamily="18" charset="0"/>
              <a:cs typeface="Times New Roman" pitchFamily="18" charset="0"/>
            </a:endParaRPr>
          </a:p>
        </p:txBody>
      </p:sp>
      <p:sp>
        <p:nvSpPr>
          <p:cNvPr id="9" name="Прямоугольник 8"/>
          <p:cNvSpPr/>
          <p:nvPr/>
        </p:nvSpPr>
        <p:spPr>
          <a:xfrm>
            <a:off x="1403648" y="1628800"/>
            <a:ext cx="7344816" cy="1200329"/>
          </a:xfrm>
          <a:prstGeom prst="rect">
            <a:avLst/>
          </a:prstGeom>
        </p:spPr>
        <p:txBody>
          <a:bodyPr wrap="square">
            <a:spAutoFit/>
          </a:bodyPr>
          <a:lstStyle/>
          <a:p>
            <a:pPr>
              <a:defRPr/>
            </a:pPr>
            <a:endParaRPr lang="ru-RU" sz="3600" dirty="0">
              <a:solidFill>
                <a:srgbClr val="002060"/>
              </a:solidFill>
              <a:latin typeface="Times New Roman" pitchFamily="18" charset="0"/>
              <a:cs typeface="Times New Roman" pitchFamily="18" charset="0"/>
            </a:endParaRPr>
          </a:p>
          <a:p>
            <a:pPr>
              <a:defRPr/>
            </a:pPr>
            <a:endParaRPr lang="ru-RU" sz="3600" dirty="0">
              <a:solidFill>
                <a:srgbClr val="002060"/>
              </a:solidFill>
              <a:latin typeface="Times New Roman" pitchFamily="18" charset="0"/>
              <a:cs typeface="Times New Roman" pitchFamily="18" charset="0"/>
            </a:endParaRPr>
          </a:p>
        </p:txBody>
      </p:sp>
      <p:sp>
        <p:nvSpPr>
          <p:cNvPr id="14" name="Прямоугольник 13"/>
          <p:cNvSpPr/>
          <p:nvPr/>
        </p:nvSpPr>
        <p:spPr>
          <a:xfrm>
            <a:off x="2051720" y="692697"/>
            <a:ext cx="6840760" cy="1877437"/>
          </a:xfrm>
          <a:prstGeom prst="rect">
            <a:avLst/>
          </a:prstGeom>
        </p:spPr>
        <p:txBody>
          <a:bodyPr wrap="square">
            <a:spAutoFit/>
          </a:bodyPr>
          <a:lstStyle/>
          <a:p>
            <a:pPr algn="ctr"/>
            <a:r>
              <a:rPr lang="ru-RU" sz="3600" b="1" i="1" u="sng" dirty="0">
                <a:solidFill>
                  <a:srgbClr val="002060"/>
                </a:solidFill>
                <a:latin typeface="Times New Roman" pitchFamily="18" charset="0"/>
                <a:cs typeface="Times New Roman" pitchFamily="18" charset="0"/>
              </a:rPr>
              <a:t/>
            </a:r>
            <a:br>
              <a:rPr lang="ru-RU" sz="3600" b="1" i="1" u="sng" dirty="0">
                <a:solidFill>
                  <a:srgbClr val="002060"/>
                </a:solidFill>
                <a:latin typeface="Times New Roman" pitchFamily="18" charset="0"/>
                <a:cs typeface="Times New Roman" pitchFamily="18" charset="0"/>
              </a:rPr>
            </a:br>
            <a:r>
              <a:rPr lang="ru-RU" sz="4000" b="1" i="1" u="sng" dirty="0">
                <a:solidFill>
                  <a:srgbClr val="002060"/>
                </a:solidFill>
                <a:latin typeface="Times New Roman" pitchFamily="18" charset="0"/>
                <a:cs typeface="Times New Roman" pitchFamily="18" charset="0"/>
              </a:rPr>
              <a:t/>
            </a:r>
            <a:br>
              <a:rPr lang="ru-RU" sz="4000" b="1" i="1" u="sng" dirty="0">
                <a:solidFill>
                  <a:srgbClr val="002060"/>
                </a:solidFill>
                <a:latin typeface="Times New Roman" pitchFamily="18" charset="0"/>
                <a:cs typeface="Times New Roman" pitchFamily="18" charset="0"/>
              </a:rPr>
            </a:br>
            <a:endParaRPr lang="ru-RU" sz="4000" b="1" i="1" u="sng" dirty="0"/>
          </a:p>
        </p:txBody>
      </p:sp>
      <p:sp>
        <p:nvSpPr>
          <p:cNvPr id="17" name="TextBox 16"/>
          <p:cNvSpPr txBox="1"/>
          <p:nvPr/>
        </p:nvSpPr>
        <p:spPr>
          <a:xfrm>
            <a:off x="1928794" y="785794"/>
            <a:ext cx="6715172" cy="4893647"/>
          </a:xfrm>
          <a:prstGeom prst="rect">
            <a:avLst/>
          </a:prstGeom>
          <a:noFill/>
        </p:spPr>
        <p:txBody>
          <a:bodyPr wrap="square" rtlCol="0">
            <a:spAutoFit/>
          </a:bodyPr>
          <a:lstStyle/>
          <a:p>
            <a:pPr algn="ctr"/>
            <a:r>
              <a:rPr lang="ru-RU" sz="2400" b="1" dirty="0">
                <a:solidFill>
                  <a:srgbClr val="FF0000"/>
                </a:solidFill>
                <a:latin typeface="Calibri" pitchFamily="34" charset="0"/>
                <a:cs typeface="Calibri" pitchFamily="34" charset="0"/>
              </a:rPr>
              <a:t>Что такое </a:t>
            </a:r>
            <a:r>
              <a:rPr lang="ru-RU" sz="2400" b="1" dirty="0" err="1">
                <a:solidFill>
                  <a:srgbClr val="FF0000"/>
                </a:solidFill>
                <a:latin typeface="Calibri" pitchFamily="34" charset="0"/>
                <a:cs typeface="Calibri" pitchFamily="34" charset="0"/>
              </a:rPr>
              <a:t>агрообразование</a:t>
            </a:r>
            <a:r>
              <a:rPr lang="ru-RU" sz="2400" b="1" dirty="0">
                <a:solidFill>
                  <a:srgbClr val="FF0000"/>
                </a:solidFill>
                <a:latin typeface="Calibri" pitchFamily="34" charset="0"/>
                <a:cs typeface="Calibri" pitchFamily="34" charset="0"/>
              </a:rPr>
              <a:t>?</a:t>
            </a:r>
          </a:p>
          <a:p>
            <a:pPr algn="ctr"/>
            <a:r>
              <a:rPr lang="ru-RU" sz="2400" b="1" dirty="0">
                <a:solidFill>
                  <a:srgbClr val="002060"/>
                </a:solidFill>
                <a:latin typeface="Calibri" pitchFamily="34" charset="0"/>
                <a:cs typeface="Calibri" pitchFamily="34" charset="0"/>
              </a:rPr>
              <a:t>Это систематическая деятельность, направленная на формирование у детей целостного представления о сельском хозяйстве, о том, как выращиваются растения и содержатся животные, откуда берутся основные продукты питания</a:t>
            </a:r>
          </a:p>
          <a:p>
            <a:endParaRPr lang="ru-RU" sz="2400" b="1" dirty="0">
              <a:solidFill>
                <a:srgbClr val="002060"/>
              </a:solidFill>
              <a:latin typeface="Calibri" pitchFamily="34" charset="0"/>
              <a:cs typeface="Calibri" pitchFamily="34" charset="0"/>
            </a:endParaRPr>
          </a:p>
          <a:p>
            <a:r>
              <a:rPr lang="ru-RU" sz="2400" b="1" dirty="0">
                <a:solidFill>
                  <a:srgbClr val="FF0000"/>
                </a:solidFill>
                <a:latin typeface="Calibri" pitchFamily="34" charset="0"/>
                <a:ea typeface="Calibri" pitchFamily="34" charset="0"/>
                <a:cs typeface="Calibri" pitchFamily="34" charset="0"/>
              </a:rPr>
              <a:t>Цель </a:t>
            </a:r>
            <a:r>
              <a:rPr lang="ru-RU" sz="2400" b="1" dirty="0" err="1">
                <a:solidFill>
                  <a:srgbClr val="FF0000"/>
                </a:solidFill>
                <a:latin typeface="Calibri" pitchFamily="34" charset="0"/>
                <a:ea typeface="Calibri" pitchFamily="34" charset="0"/>
                <a:cs typeface="Calibri" pitchFamily="34" charset="0"/>
              </a:rPr>
              <a:t>агрообразования</a:t>
            </a:r>
            <a:r>
              <a:rPr lang="ru-RU" sz="2400" b="1" dirty="0">
                <a:solidFill>
                  <a:srgbClr val="FF0000"/>
                </a:solidFill>
                <a:latin typeface="Calibri" pitchFamily="34" charset="0"/>
                <a:ea typeface="Calibri" pitchFamily="34" charset="0"/>
                <a:cs typeface="Calibri" pitchFamily="34" charset="0"/>
              </a:rPr>
              <a:t> </a:t>
            </a:r>
            <a:r>
              <a:rPr lang="ru-RU" sz="2400" dirty="0">
                <a:latin typeface="Calibri" pitchFamily="34" charset="0"/>
                <a:ea typeface="Calibri" pitchFamily="34" charset="0"/>
                <a:cs typeface="Calibri" pitchFamily="34" charset="0"/>
              </a:rPr>
              <a:t>– </a:t>
            </a:r>
            <a:r>
              <a:rPr lang="ru-RU" sz="2400" b="1" dirty="0">
                <a:solidFill>
                  <a:srgbClr val="002060"/>
                </a:solidFill>
                <a:latin typeface="Calibri" pitchFamily="34" charset="0"/>
                <a:ea typeface="Calibri" pitchFamily="34" charset="0"/>
                <a:cs typeface="Calibri" pitchFamily="34" charset="0"/>
              </a:rPr>
              <a:t>воспитание экологически грамотной, ответственной личности, которая с уважением относится к труду, понимает законы природы и ценность её даров</a:t>
            </a:r>
            <a:endParaRPr lang="ru-RU" sz="2400" dirty="0">
              <a:latin typeface="Calibri" pitchFamily="34" charset="0"/>
              <a:cs typeface="Calibri" pitchFamily="34" charset="0"/>
            </a:endParaRPr>
          </a:p>
        </p:txBody>
      </p:sp>
    </p:spTree>
    <p:extLst>
      <p:ext uri="{BB962C8B-B14F-4D97-AF65-F5344CB8AC3E}">
        <p14:creationId xmlns="" xmlns:p14="http://schemas.microsoft.com/office/powerpoint/2010/main" val="30956813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41989" name="Picture 5" descr="http://www.pptbackgrounds.org/uploads/fruits-and-vegetables-powerpoint-backgrounds.jpg"/>
          <p:cNvPicPr>
            <a:picLocks noChangeAspect="1" noChangeArrowheads="1"/>
          </p:cNvPicPr>
          <p:nvPr/>
        </p:nvPicPr>
        <p:blipFill>
          <a:blip r:embed="rId2" cstate="email">
            <a:lum contrast="40000"/>
            <a:extLst>
              <a:ext uri="{28A0092B-C50C-407E-A947-70E740481C1C}">
                <a14:useLocalDpi xmlns="" xmlns:a14="http://schemas.microsoft.com/office/drawing/2010/main"/>
              </a:ext>
            </a:extLst>
          </a:blip>
          <a:srcRect/>
          <a:stretch>
            <a:fillRect/>
          </a:stretch>
        </p:blipFill>
        <p:spPr bwMode="auto">
          <a:xfrm flipH="1">
            <a:off x="0" y="0"/>
            <a:ext cx="9144000" cy="6858000"/>
          </a:xfrm>
          <a:prstGeom prst="rect">
            <a:avLst/>
          </a:prstGeom>
          <a:noFill/>
        </p:spPr>
      </p:pic>
      <p:pic>
        <p:nvPicPr>
          <p:cNvPr id="41990" name="Picture 6" descr="C:\Users\User\Desktop\КАРТИНКИ\wheat_PNG32.png"/>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0"/>
            <a:ext cx="1619672" cy="4841776"/>
          </a:xfrm>
          <a:prstGeom prst="rect">
            <a:avLst/>
          </a:prstGeom>
          <a:noFill/>
        </p:spPr>
      </p:pic>
      <p:pic>
        <p:nvPicPr>
          <p:cNvPr id="41992" name="Picture 8" descr="http://www.xn--80aaujbdxeb6af9cg.com/data/images/%D0%A1%D0%B0%D0%B4%D0%BE%D0%B2%D0%BD%D0%B8%D0%BA-%D0%BF%D0%BE%D0%BB%D0%B8%D0%B2%D0%B0-%D1%80%D0%B0%D1%81%D1%82%D0%B5%D0%BD%D0%B8%D0%B9_507d8fdcae106-thumb.jpg"/>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flipH="1">
            <a:off x="0" y="2636912"/>
            <a:ext cx="1799184" cy="2952328"/>
          </a:xfrm>
          <a:prstGeom prst="rect">
            <a:avLst/>
          </a:prstGeom>
          <a:noFill/>
        </p:spPr>
      </p:pic>
      <p:sp>
        <p:nvSpPr>
          <p:cNvPr id="12" name="TextBox 11"/>
          <p:cNvSpPr txBox="1"/>
          <p:nvPr/>
        </p:nvSpPr>
        <p:spPr>
          <a:xfrm>
            <a:off x="3419872" y="1484784"/>
            <a:ext cx="184731" cy="369332"/>
          </a:xfrm>
          <a:prstGeom prst="rect">
            <a:avLst/>
          </a:prstGeom>
          <a:noFill/>
        </p:spPr>
        <p:txBody>
          <a:bodyPr wrap="none" rtlCol="0">
            <a:spAutoFit/>
          </a:bodyPr>
          <a:lstStyle/>
          <a:p>
            <a:endParaRPr lang="ru-RU"/>
          </a:p>
        </p:txBody>
      </p:sp>
      <p:sp>
        <p:nvSpPr>
          <p:cNvPr id="8" name="TextBox 7"/>
          <p:cNvSpPr txBox="1"/>
          <p:nvPr/>
        </p:nvSpPr>
        <p:spPr>
          <a:xfrm>
            <a:off x="1619672" y="260648"/>
            <a:ext cx="6840760" cy="707886"/>
          </a:xfrm>
          <a:prstGeom prst="rect">
            <a:avLst/>
          </a:prstGeom>
          <a:noFill/>
        </p:spPr>
        <p:txBody>
          <a:bodyPr wrap="square" rtlCol="0">
            <a:spAutoFit/>
          </a:bodyPr>
          <a:lstStyle/>
          <a:p>
            <a:pPr algn="ctr"/>
            <a:endParaRPr lang="ru-RU" sz="4000" b="1" i="1" u="sng" dirty="0">
              <a:solidFill>
                <a:srgbClr val="002060"/>
              </a:solidFill>
              <a:latin typeface="Times New Roman" pitchFamily="18" charset="0"/>
              <a:cs typeface="Times New Roman" pitchFamily="18" charset="0"/>
            </a:endParaRPr>
          </a:p>
        </p:txBody>
      </p:sp>
      <p:sp>
        <p:nvSpPr>
          <p:cNvPr id="9" name="Прямоугольник 8"/>
          <p:cNvSpPr/>
          <p:nvPr/>
        </p:nvSpPr>
        <p:spPr>
          <a:xfrm>
            <a:off x="1403648" y="1628800"/>
            <a:ext cx="7344816" cy="1200329"/>
          </a:xfrm>
          <a:prstGeom prst="rect">
            <a:avLst/>
          </a:prstGeom>
        </p:spPr>
        <p:txBody>
          <a:bodyPr wrap="square">
            <a:spAutoFit/>
          </a:bodyPr>
          <a:lstStyle/>
          <a:p>
            <a:pPr>
              <a:defRPr/>
            </a:pPr>
            <a:endParaRPr lang="ru-RU" sz="3600" dirty="0">
              <a:solidFill>
                <a:srgbClr val="002060"/>
              </a:solidFill>
              <a:latin typeface="Times New Roman" pitchFamily="18" charset="0"/>
              <a:cs typeface="Times New Roman" pitchFamily="18" charset="0"/>
            </a:endParaRPr>
          </a:p>
          <a:p>
            <a:pPr>
              <a:defRPr/>
            </a:pPr>
            <a:endParaRPr lang="ru-RU" sz="3600" dirty="0">
              <a:solidFill>
                <a:srgbClr val="002060"/>
              </a:solidFill>
              <a:latin typeface="Times New Roman" pitchFamily="18" charset="0"/>
              <a:cs typeface="Times New Roman" pitchFamily="18" charset="0"/>
            </a:endParaRPr>
          </a:p>
        </p:txBody>
      </p:sp>
      <p:sp>
        <p:nvSpPr>
          <p:cNvPr id="14" name="Прямоугольник 13"/>
          <p:cNvSpPr/>
          <p:nvPr/>
        </p:nvSpPr>
        <p:spPr>
          <a:xfrm>
            <a:off x="2051720" y="692697"/>
            <a:ext cx="6840760" cy="1877437"/>
          </a:xfrm>
          <a:prstGeom prst="rect">
            <a:avLst/>
          </a:prstGeom>
        </p:spPr>
        <p:txBody>
          <a:bodyPr wrap="square">
            <a:spAutoFit/>
          </a:bodyPr>
          <a:lstStyle/>
          <a:p>
            <a:pPr algn="ctr"/>
            <a:r>
              <a:rPr lang="ru-RU" sz="3600" b="1" i="1" u="sng" dirty="0">
                <a:solidFill>
                  <a:srgbClr val="002060"/>
                </a:solidFill>
                <a:latin typeface="Times New Roman" pitchFamily="18" charset="0"/>
                <a:cs typeface="Times New Roman" pitchFamily="18" charset="0"/>
              </a:rPr>
              <a:t/>
            </a:r>
            <a:br>
              <a:rPr lang="ru-RU" sz="3600" b="1" i="1" u="sng" dirty="0">
                <a:solidFill>
                  <a:srgbClr val="002060"/>
                </a:solidFill>
                <a:latin typeface="Times New Roman" pitchFamily="18" charset="0"/>
                <a:cs typeface="Times New Roman" pitchFamily="18" charset="0"/>
              </a:rPr>
            </a:br>
            <a:r>
              <a:rPr lang="ru-RU" sz="4000" b="1" i="1" u="sng" dirty="0">
                <a:solidFill>
                  <a:srgbClr val="002060"/>
                </a:solidFill>
                <a:latin typeface="Times New Roman" pitchFamily="18" charset="0"/>
                <a:cs typeface="Times New Roman" pitchFamily="18" charset="0"/>
              </a:rPr>
              <a:t/>
            </a:r>
            <a:br>
              <a:rPr lang="ru-RU" sz="4000" b="1" i="1" u="sng" dirty="0">
                <a:solidFill>
                  <a:srgbClr val="002060"/>
                </a:solidFill>
                <a:latin typeface="Times New Roman" pitchFamily="18" charset="0"/>
                <a:cs typeface="Times New Roman" pitchFamily="18" charset="0"/>
              </a:rPr>
            </a:br>
            <a:endParaRPr lang="ru-RU" sz="4000" b="1" i="1" u="sng" dirty="0"/>
          </a:p>
        </p:txBody>
      </p:sp>
      <p:sp>
        <p:nvSpPr>
          <p:cNvPr id="15" name="Прямоугольник 14"/>
          <p:cNvSpPr/>
          <p:nvPr/>
        </p:nvSpPr>
        <p:spPr>
          <a:xfrm>
            <a:off x="1714480" y="428604"/>
            <a:ext cx="7072362" cy="6063198"/>
          </a:xfrm>
          <a:prstGeom prst="rect">
            <a:avLst/>
          </a:prstGeom>
        </p:spPr>
        <p:txBody>
          <a:bodyPr wrap="square">
            <a:spAutoFit/>
          </a:bodyPr>
          <a:lstStyle/>
          <a:p>
            <a:pPr algn="ctr"/>
            <a:r>
              <a:rPr lang="ru-RU" sz="2400" b="1" dirty="0">
                <a:solidFill>
                  <a:srgbClr val="FF0000"/>
                </a:solidFill>
                <a:latin typeface="Arial" pitchFamily="34" charset="0"/>
                <a:cs typeface="Arial" pitchFamily="34" charset="0"/>
              </a:rPr>
              <a:t>Актуальность </a:t>
            </a:r>
            <a:r>
              <a:rPr lang="ru-RU" sz="2400" b="1" dirty="0" err="1">
                <a:solidFill>
                  <a:srgbClr val="FF0000"/>
                </a:solidFill>
                <a:latin typeface="Arial" pitchFamily="34" charset="0"/>
                <a:cs typeface="Arial" pitchFamily="34" charset="0"/>
              </a:rPr>
              <a:t>агрообразования</a:t>
            </a:r>
            <a:r>
              <a:rPr lang="ru-RU" sz="2400" b="1" dirty="0">
                <a:solidFill>
                  <a:srgbClr val="FF0000"/>
                </a:solidFill>
                <a:latin typeface="Arial" pitchFamily="34" charset="0"/>
                <a:cs typeface="Arial" pitchFamily="34" charset="0"/>
              </a:rPr>
              <a:t> в контексте ФГОС ДО</a:t>
            </a:r>
          </a:p>
          <a:p>
            <a:pPr algn="ctr"/>
            <a:endParaRPr lang="ru-RU" sz="2000" b="1" dirty="0">
              <a:solidFill>
                <a:srgbClr val="C00000"/>
              </a:solidFill>
              <a:latin typeface="Arial" pitchFamily="34" charset="0"/>
              <a:cs typeface="Arial" pitchFamily="34" charset="0"/>
            </a:endParaRPr>
          </a:p>
          <a:p>
            <a:pPr algn="ctr"/>
            <a:r>
              <a:rPr lang="ru-RU" sz="2000" b="1" dirty="0">
                <a:solidFill>
                  <a:schemeClr val="accent6">
                    <a:lumMod val="50000"/>
                  </a:schemeClr>
                </a:solidFill>
                <a:latin typeface="Calibri" pitchFamily="34" charset="0"/>
                <a:cs typeface="Calibri" pitchFamily="34" charset="0"/>
              </a:rPr>
              <a:t>ФГОС ДО ставит перед нами задачу развития детей по нескольким образовательным областям. </a:t>
            </a:r>
          </a:p>
          <a:p>
            <a:pPr algn="ctr"/>
            <a:r>
              <a:rPr lang="ru-RU" sz="2000" b="1" dirty="0" err="1">
                <a:solidFill>
                  <a:schemeClr val="accent6">
                    <a:lumMod val="50000"/>
                  </a:schemeClr>
                </a:solidFill>
                <a:latin typeface="Calibri" pitchFamily="34" charset="0"/>
                <a:cs typeface="Calibri" pitchFamily="34" charset="0"/>
              </a:rPr>
              <a:t>Агрообразование</a:t>
            </a:r>
            <a:r>
              <a:rPr lang="ru-RU" sz="2000" b="1" dirty="0">
                <a:solidFill>
                  <a:schemeClr val="accent6">
                    <a:lumMod val="50000"/>
                  </a:schemeClr>
                </a:solidFill>
                <a:latin typeface="Calibri" pitchFamily="34" charset="0"/>
                <a:cs typeface="Calibri" pitchFamily="34" charset="0"/>
              </a:rPr>
              <a:t> – это уникальный инструмент, который интегрирует в себе все направления: </a:t>
            </a:r>
          </a:p>
          <a:p>
            <a:pPr algn="just"/>
            <a:r>
              <a:rPr lang="ru-RU" sz="2000" b="1" dirty="0">
                <a:solidFill>
                  <a:srgbClr val="FF0000"/>
                </a:solidFill>
                <a:latin typeface="Calibri" pitchFamily="34" charset="0"/>
                <a:cs typeface="Calibri" pitchFamily="34" charset="0"/>
              </a:rPr>
              <a:t>1. Познавательное развитие</a:t>
            </a:r>
            <a:r>
              <a:rPr lang="ru-RU" sz="2000" b="1" dirty="0">
                <a:solidFill>
                  <a:schemeClr val="accent6">
                    <a:lumMod val="50000"/>
                  </a:schemeClr>
                </a:solidFill>
                <a:latin typeface="Calibri" pitchFamily="34" charset="0"/>
                <a:cs typeface="Calibri" pitchFamily="34" charset="0"/>
              </a:rPr>
              <a:t>: Это основа основ. Дети через опыт узнают:</a:t>
            </a:r>
          </a:p>
          <a:p>
            <a:pPr algn="just"/>
            <a:r>
              <a:rPr lang="ru-RU" sz="2000" b="1" dirty="0">
                <a:solidFill>
                  <a:schemeClr val="accent6">
                    <a:lumMod val="50000"/>
                  </a:schemeClr>
                </a:solidFill>
                <a:latin typeface="Calibri" pitchFamily="34" charset="0"/>
                <a:cs typeface="Calibri" pitchFamily="34" charset="0"/>
              </a:rPr>
              <a:t>   · Этапы роста растений (от семечка до плода).</a:t>
            </a:r>
          </a:p>
          <a:p>
            <a:pPr algn="just"/>
            <a:r>
              <a:rPr lang="ru-RU" sz="2000" b="1" dirty="0">
                <a:solidFill>
                  <a:schemeClr val="accent6">
                    <a:lumMod val="50000"/>
                  </a:schemeClr>
                </a:solidFill>
                <a:latin typeface="Calibri" pitchFamily="34" charset="0"/>
                <a:cs typeface="Calibri" pitchFamily="34" charset="0"/>
              </a:rPr>
              <a:t>   · Условия, необходимые для жизни (вода, свет, тепло, почва).</a:t>
            </a:r>
          </a:p>
          <a:p>
            <a:pPr algn="just"/>
            <a:r>
              <a:rPr lang="ru-RU" sz="2000" b="1" dirty="0">
                <a:solidFill>
                  <a:schemeClr val="accent6">
                    <a:lumMod val="50000"/>
                  </a:schemeClr>
                </a:solidFill>
                <a:latin typeface="Calibri" pitchFamily="34" charset="0"/>
                <a:cs typeface="Calibri" pitchFamily="34" charset="0"/>
              </a:rPr>
              <a:t>   · Связь между живой и неживой природой.</a:t>
            </a:r>
          </a:p>
          <a:p>
            <a:pPr algn="just"/>
            <a:r>
              <a:rPr lang="ru-RU" sz="2000" b="1" dirty="0">
                <a:solidFill>
                  <a:schemeClr val="accent6">
                    <a:lumMod val="50000"/>
                  </a:schemeClr>
                </a:solidFill>
                <a:latin typeface="Calibri" pitchFamily="34" charset="0"/>
                <a:cs typeface="Calibri" pitchFamily="34" charset="0"/>
              </a:rPr>
              <a:t>   · Многообразие культур (овощи, фрукты, злаки, цветы).</a:t>
            </a:r>
          </a:p>
          <a:p>
            <a:pPr algn="just"/>
            <a:r>
              <a:rPr lang="ru-RU" sz="2000" b="1" dirty="0">
                <a:solidFill>
                  <a:srgbClr val="FF0000"/>
                </a:solidFill>
                <a:latin typeface="Calibri" pitchFamily="34" charset="0"/>
                <a:cs typeface="Calibri" pitchFamily="34" charset="0"/>
              </a:rPr>
              <a:t>2. Речевое развитие</a:t>
            </a:r>
            <a:r>
              <a:rPr lang="ru-RU" sz="2000" b="1" dirty="0">
                <a:solidFill>
                  <a:schemeClr val="accent6">
                    <a:lumMod val="50000"/>
                  </a:schemeClr>
                </a:solidFill>
                <a:latin typeface="Calibri" pitchFamily="34" charset="0"/>
                <a:cs typeface="Calibri" pitchFamily="34" charset="0"/>
              </a:rPr>
              <a:t>: Работа на огороде или в уголке природы – это постоянный повод для общения. Новая лексика («семя», «рассада», «всходы», «компост», «урожай»), составление рассказов о том, что мы видели, обсуждение наблюдений.</a:t>
            </a:r>
          </a:p>
        </p:txBody>
      </p:sp>
    </p:spTree>
    <p:extLst>
      <p:ext uri="{BB962C8B-B14F-4D97-AF65-F5344CB8AC3E}">
        <p14:creationId xmlns="" xmlns:p14="http://schemas.microsoft.com/office/powerpoint/2010/main" val="12913764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41989" name="Picture 5" descr="http://www.pptbackgrounds.org/uploads/fruits-and-vegetables-powerpoint-backgrounds.jpg"/>
          <p:cNvPicPr>
            <a:picLocks noChangeAspect="1" noChangeArrowheads="1"/>
          </p:cNvPicPr>
          <p:nvPr/>
        </p:nvPicPr>
        <p:blipFill>
          <a:blip r:embed="rId2" cstate="email">
            <a:lum contrast="40000"/>
            <a:extLst>
              <a:ext uri="{28A0092B-C50C-407E-A947-70E740481C1C}">
                <a14:useLocalDpi xmlns="" xmlns:a14="http://schemas.microsoft.com/office/drawing/2010/main"/>
              </a:ext>
            </a:extLst>
          </a:blip>
          <a:srcRect/>
          <a:stretch>
            <a:fillRect/>
          </a:stretch>
        </p:blipFill>
        <p:spPr bwMode="auto">
          <a:xfrm flipH="1">
            <a:off x="0" y="0"/>
            <a:ext cx="9144000" cy="6858000"/>
          </a:xfrm>
          <a:prstGeom prst="rect">
            <a:avLst/>
          </a:prstGeom>
          <a:noFill/>
        </p:spPr>
      </p:pic>
      <p:pic>
        <p:nvPicPr>
          <p:cNvPr id="41990" name="Picture 6" descr="C:\Users\User\Desktop\КАРТИНКИ\wheat_PNG32.png"/>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0"/>
            <a:ext cx="1619672" cy="4841776"/>
          </a:xfrm>
          <a:prstGeom prst="rect">
            <a:avLst/>
          </a:prstGeom>
          <a:noFill/>
        </p:spPr>
      </p:pic>
      <p:pic>
        <p:nvPicPr>
          <p:cNvPr id="41992" name="Picture 8" descr="http://www.xn--80aaujbdxeb6af9cg.com/data/images/%D0%A1%D0%B0%D0%B4%D0%BE%D0%B2%D0%BD%D0%B8%D0%BA-%D0%BF%D0%BE%D0%BB%D0%B8%D0%B2%D0%B0-%D1%80%D0%B0%D1%81%D1%82%D0%B5%D0%BD%D0%B8%D0%B9_507d8fdcae106-thumb.jpg"/>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flipH="1">
            <a:off x="0" y="2636912"/>
            <a:ext cx="1799184" cy="2952328"/>
          </a:xfrm>
          <a:prstGeom prst="rect">
            <a:avLst/>
          </a:prstGeom>
          <a:noFill/>
        </p:spPr>
      </p:pic>
      <p:sp>
        <p:nvSpPr>
          <p:cNvPr id="12" name="TextBox 11"/>
          <p:cNvSpPr txBox="1"/>
          <p:nvPr/>
        </p:nvSpPr>
        <p:spPr>
          <a:xfrm>
            <a:off x="3419872" y="1484784"/>
            <a:ext cx="184731" cy="369332"/>
          </a:xfrm>
          <a:prstGeom prst="rect">
            <a:avLst/>
          </a:prstGeom>
          <a:noFill/>
        </p:spPr>
        <p:txBody>
          <a:bodyPr wrap="none" rtlCol="0">
            <a:spAutoFit/>
          </a:bodyPr>
          <a:lstStyle/>
          <a:p>
            <a:endParaRPr lang="ru-RU"/>
          </a:p>
        </p:txBody>
      </p:sp>
      <p:sp>
        <p:nvSpPr>
          <p:cNvPr id="8" name="TextBox 7"/>
          <p:cNvSpPr txBox="1"/>
          <p:nvPr/>
        </p:nvSpPr>
        <p:spPr>
          <a:xfrm>
            <a:off x="1619672" y="260648"/>
            <a:ext cx="6840760" cy="707886"/>
          </a:xfrm>
          <a:prstGeom prst="rect">
            <a:avLst/>
          </a:prstGeom>
          <a:noFill/>
        </p:spPr>
        <p:txBody>
          <a:bodyPr wrap="square" rtlCol="0">
            <a:spAutoFit/>
          </a:bodyPr>
          <a:lstStyle/>
          <a:p>
            <a:pPr algn="ctr"/>
            <a:endParaRPr lang="ru-RU" sz="4000" b="1" i="1" u="sng" dirty="0">
              <a:solidFill>
                <a:srgbClr val="002060"/>
              </a:solidFill>
              <a:latin typeface="Times New Roman" pitchFamily="18" charset="0"/>
              <a:cs typeface="Times New Roman" pitchFamily="18" charset="0"/>
            </a:endParaRPr>
          </a:p>
        </p:txBody>
      </p:sp>
      <p:sp>
        <p:nvSpPr>
          <p:cNvPr id="9" name="Прямоугольник 8"/>
          <p:cNvSpPr/>
          <p:nvPr/>
        </p:nvSpPr>
        <p:spPr>
          <a:xfrm>
            <a:off x="1403648" y="1628800"/>
            <a:ext cx="7344816" cy="1200329"/>
          </a:xfrm>
          <a:prstGeom prst="rect">
            <a:avLst/>
          </a:prstGeom>
        </p:spPr>
        <p:txBody>
          <a:bodyPr wrap="square">
            <a:spAutoFit/>
          </a:bodyPr>
          <a:lstStyle/>
          <a:p>
            <a:pPr>
              <a:defRPr/>
            </a:pPr>
            <a:endParaRPr lang="ru-RU" sz="3600" dirty="0">
              <a:solidFill>
                <a:srgbClr val="002060"/>
              </a:solidFill>
              <a:latin typeface="Times New Roman" pitchFamily="18" charset="0"/>
              <a:cs typeface="Times New Roman" pitchFamily="18" charset="0"/>
            </a:endParaRPr>
          </a:p>
          <a:p>
            <a:pPr>
              <a:defRPr/>
            </a:pPr>
            <a:endParaRPr lang="ru-RU" sz="3600" dirty="0">
              <a:solidFill>
                <a:srgbClr val="002060"/>
              </a:solidFill>
              <a:latin typeface="Times New Roman" pitchFamily="18" charset="0"/>
              <a:cs typeface="Times New Roman" pitchFamily="18" charset="0"/>
            </a:endParaRPr>
          </a:p>
        </p:txBody>
      </p:sp>
      <p:sp>
        <p:nvSpPr>
          <p:cNvPr id="14" name="Прямоугольник 13"/>
          <p:cNvSpPr/>
          <p:nvPr/>
        </p:nvSpPr>
        <p:spPr>
          <a:xfrm>
            <a:off x="2051720" y="692697"/>
            <a:ext cx="6840760" cy="1877437"/>
          </a:xfrm>
          <a:prstGeom prst="rect">
            <a:avLst/>
          </a:prstGeom>
        </p:spPr>
        <p:txBody>
          <a:bodyPr wrap="square">
            <a:spAutoFit/>
          </a:bodyPr>
          <a:lstStyle/>
          <a:p>
            <a:pPr algn="ctr"/>
            <a:r>
              <a:rPr lang="ru-RU" sz="3600" b="1" i="1" u="sng" dirty="0">
                <a:solidFill>
                  <a:srgbClr val="002060"/>
                </a:solidFill>
                <a:latin typeface="Times New Roman" pitchFamily="18" charset="0"/>
                <a:cs typeface="Times New Roman" pitchFamily="18" charset="0"/>
              </a:rPr>
              <a:t/>
            </a:r>
            <a:br>
              <a:rPr lang="ru-RU" sz="3600" b="1" i="1" u="sng" dirty="0">
                <a:solidFill>
                  <a:srgbClr val="002060"/>
                </a:solidFill>
                <a:latin typeface="Times New Roman" pitchFamily="18" charset="0"/>
                <a:cs typeface="Times New Roman" pitchFamily="18" charset="0"/>
              </a:rPr>
            </a:br>
            <a:r>
              <a:rPr lang="ru-RU" sz="4000" b="1" i="1" u="sng" dirty="0">
                <a:solidFill>
                  <a:srgbClr val="002060"/>
                </a:solidFill>
                <a:latin typeface="Times New Roman" pitchFamily="18" charset="0"/>
                <a:cs typeface="Times New Roman" pitchFamily="18" charset="0"/>
              </a:rPr>
              <a:t/>
            </a:r>
            <a:br>
              <a:rPr lang="ru-RU" sz="4000" b="1" i="1" u="sng" dirty="0">
                <a:solidFill>
                  <a:srgbClr val="002060"/>
                </a:solidFill>
                <a:latin typeface="Times New Roman" pitchFamily="18" charset="0"/>
                <a:cs typeface="Times New Roman" pitchFamily="18" charset="0"/>
              </a:rPr>
            </a:br>
            <a:endParaRPr lang="ru-RU" sz="4000" b="1" i="1" u="sng" dirty="0"/>
          </a:p>
        </p:txBody>
      </p:sp>
      <p:sp>
        <p:nvSpPr>
          <p:cNvPr id="11" name="Прямоугольник 10"/>
          <p:cNvSpPr/>
          <p:nvPr/>
        </p:nvSpPr>
        <p:spPr>
          <a:xfrm>
            <a:off x="1643042" y="285728"/>
            <a:ext cx="7072362" cy="5632311"/>
          </a:xfrm>
          <a:prstGeom prst="rect">
            <a:avLst/>
          </a:prstGeom>
        </p:spPr>
        <p:txBody>
          <a:bodyPr wrap="square">
            <a:spAutoFit/>
          </a:bodyPr>
          <a:lstStyle/>
          <a:p>
            <a:r>
              <a:rPr lang="ru-RU" sz="2000" b="1" dirty="0">
                <a:solidFill>
                  <a:srgbClr val="FF0000"/>
                </a:solidFill>
                <a:latin typeface="Calibri" pitchFamily="34" charset="0"/>
                <a:cs typeface="Calibri" pitchFamily="34" charset="0"/>
              </a:rPr>
              <a:t>3. Социально-коммуникативное развитие</a:t>
            </a:r>
            <a:r>
              <a:rPr lang="ru-RU" sz="2000" b="1" dirty="0">
                <a:solidFill>
                  <a:schemeClr val="accent6">
                    <a:lumMod val="50000"/>
                  </a:schemeClr>
                </a:solidFill>
                <a:latin typeface="Calibri" pitchFamily="34" charset="0"/>
                <a:cs typeface="Calibri" pitchFamily="34" charset="0"/>
              </a:rPr>
              <a:t>: Здесь мы решаем сразу несколько важнейших задач:</a:t>
            </a:r>
            <a:br>
              <a:rPr lang="ru-RU" sz="2000" b="1" dirty="0">
                <a:solidFill>
                  <a:schemeClr val="accent6">
                    <a:lumMod val="50000"/>
                  </a:schemeClr>
                </a:solidFill>
                <a:latin typeface="Calibri" pitchFamily="34" charset="0"/>
                <a:cs typeface="Calibri" pitchFamily="34" charset="0"/>
              </a:rPr>
            </a:br>
            <a:r>
              <a:rPr lang="ru-RU" sz="2000" b="1" dirty="0">
                <a:solidFill>
                  <a:schemeClr val="accent6">
                    <a:lumMod val="50000"/>
                  </a:schemeClr>
                </a:solidFill>
                <a:latin typeface="Calibri" pitchFamily="34" charset="0"/>
                <a:cs typeface="Calibri" pitchFamily="34" charset="0"/>
              </a:rPr>
              <a:t>   · Трудовое воспитание: Дети учатся ответственности, планированию действий (посадил – полил – прополол – собрал), работе в команде.</a:t>
            </a:r>
            <a:br>
              <a:rPr lang="ru-RU" sz="2000" b="1" dirty="0">
                <a:solidFill>
                  <a:schemeClr val="accent6">
                    <a:lumMod val="50000"/>
                  </a:schemeClr>
                </a:solidFill>
                <a:latin typeface="Calibri" pitchFamily="34" charset="0"/>
                <a:cs typeface="Calibri" pitchFamily="34" charset="0"/>
              </a:rPr>
            </a:br>
            <a:r>
              <a:rPr lang="ru-RU" sz="2000" b="1" dirty="0">
                <a:solidFill>
                  <a:schemeClr val="accent6">
                    <a:lumMod val="50000"/>
                  </a:schemeClr>
                </a:solidFill>
                <a:latin typeface="Calibri" pitchFamily="34" charset="0"/>
                <a:cs typeface="Calibri" pitchFamily="34" charset="0"/>
              </a:rPr>
              <a:t>   · Формирование основ безопасного поведения: Правила работы с инвентарем (лейка, грабельки).</a:t>
            </a:r>
            <a:br>
              <a:rPr lang="ru-RU" sz="2000" b="1" dirty="0">
                <a:solidFill>
                  <a:schemeClr val="accent6">
                    <a:lumMod val="50000"/>
                  </a:schemeClr>
                </a:solidFill>
                <a:latin typeface="Calibri" pitchFamily="34" charset="0"/>
                <a:cs typeface="Calibri" pitchFamily="34" charset="0"/>
              </a:rPr>
            </a:br>
            <a:r>
              <a:rPr lang="ru-RU" sz="2000" b="1" dirty="0">
                <a:solidFill>
                  <a:schemeClr val="accent6">
                    <a:lumMod val="50000"/>
                  </a:schemeClr>
                </a:solidFill>
                <a:latin typeface="Calibri" pitchFamily="34" charset="0"/>
                <a:cs typeface="Calibri" pitchFamily="34" charset="0"/>
              </a:rPr>
              <a:t>   · Воспитание нравственных качеств: Заботливое отношение к живому, терпение, умение ждать результата, уважение к труду хлебороба, садовода.</a:t>
            </a:r>
            <a:br>
              <a:rPr lang="ru-RU" sz="2000" b="1" dirty="0">
                <a:solidFill>
                  <a:schemeClr val="accent6">
                    <a:lumMod val="50000"/>
                  </a:schemeClr>
                </a:solidFill>
                <a:latin typeface="Calibri" pitchFamily="34" charset="0"/>
                <a:cs typeface="Calibri" pitchFamily="34" charset="0"/>
              </a:rPr>
            </a:br>
            <a:r>
              <a:rPr lang="ru-RU" sz="2000" b="1" dirty="0">
                <a:solidFill>
                  <a:srgbClr val="FF0000"/>
                </a:solidFill>
                <a:latin typeface="Calibri" pitchFamily="34" charset="0"/>
                <a:cs typeface="Calibri" pitchFamily="34" charset="0"/>
              </a:rPr>
              <a:t>4. Художественно-эстетическое развитие</a:t>
            </a:r>
            <a:r>
              <a:rPr lang="ru-RU" sz="2000" b="1" dirty="0">
                <a:solidFill>
                  <a:schemeClr val="accent6">
                    <a:lumMod val="50000"/>
                  </a:schemeClr>
                </a:solidFill>
                <a:latin typeface="Calibri" pitchFamily="34" charset="0"/>
                <a:cs typeface="Calibri" pitchFamily="34" charset="0"/>
              </a:rPr>
              <a:t>: Огород – это источник вдохновения! Рисование с натуры (овощи, цветы), лепка, аппликация, создание поделок из природного материала. Красота цветущего растения и спелого плода – это тоже эстетическое переживание.</a:t>
            </a:r>
            <a:br>
              <a:rPr lang="ru-RU" sz="2000" b="1" dirty="0">
                <a:solidFill>
                  <a:schemeClr val="accent6">
                    <a:lumMod val="50000"/>
                  </a:schemeClr>
                </a:solidFill>
                <a:latin typeface="Calibri" pitchFamily="34" charset="0"/>
                <a:cs typeface="Calibri" pitchFamily="34" charset="0"/>
              </a:rPr>
            </a:br>
            <a:r>
              <a:rPr lang="ru-RU" sz="2000" b="1" dirty="0">
                <a:solidFill>
                  <a:srgbClr val="FF0000"/>
                </a:solidFill>
                <a:latin typeface="Calibri" pitchFamily="34" charset="0"/>
                <a:cs typeface="Calibri" pitchFamily="34" charset="0"/>
              </a:rPr>
              <a:t>5. Физическое развитие</a:t>
            </a:r>
            <a:r>
              <a:rPr lang="ru-RU" sz="2000" b="1" dirty="0">
                <a:solidFill>
                  <a:schemeClr val="accent6">
                    <a:lumMod val="50000"/>
                  </a:schemeClr>
                </a:solidFill>
                <a:latin typeface="Calibri" pitchFamily="34" charset="0"/>
                <a:cs typeface="Calibri" pitchFamily="34" charset="0"/>
              </a:rPr>
              <a:t>: Работа на свежем воздухе, посильный труд – это прекрасная физическая активность. А также формирование представлений о здоровом питании</a:t>
            </a:r>
            <a:endParaRPr lang="ru-RU" sz="2000" dirty="0">
              <a:solidFill>
                <a:schemeClr val="accent6">
                  <a:lumMod val="50000"/>
                </a:schemeClr>
              </a:solidFill>
              <a:latin typeface="Calibri" pitchFamily="34" charset="0"/>
              <a:cs typeface="Calibri" pitchFamily="34" charset="0"/>
            </a:endParaRPr>
          </a:p>
        </p:txBody>
      </p:sp>
    </p:spTree>
    <p:extLst>
      <p:ext uri="{BB962C8B-B14F-4D97-AF65-F5344CB8AC3E}">
        <p14:creationId xmlns="" xmlns:p14="http://schemas.microsoft.com/office/powerpoint/2010/main" val="12913764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41989" name="Picture 5" descr="http://www.pptbackgrounds.org/uploads/fruits-and-vegetables-powerpoint-backgrounds.jpg"/>
          <p:cNvPicPr>
            <a:picLocks noChangeAspect="1" noChangeArrowheads="1"/>
          </p:cNvPicPr>
          <p:nvPr/>
        </p:nvPicPr>
        <p:blipFill>
          <a:blip r:embed="rId2" cstate="email">
            <a:lum contrast="40000"/>
            <a:extLst>
              <a:ext uri="{28A0092B-C50C-407E-A947-70E740481C1C}">
                <a14:useLocalDpi xmlns="" xmlns:a14="http://schemas.microsoft.com/office/drawing/2010/main"/>
              </a:ext>
            </a:extLst>
          </a:blip>
          <a:srcRect/>
          <a:stretch>
            <a:fillRect/>
          </a:stretch>
        </p:blipFill>
        <p:spPr bwMode="auto">
          <a:xfrm flipH="1">
            <a:off x="0" y="0"/>
            <a:ext cx="9144000" cy="6858000"/>
          </a:xfrm>
          <a:prstGeom prst="rect">
            <a:avLst/>
          </a:prstGeom>
          <a:noFill/>
        </p:spPr>
      </p:pic>
      <p:pic>
        <p:nvPicPr>
          <p:cNvPr id="41990" name="Picture 6" descr="C:\Users\User\Desktop\КАРТИНКИ\wheat_PNG32.png"/>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0"/>
            <a:ext cx="1619672" cy="4841776"/>
          </a:xfrm>
          <a:prstGeom prst="rect">
            <a:avLst/>
          </a:prstGeom>
          <a:noFill/>
        </p:spPr>
      </p:pic>
      <p:pic>
        <p:nvPicPr>
          <p:cNvPr id="41992" name="Picture 8" descr="http://www.xn--80aaujbdxeb6af9cg.com/data/images/%D0%A1%D0%B0%D0%B4%D0%BE%D0%B2%D0%BD%D0%B8%D0%BA-%D0%BF%D0%BE%D0%BB%D0%B8%D0%B2%D0%B0-%D1%80%D0%B0%D1%81%D1%82%D0%B5%D0%BD%D0%B8%D0%B9_507d8fdcae106-thumb.jpg"/>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flipH="1">
            <a:off x="0" y="2636912"/>
            <a:ext cx="1799184" cy="2952328"/>
          </a:xfrm>
          <a:prstGeom prst="rect">
            <a:avLst/>
          </a:prstGeom>
          <a:noFill/>
        </p:spPr>
      </p:pic>
      <p:sp>
        <p:nvSpPr>
          <p:cNvPr id="12" name="TextBox 11"/>
          <p:cNvSpPr txBox="1"/>
          <p:nvPr/>
        </p:nvSpPr>
        <p:spPr>
          <a:xfrm>
            <a:off x="3419872" y="1484784"/>
            <a:ext cx="184731" cy="369332"/>
          </a:xfrm>
          <a:prstGeom prst="rect">
            <a:avLst/>
          </a:prstGeom>
          <a:noFill/>
        </p:spPr>
        <p:txBody>
          <a:bodyPr wrap="none" rtlCol="0">
            <a:spAutoFit/>
          </a:bodyPr>
          <a:lstStyle/>
          <a:p>
            <a:endParaRPr lang="ru-RU"/>
          </a:p>
        </p:txBody>
      </p:sp>
      <p:sp>
        <p:nvSpPr>
          <p:cNvPr id="8" name="TextBox 7"/>
          <p:cNvSpPr txBox="1"/>
          <p:nvPr/>
        </p:nvSpPr>
        <p:spPr>
          <a:xfrm>
            <a:off x="1619672" y="260648"/>
            <a:ext cx="6840760" cy="707886"/>
          </a:xfrm>
          <a:prstGeom prst="rect">
            <a:avLst/>
          </a:prstGeom>
          <a:noFill/>
        </p:spPr>
        <p:txBody>
          <a:bodyPr wrap="square" rtlCol="0">
            <a:spAutoFit/>
          </a:bodyPr>
          <a:lstStyle/>
          <a:p>
            <a:pPr algn="ctr"/>
            <a:endParaRPr lang="ru-RU" sz="4000" b="1" i="1" u="sng" dirty="0">
              <a:solidFill>
                <a:srgbClr val="002060"/>
              </a:solidFill>
              <a:latin typeface="Times New Roman" pitchFamily="18" charset="0"/>
              <a:cs typeface="Times New Roman" pitchFamily="18" charset="0"/>
            </a:endParaRPr>
          </a:p>
        </p:txBody>
      </p:sp>
      <p:sp>
        <p:nvSpPr>
          <p:cNvPr id="9" name="Прямоугольник 8"/>
          <p:cNvSpPr/>
          <p:nvPr/>
        </p:nvSpPr>
        <p:spPr>
          <a:xfrm>
            <a:off x="1403648" y="1628800"/>
            <a:ext cx="7344816" cy="1200329"/>
          </a:xfrm>
          <a:prstGeom prst="rect">
            <a:avLst/>
          </a:prstGeom>
        </p:spPr>
        <p:txBody>
          <a:bodyPr wrap="square">
            <a:spAutoFit/>
          </a:bodyPr>
          <a:lstStyle/>
          <a:p>
            <a:pPr>
              <a:defRPr/>
            </a:pPr>
            <a:endParaRPr lang="ru-RU" sz="3600" dirty="0">
              <a:solidFill>
                <a:srgbClr val="002060"/>
              </a:solidFill>
              <a:latin typeface="Times New Roman" pitchFamily="18" charset="0"/>
              <a:cs typeface="Times New Roman" pitchFamily="18" charset="0"/>
            </a:endParaRPr>
          </a:p>
          <a:p>
            <a:pPr>
              <a:defRPr/>
            </a:pPr>
            <a:endParaRPr lang="ru-RU" sz="3600" dirty="0">
              <a:solidFill>
                <a:srgbClr val="002060"/>
              </a:solidFill>
              <a:latin typeface="Times New Roman" pitchFamily="18" charset="0"/>
              <a:cs typeface="Times New Roman" pitchFamily="18" charset="0"/>
            </a:endParaRPr>
          </a:p>
        </p:txBody>
      </p:sp>
      <p:sp>
        <p:nvSpPr>
          <p:cNvPr id="14" name="Прямоугольник 13"/>
          <p:cNvSpPr/>
          <p:nvPr/>
        </p:nvSpPr>
        <p:spPr>
          <a:xfrm>
            <a:off x="2051720" y="692697"/>
            <a:ext cx="6840760" cy="1877437"/>
          </a:xfrm>
          <a:prstGeom prst="rect">
            <a:avLst/>
          </a:prstGeom>
        </p:spPr>
        <p:txBody>
          <a:bodyPr wrap="square">
            <a:spAutoFit/>
          </a:bodyPr>
          <a:lstStyle/>
          <a:p>
            <a:pPr algn="ctr"/>
            <a:r>
              <a:rPr lang="ru-RU" sz="3600" b="1" i="1" u="sng" dirty="0">
                <a:solidFill>
                  <a:srgbClr val="002060"/>
                </a:solidFill>
                <a:latin typeface="Times New Roman" pitchFamily="18" charset="0"/>
                <a:cs typeface="Times New Roman" pitchFamily="18" charset="0"/>
              </a:rPr>
              <a:t/>
            </a:r>
            <a:br>
              <a:rPr lang="ru-RU" sz="3600" b="1" i="1" u="sng" dirty="0">
                <a:solidFill>
                  <a:srgbClr val="002060"/>
                </a:solidFill>
                <a:latin typeface="Times New Roman" pitchFamily="18" charset="0"/>
                <a:cs typeface="Times New Roman" pitchFamily="18" charset="0"/>
              </a:rPr>
            </a:br>
            <a:r>
              <a:rPr lang="ru-RU" sz="4000" b="1" i="1" u="sng" dirty="0">
                <a:solidFill>
                  <a:srgbClr val="002060"/>
                </a:solidFill>
                <a:latin typeface="Times New Roman" pitchFamily="18" charset="0"/>
                <a:cs typeface="Times New Roman" pitchFamily="18" charset="0"/>
              </a:rPr>
              <a:t/>
            </a:r>
            <a:br>
              <a:rPr lang="ru-RU" sz="4000" b="1" i="1" u="sng" dirty="0">
                <a:solidFill>
                  <a:srgbClr val="002060"/>
                </a:solidFill>
                <a:latin typeface="Times New Roman" pitchFamily="18" charset="0"/>
                <a:cs typeface="Times New Roman" pitchFamily="18" charset="0"/>
              </a:rPr>
            </a:br>
            <a:endParaRPr lang="ru-RU" sz="4000" b="1" i="1" u="sng" dirty="0"/>
          </a:p>
        </p:txBody>
      </p:sp>
      <p:sp>
        <p:nvSpPr>
          <p:cNvPr id="11" name="Прямоугольник 10"/>
          <p:cNvSpPr/>
          <p:nvPr/>
        </p:nvSpPr>
        <p:spPr>
          <a:xfrm>
            <a:off x="2286000" y="428605"/>
            <a:ext cx="6357966" cy="5262979"/>
          </a:xfrm>
          <a:prstGeom prst="rect">
            <a:avLst/>
          </a:prstGeom>
        </p:spPr>
        <p:txBody>
          <a:bodyPr wrap="square">
            <a:spAutoFit/>
          </a:bodyPr>
          <a:lstStyle/>
          <a:p>
            <a:pPr algn="ctr"/>
            <a:r>
              <a:rPr lang="ru-RU" sz="2400" b="1" dirty="0">
                <a:solidFill>
                  <a:srgbClr val="C00000"/>
                </a:solidFill>
                <a:latin typeface="Calibri" pitchFamily="34" charset="0"/>
                <a:cs typeface="Calibri" pitchFamily="34" charset="0"/>
              </a:rPr>
              <a:t>Формы и методы работы по </a:t>
            </a:r>
            <a:r>
              <a:rPr lang="ru-RU" sz="2400" b="1" dirty="0" err="1">
                <a:solidFill>
                  <a:srgbClr val="C00000"/>
                </a:solidFill>
                <a:latin typeface="Calibri" pitchFamily="34" charset="0"/>
                <a:cs typeface="Calibri" pitchFamily="34" charset="0"/>
              </a:rPr>
              <a:t>агрообразованию</a:t>
            </a:r>
            <a:r>
              <a:rPr lang="ru-RU" sz="2400" b="1" dirty="0">
                <a:solidFill>
                  <a:srgbClr val="C00000"/>
                </a:solidFill>
                <a:latin typeface="Calibri" pitchFamily="34" charset="0"/>
                <a:cs typeface="Calibri" pitchFamily="34" charset="0"/>
              </a:rPr>
              <a:t>:</a:t>
            </a:r>
          </a:p>
          <a:p>
            <a:pPr algn="ctr">
              <a:lnSpc>
                <a:spcPct val="200000"/>
              </a:lnSpc>
              <a:buFont typeface="Wingdings" pitchFamily="2" charset="2"/>
              <a:buChar char="Ø"/>
            </a:pPr>
            <a:r>
              <a:rPr lang="ru-RU" sz="2400" b="1" dirty="0">
                <a:solidFill>
                  <a:schemeClr val="accent6">
                    <a:lumMod val="50000"/>
                  </a:schemeClr>
                </a:solidFill>
                <a:latin typeface="Calibri" pitchFamily="34" charset="0"/>
                <a:cs typeface="Calibri" pitchFamily="34" charset="0"/>
              </a:rPr>
              <a:t>«Огород на подоконнике»</a:t>
            </a:r>
          </a:p>
          <a:p>
            <a:pPr algn="ctr">
              <a:lnSpc>
                <a:spcPct val="200000"/>
              </a:lnSpc>
              <a:buFont typeface="Wingdings" pitchFamily="2" charset="2"/>
              <a:buChar char="Ø"/>
            </a:pPr>
            <a:r>
              <a:rPr lang="ru-RU" sz="2400" b="1" dirty="0">
                <a:solidFill>
                  <a:schemeClr val="accent6">
                    <a:lumMod val="50000"/>
                  </a:schemeClr>
                </a:solidFill>
                <a:latin typeface="Calibri" pitchFamily="34" charset="0"/>
                <a:cs typeface="Calibri" pitchFamily="34" charset="0"/>
              </a:rPr>
              <a:t>Детский огород на участке</a:t>
            </a:r>
          </a:p>
          <a:p>
            <a:pPr algn="ctr">
              <a:lnSpc>
                <a:spcPct val="200000"/>
              </a:lnSpc>
              <a:buFont typeface="Wingdings" pitchFamily="2" charset="2"/>
              <a:buChar char="Ø"/>
            </a:pPr>
            <a:r>
              <a:rPr lang="ru-RU" sz="2400" b="1" dirty="0">
                <a:solidFill>
                  <a:schemeClr val="accent6">
                    <a:lumMod val="50000"/>
                  </a:schemeClr>
                </a:solidFill>
                <a:latin typeface="Calibri" pitchFamily="34" charset="0"/>
                <a:cs typeface="Calibri" pitchFamily="34" charset="0"/>
              </a:rPr>
              <a:t>Экологические проекты</a:t>
            </a:r>
          </a:p>
          <a:p>
            <a:pPr algn="ctr">
              <a:lnSpc>
                <a:spcPct val="200000"/>
              </a:lnSpc>
              <a:buFont typeface="Wingdings" pitchFamily="2" charset="2"/>
              <a:buChar char="Ø"/>
            </a:pPr>
            <a:r>
              <a:rPr lang="ru-RU" sz="2400" b="1" dirty="0">
                <a:solidFill>
                  <a:schemeClr val="accent6">
                    <a:lumMod val="50000"/>
                  </a:schemeClr>
                </a:solidFill>
                <a:latin typeface="Calibri" pitchFamily="34" charset="0"/>
                <a:cs typeface="Calibri" pitchFamily="34" charset="0"/>
              </a:rPr>
              <a:t>Опытно-экспериментальная деятельность</a:t>
            </a:r>
          </a:p>
          <a:p>
            <a:pPr algn="ctr">
              <a:lnSpc>
                <a:spcPct val="200000"/>
              </a:lnSpc>
              <a:buFont typeface="Wingdings" pitchFamily="2" charset="2"/>
              <a:buChar char="Ø"/>
            </a:pPr>
            <a:r>
              <a:rPr lang="ru-RU" sz="2400" b="1" dirty="0">
                <a:solidFill>
                  <a:schemeClr val="accent6">
                    <a:lumMod val="50000"/>
                  </a:schemeClr>
                </a:solidFill>
                <a:latin typeface="Calibri" pitchFamily="34" charset="0"/>
                <a:cs typeface="Calibri" pitchFamily="34" charset="0"/>
              </a:rPr>
              <a:t>Сюжетно-ролевые игры</a:t>
            </a:r>
          </a:p>
          <a:p>
            <a:pPr algn="ctr">
              <a:lnSpc>
                <a:spcPct val="200000"/>
              </a:lnSpc>
              <a:buFont typeface="Wingdings" pitchFamily="2" charset="2"/>
              <a:buChar char="Ø"/>
            </a:pPr>
            <a:r>
              <a:rPr lang="ru-RU" sz="2400" b="1" dirty="0">
                <a:solidFill>
                  <a:schemeClr val="accent6">
                    <a:lumMod val="50000"/>
                  </a:schemeClr>
                </a:solidFill>
                <a:latin typeface="Calibri" pitchFamily="34" charset="0"/>
                <a:cs typeface="Calibri" pitchFamily="34" charset="0"/>
              </a:rPr>
              <a:t>Взаимодействие с семьей</a:t>
            </a:r>
            <a:endParaRPr lang="ru-RU" sz="2400" dirty="0">
              <a:solidFill>
                <a:schemeClr val="accent6">
                  <a:lumMod val="50000"/>
                </a:schemeClr>
              </a:solidFill>
              <a:latin typeface="Calibri" pitchFamily="34" charset="0"/>
              <a:cs typeface="Calibri" pitchFamily="34" charset="0"/>
            </a:endParaRPr>
          </a:p>
        </p:txBody>
      </p:sp>
    </p:spTree>
    <p:extLst>
      <p:ext uri="{BB962C8B-B14F-4D97-AF65-F5344CB8AC3E}">
        <p14:creationId xmlns="" xmlns:p14="http://schemas.microsoft.com/office/powerpoint/2010/main" val="12913764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41989" name="Picture 5" descr="http://www.pptbackgrounds.org/uploads/fruits-and-vegetables-powerpoint-backgrounds.jpg"/>
          <p:cNvPicPr>
            <a:picLocks noChangeAspect="1" noChangeArrowheads="1"/>
          </p:cNvPicPr>
          <p:nvPr/>
        </p:nvPicPr>
        <p:blipFill>
          <a:blip r:embed="rId2" cstate="email">
            <a:lum contrast="40000"/>
            <a:extLst>
              <a:ext uri="{28A0092B-C50C-407E-A947-70E740481C1C}">
                <a14:useLocalDpi xmlns="" xmlns:a14="http://schemas.microsoft.com/office/drawing/2010/main"/>
              </a:ext>
            </a:extLst>
          </a:blip>
          <a:srcRect/>
          <a:stretch>
            <a:fillRect/>
          </a:stretch>
        </p:blipFill>
        <p:spPr bwMode="auto">
          <a:xfrm flipH="1">
            <a:off x="0" y="0"/>
            <a:ext cx="9144000" cy="6858000"/>
          </a:xfrm>
          <a:prstGeom prst="rect">
            <a:avLst/>
          </a:prstGeom>
          <a:noFill/>
        </p:spPr>
      </p:pic>
      <p:pic>
        <p:nvPicPr>
          <p:cNvPr id="41990" name="Picture 6" descr="C:\Users\User\Desktop\КАРТИНКИ\wheat_PNG32.png"/>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0"/>
            <a:ext cx="1619672" cy="4841776"/>
          </a:xfrm>
          <a:prstGeom prst="rect">
            <a:avLst/>
          </a:prstGeom>
          <a:noFill/>
        </p:spPr>
      </p:pic>
      <p:pic>
        <p:nvPicPr>
          <p:cNvPr id="41992" name="Picture 8" descr="http://www.xn--80aaujbdxeb6af9cg.com/data/images/%D0%A1%D0%B0%D0%B4%D0%BE%D0%B2%D0%BD%D0%B8%D0%BA-%D0%BF%D0%BE%D0%BB%D0%B8%D0%B2%D0%B0-%D1%80%D0%B0%D1%81%D1%82%D0%B5%D0%BD%D0%B8%D0%B9_507d8fdcae106-thumb.jpg"/>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flipH="1">
            <a:off x="0" y="2636912"/>
            <a:ext cx="1799184" cy="2952328"/>
          </a:xfrm>
          <a:prstGeom prst="rect">
            <a:avLst/>
          </a:prstGeom>
          <a:noFill/>
        </p:spPr>
      </p:pic>
      <p:sp>
        <p:nvSpPr>
          <p:cNvPr id="12" name="TextBox 11"/>
          <p:cNvSpPr txBox="1"/>
          <p:nvPr/>
        </p:nvSpPr>
        <p:spPr>
          <a:xfrm>
            <a:off x="3419872" y="1484784"/>
            <a:ext cx="184731" cy="369332"/>
          </a:xfrm>
          <a:prstGeom prst="rect">
            <a:avLst/>
          </a:prstGeom>
          <a:noFill/>
        </p:spPr>
        <p:txBody>
          <a:bodyPr wrap="none" rtlCol="0">
            <a:spAutoFit/>
          </a:bodyPr>
          <a:lstStyle/>
          <a:p>
            <a:endParaRPr lang="ru-RU"/>
          </a:p>
        </p:txBody>
      </p:sp>
      <p:sp>
        <p:nvSpPr>
          <p:cNvPr id="8" name="TextBox 7"/>
          <p:cNvSpPr txBox="1"/>
          <p:nvPr/>
        </p:nvSpPr>
        <p:spPr>
          <a:xfrm>
            <a:off x="1619672" y="260648"/>
            <a:ext cx="6840760" cy="400110"/>
          </a:xfrm>
          <a:prstGeom prst="rect">
            <a:avLst/>
          </a:prstGeom>
          <a:noFill/>
        </p:spPr>
        <p:txBody>
          <a:bodyPr wrap="square" rtlCol="0">
            <a:spAutoFit/>
          </a:bodyPr>
          <a:lstStyle/>
          <a:p>
            <a:pPr algn="ctr"/>
            <a:endParaRPr lang="ru-RU" sz="2000" b="1" i="1" u="sng" dirty="0">
              <a:solidFill>
                <a:srgbClr val="002060"/>
              </a:solidFill>
              <a:latin typeface="Times New Roman" pitchFamily="18" charset="0"/>
              <a:cs typeface="Times New Roman" pitchFamily="18" charset="0"/>
            </a:endParaRPr>
          </a:p>
        </p:txBody>
      </p:sp>
      <p:sp>
        <p:nvSpPr>
          <p:cNvPr id="9" name="Прямоугольник 8"/>
          <p:cNvSpPr/>
          <p:nvPr/>
        </p:nvSpPr>
        <p:spPr>
          <a:xfrm>
            <a:off x="1403648" y="1628800"/>
            <a:ext cx="7344816" cy="1200329"/>
          </a:xfrm>
          <a:prstGeom prst="rect">
            <a:avLst/>
          </a:prstGeom>
        </p:spPr>
        <p:txBody>
          <a:bodyPr wrap="square">
            <a:spAutoFit/>
          </a:bodyPr>
          <a:lstStyle/>
          <a:p>
            <a:pPr>
              <a:defRPr/>
            </a:pPr>
            <a:endParaRPr lang="ru-RU" sz="3600" dirty="0">
              <a:solidFill>
                <a:srgbClr val="002060"/>
              </a:solidFill>
              <a:latin typeface="Times New Roman" pitchFamily="18" charset="0"/>
              <a:cs typeface="Times New Roman" pitchFamily="18" charset="0"/>
            </a:endParaRPr>
          </a:p>
          <a:p>
            <a:pPr>
              <a:defRPr/>
            </a:pPr>
            <a:endParaRPr lang="ru-RU" sz="3600" dirty="0">
              <a:solidFill>
                <a:srgbClr val="002060"/>
              </a:solidFill>
              <a:latin typeface="Times New Roman" pitchFamily="18" charset="0"/>
              <a:cs typeface="Times New Roman" pitchFamily="18" charset="0"/>
            </a:endParaRPr>
          </a:p>
        </p:txBody>
      </p:sp>
      <p:sp>
        <p:nvSpPr>
          <p:cNvPr id="14" name="Прямоугольник 13"/>
          <p:cNvSpPr/>
          <p:nvPr/>
        </p:nvSpPr>
        <p:spPr>
          <a:xfrm>
            <a:off x="2051720" y="692697"/>
            <a:ext cx="6840760" cy="1877437"/>
          </a:xfrm>
          <a:prstGeom prst="rect">
            <a:avLst/>
          </a:prstGeom>
        </p:spPr>
        <p:txBody>
          <a:bodyPr wrap="square">
            <a:spAutoFit/>
          </a:bodyPr>
          <a:lstStyle/>
          <a:p>
            <a:pPr algn="ctr"/>
            <a:r>
              <a:rPr lang="ru-RU" sz="3600" b="1" i="1" u="sng" dirty="0">
                <a:solidFill>
                  <a:srgbClr val="002060"/>
                </a:solidFill>
                <a:latin typeface="Times New Roman" pitchFamily="18" charset="0"/>
                <a:cs typeface="Times New Roman" pitchFamily="18" charset="0"/>
              </a:rPr>
              <a:t/>
            </a:r>
            <a:br>
              <a:rPr lang="ru-RU" sz="3600" b="1" i="1" u="sng" dirty="0">
                <a:solidFill>
                  <a:srgbClr val="002060"/>
                </a:solidFill>
                <a:latin typeface="Times New Roman" pitchFamily="18" charset="0"/>
                <a:cs typeface="Times New Roman" pitchFamily="18" charset="0"/>
              </a:rPr>
            </a:br>
            <a:r>
              <a:rPr lang="ru-RU" sz="4000" b="1" i="1" u="sng" dirty="0">
                <a:solidFill>
                  <a:srgbClr val="002060"/>
                </a:solidFill>
                <a:latin typeface="Times New Roman" pitchFamily="18" charset="0"/>
                <a:cs typeface="Times New Roman" pitchFamily="18" charset="0"/>
              </a:rPr>
              <a:t/>
            </a:r>
            <a:br>
              <a:rPr lang="ru-RU" sz="4000" b="1" i="1" u="sng" dirty="0">
                <a:solidFill>
                  <a:srgbClr val="002060"/>
                </a:solidFill>
                <a:latin typeface="Times New Roman" pitchFamily="18" charset="0"/>
                <a:cs typeface="Times New Roman" pitchFamily="18" charset="0"/>
              </a:rPr>
            </a:br>
            <a:endParaRPr lang="ru-RU" sz="4000" b="1" i="1" u="sng" dirty="0"/>
          </a:p>
        </p:txBody>
      </p:sp>
      <p:sp>
        <p:nvSpPr>
          <p:cNvPr id="11" name="Прямоугольник 10"/>
          <p:cNvSpPr/>
          <p:nvPr/>
        </p:nvSpPr>
        <p:spPr>
          <a:xfrm>
            <a:off x="2286000" y="1285860"/>
            <a:ext cx="5715024" cy="3108543"/>
          </a:xfrm>
          <a:prstGeom prst="rect">
            <a:avLst/>
          </a:prstGeom>
        </p:spPr>
        <p:txBody>
          <a:bodyPr wrap="square">
            <a:spAutoFit/>
          </a:bodyPr>
          <a:lstStyle/>
          <a:p>
            <a:pPr algn="ctr"/>
            <a:r>
              <a:rPr lang="ru-RU" sz="2800" b="1" dirty="0">
                <a:solidFill>
                  <a:srgbClr val="C00000"/>
                </a:solidFill>
                <a:latin typeface="Times New Roman" panose="02020603050405020304" pitchFamily="18" charset="0"/>
                <a:cs typeface="Times New Roman" panose="02020603050405020304" pitchFamily="18" charset="0"/>
              </a:rPr>
              <a:t>«Требования к развивающей предметно-пространственной </a:t>
            </a:r>
            <a:r>
              <a:rPr lang="ru-RU" sz="2800" b="1" dirty="0" smtClean="0">
                <a:solidFill>
                  <a:srgbClr val="C00000"/>
                </a:solidFill>
                <a:latin typeface="Times New Roman" panose="02020603050405020304" pitchFamily="18" charset="0"/>
                <a:cs typeface="Times New Roman" panose="02020603050405020304" pitchFamily="18" charset="0"/>
              </a:rPr>
              <a:t>среде. </a:t>
            </a:r>
            <a:endParaRPr lang="ru-RU" sz="2800" b="1" dirty="0">
              <a:solidFill>
                <a:srgbClr val="C00000"/>
              </a:solidFill>
              <a:latin typeface="Times New Roman" panose="02020603050405020304" pitchFamily="18" charset="0"/>
              <a:cs typeface="Times New Roman" panose="02020603050405020304" pitchFamily="18" charset="0"/>
            </a:endParaRPr>
          </a:p>
          <a:p>
            <a:pPr algn="ctr"/>
            <a:r>
              <a:rPr lang="ru-RU" sz="2800" b="1" dirty="0" smtClean="0">
                <a:solidFill>
                  <a:srgbClr val="C00000"/>
                </a:solidFill>
                <a:latin typeface="Times New Roman" panose="02020603050405020304" pitchFamily="18" charset="0"/>
                <a:cs typeface="Times New Roman" panose="02020603050405020304" pitchFamily="18" charset="0"/>
              </a:rPr>
              <a:t>Дидактические </a:t>
            </a:r>
            <a:r>
              <a:rPr lang="ru-RU" sz="2800" b="1" dirty="0">
                <a:solidFill>
                  <a:srgbClr val="C00000"/>
                </a:solidFill>
                <a:latin typeface="Times New Roman" panose="02020603050405020304" pitchFamily="18" charset="0"/>
                <a:cs typeface="Times New Roman" panose="02020603050405020304" pitchFamily="18" charset="0"/>
              </a:rPr>
              <a:t>игры и </a:t>
            </a:r>
            <a:r>
              <a:rPr lang="ru-RU" sz="2800" b="1" dirty="0" smtClean="0">
                <a:solidFill>
                  <a:srgbClr val="C00000"/>
                </a:solidFill>
                <a:latin typeface="Times New Roman" panose="02020603050405020304" pitchFamily="18" charset="0"/>
                <a:cs typeface="Times New Roman" panose="02020603050405020304" pitchFamily="18" charset="0"/>
              </a:rPr>
              <a:t>пособия по </a:t>
            </a:r>
            <a:r>
              <a:rPr lang="ru-RU" sz="2800" b="1" dirty="0" err="1" smtClean="0">
                <a:solidFill>
                  <a:srgbClr val="C00000"/>
                </a:solidFill>
                <a:latin typeface="Times New Roman" panose="02020603050405020304" pitchFamily="18" charset="0"/>
                <a:cs typeface="Times New Roman" panose="02020603050405020304" pitchFamily="18" charset="0"/>
              </a:rPr>
              <a:t>агротематике</a:t>
            </a:r>
            <a:r>
              <a:rPr lang="ru-RU" sz="2800" b="1" smtClean="0">
                <a:solidFill>
                  <a:srgbClr val="C00000"/>
                </a:solidFill>
                <a:latin typeface="Times New Roman" panose="02020603050405020304" pitchFamily="18" charset="0"/>
                <a:cs typeface="Times New Roman" panose="02020603050405020304" pitchFamily="18" charset="0"/>
              </a:rPr>
              <a:t>»</a:t>
            </a:r>
          </a:p>
          <a:p>
            <a:pPr algn="ctr"/>
            <a:r>
              <a:rPr lang="ru-RU" sz="2800" b="1" smtClean="0">
                <a:solidFill>
                  <a:srgbClr val="C00000"/>
                </a:solidFill>
                <a:latin typeface="Times New Roman" panose="02020603050405020304" pitchFamily="18" charset="0"/>
                <a:cs typeface="Times New Roman" panose="02020603050405020304" pitchFamily="18" charset="0"/>
              </a:rPr>
              <a:t> </a:t>
            </a:r>
            <a:r>
              <a:rPr lang="ru-RU" sz="2800" b="1" dirty="0" smtClean="0">
                <a:solidFill>
                  <a:srgbClr val="002060"/>
                </a:solidFill>
                <a:latin typeface="Times New Roman" panose="02020603050405020304" pitchFamily="18" charset="0"/>
                <a:cs typeface="Times New Roman" panose="02020603050405020304" pitchFamily="18" charset="0"/>
              </a:rPr>
              <a:t>(воспитатель ВКК </a:t>
            </a:r>
            <a:r>
              <a:rPr lang="ru-RU" sz="2800" b="1" dirty="0" err="1" smtClean="0">
                <a:solidFill>
                  <a:srgbClr val="002060"/>
                </a:solidFill>
                <a:latin typeface="Times New Roman" panose="02020603050405020304" pitchFamily="18" charset="0"/>
                <a:cs typeface="Times New Roman" panose="02020603050405020304" pitchFamily="18" charset="0"/>
              </a:rPr>
              <a:t>Ионова</a:t>
            </a:r>
            <a:r>
              <a:rPr lang="ru-RU" sz="2800" b="1" dirty="0" smtClean="0">
                <a:solidFill>
                  <a:srgbClr val="002060"/>
                </a:solidFill>
                <a:latin typeface="Times New Roman" panose="02020603050405020304" pitchFamily="18" charset="0"/>
                <a:cs typeface="Times New Roman" panose="02020603050405020304" pitchFamily="18" charset="0"/>
              </a:rPr>
              <a:t> Е.А., МДОАУ №121)</a:t>
            </a:r>
            <a:endParaRPr lang="ru-RU"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2913764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41989" name="Picture 5" descr="http://www.pptbackgrounds.org/uploads/fruits-and-vegetables-powerpoint-backgrounds.jpg"/>
          <p:cNvPicPr>
            <a:picLocks noChangeAspect="1" noChangeArrowheads="1"/>
          </p:cNvPicPr>
          <p:nvPr/>
        </p:nvPicPr>
        <p:blipFill>
          <a:blip r:embed="rId2" cstate="email">
            <a:lum contrast="40000"/>
            <a:extLst>
              <a:ext uri="{28A0092B-C50C-407E-A947-70E740481C1C}">
                <a14:useLocalDpi xmlns="" xmlns:a14="http://schemas.microsoft.com/office/drawing/2010/main"/>
              </a:ext>
            </a:extLst>
          </a:blip>
          <a:srcRect/>
          <a:stretch>
            <a:fillRect/>
          </a:stretch>
        </p:blipFill>
        <p:spPr bwMode="auto">
          <a:xfrm flipH="1">
            <a:off x="36576" y="0"/>
            <a:ext cx="9144000" cy="6858000"/>
          </a:xfrm>
          <a:prstGeom prst="rect">
            <a:avLst/>
          </a:prstGeom>
          <a:noFill/>
        </p:spPr>
      </p:pic>
      <p:pic>
        <p:nvPicPr>
          <p:cNvPr id="41990" name="Picture 6" descr="C:\Users\User\Desktop\КАРТИНКИ\wheat_PNG32.png"/>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0"/>
            <a:ext cx="1619672" cy="4841776"/>
          </a:xfrm>
          <a:prstGeom prst="rect">
            <a:avLst/>
          </a:prstGeom>
          <a:noFill/>
        </p:spPr>
      </p:pic>
      <p:pic>
        <p:nvPicPr>
          <p:cNvPr id="41992" name="Picture 8" descr="http://www.xn--80aaujbdxeb6af9cg.com/data/images/%D0%A1%D0%B0%D0%B4%D0%BE%D0%B2%D0%BD%D0%B8%D0%BA-%D0%BF%D0%BE%D0%BB%D0%B8%D0%B2%D0%B0-%D1%80%D0%B0%D1%81%D1%82%D0%B5%D0%BD%D0%B8%D0%B9_507d8fdcae106-thumb.jpg"/>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flipH="1">
            <a:off x="0" y="2636912"/>
            <a:ext cx="1799184" cy="2952328"/>
          </a:xfrm>
          <a:prstGeom prst="rect">
            <a:avLst/>
          </a:prstGeom>
          <a:noFill/>
        </p:spPr>
      </p:pic>
      <p:sp>
        <p:nvSpPr>
          <p:cNvPr id="12" name="TextBox 11"/>
          <p:cNvSpPr txBox="1"/>
          <p:nvPr/>
        </p:nvSpPr>
        <p:spPr>
          <a:xfrm>
            <a:off x="3419872" y="1484784"/>
            <a:ext cx="184731" cy="369332"/>
          </a:xfrm>
          <a:prstGeom prst="rect">
            <a:avLst/>
          </a:prstGeom>
          <a:noFill/>
        </p:spPr>
        <p:txBody>
          <a:bodyPr wrap="none" rtlCol="0">
            <a:spAutoFit/>
          </a:bodyPr>
          <a:lstStyle/>
          <a:p>
            <a:endParaRPr lang="ru-RU"/>
          </a:p>
        </p:txBody>
      </p:sp>
      <p:sp>
        <p:nvSpPr>
          <p:cNvPr id="8" name="TextBox 7"/>
          <p:cNvSpPr txBox="1"/>
          <p:nvPr/>
        </p:nvSpPr>
        <p:spPr>
          <a:xfrm>
            <a:off x="1619672" y="260648"/>
            <a:ext cx="6840760" cy="1323439"/>
          </a:xfrm>
          <a:prstGeom prst="rect">
            <a:avLst/>
          </a:prstGeom>
          <a:noFill/>
        </p:spPr>
        <p:txBody>
          <a:bodyPr wrap="square" rtlCol="0">
            <a:spAutoFit/>
          </a:bodyPr>
          <a:lstStyle/>
          <a:p>
            <a:pPr algn="ctr"/>
            <a:r>
              <a:rPr lang="ru-RU" sz="2000" b="1" dirty="0">
                <a:solidFill>
                  <a:srgbClr val="002060"/>
                </a:solidFill>
                <a:latin typeface="Times New Roman" pitchFamily="18" charset="0"/>
                <a:cs typeface="Times New Roman" pitchFamily="18" charset="0"/>
              </a:rPr>
              <a:t>Тематический уголок агронома — это специально организованное пространство, где дети знакомятся с сельскохозяйственными профессиями, выращивают растения и ставят опыты.</a:t>
            </a:r>
          </a:p>
        </p:txBody>
      </p:sp>
      <p:sp>
        <p:nvSpPr>
          <p:cNvPr id="9" name="Прямоугольник 8"/>
          <p:cNvSpPr/>
          <p:nvPr/>
        </p:nvSpPr>
        <p:spPr>
          <a:xfrm>
            <a:off x="1403648" y="1628800"/>
            <a:ext cx="7344816" cy="1200329"/>
          </a:xfrm>
          <a:prstGeom prst="rect">
            <a:avLst/>
          </a:prstGeom>
        </p:spPr>
        <p:txBody>
          <a:bodyPr wrap="square">
            <a:spAutoFit/>
          </a:bodyPr>
          <a:lstStyle/>
          <a:p>
            <a:pPr>
              <a:defRPr/>
            </a:pPr>
            <a:endParaRPr lang="ru-RU" sz="3600" dirty="0">
              <a:solidFill>
                <a:srgbClr val="002060"/>
              </a:solidFill>
              <a:latin typeface="Times New Roman" pitchFamily="18" charset="0"/>
              <a:cs typeface="Times New Roman" pitchFamily="18" charset="0"/>
            </a:endParaRPr>
          </a:p>
          <a:p>
            <a:pPr>
              <a:defRPr/>
            </a:pPr>
            <a:endParaRPr lang="ru-RU" sz="3600" dirty="0">
              <a:solidFill>
                <a:srgbClr val="002060"/>
              </a:solidFill>
              <a:latin typeface="Times New Roman" pitchFamily="18" charset="0"/>
              <a:cs typeface="Times New Roman" pitchFamily="18" charset="0"/>
            </a:endParaRPr>
          </a:p>
        </p:txBody>
      </p:sp>
      <p:sp>
        <p:nvSpPr>
          <p:cNvPr id="14" name="Прямоугольник 13"/>
          <p:cNvSpPr/>
          <p:nvPr/>
        </p:nvSpPr>
        <p:spPr>
          <a:xfrm>
            <a:off x="2051720" y="692697"/>
            <a:ext cx="6840760" cy="1877437"/>
          </a:xfrm>
          <a:prstGeom prst="rect">
            <a:avLst/>
          </a:prstGeom>
        </p:spPr>
        <p:txBody>
          <a:bodyPr wrap="square">
            <a:spAutoFit/>
          </a:bodyPr>
          <a:lstStyle/>
          <a:p>
            <a:pPr algn="ctr"/>
            <a:r>
              <a:rPr lang="ru-RU" sz="3600" b="1" i="1" u="sng" dirty="0">
                <a:solidFill>
                  <a:srgbClr val="002060"/>
                </a:solidFill>
                <a:latin typeface="Times New Roman" pitchFamily="18" charset="0"/>
                <a:cs typeface="Times New Roman" pitchFamily="18" charset="0"/>
              </a:rPr>
              <a:t/>
            </a:r>
            <a:br>
              <a:rPr lang="ru-RU" sz="3600" b="1" i="1" u="sng" dirty="0">
                <a:solidFill>
                  <a:srgbClr val="002060"/>
                </a:solidFill>
                <a:latin typeface="Times New Roman" pitchFamily="18" charset="0"/>
                <a:cs typeface="Times New Roman" pitchFamily="18" charset="0"/>
              </a:rPr>
            </a:br>
            <a:r>
              <a:rPr lang="ru-RU" sz="4000" b="1" i="1" u="sng" dirty="0">
                <a:solidFill>
                  <a:srgbClr val="002060"/>
                </a:solidFill>
                <a:latin typeface="Times New Roman" pitchFamily="18" charset="0"/>
                <a:cs typeface="Times New Roman" pitchFamily="18" charset="0"/>
              </a:rPr>
              <a:t/>
            </a:r>
            <a:br>
              <a:rPr lang="ru-RU" sz="4000" b="1" i="1" u="sng" dirty="0">
                <a:solidFill>
                  <a:srgbClr val="002060"/>
                </a:solidFill>
                <a:latin typeface="Times New Roman" pitchFamily="18" charset="0"/>
                <a:cs typeface="Times New Roman" pitchFamily="18" charset="0"/>
              </a:rPr>
            </a:br>
            <a:endParaRPr lang="ru-RU" sz="4000" b="1" i="1" u="sng" dirty="0"/>
          </a:p>
        </p:txBody>
      </p:sp>
      <p:pic>
        <p:nvPicPr>
          <p:cNvPr id="7" name="Рисунок 6">
            <a:extLst>
              <a:ext uri="{FF2B5EF4-FFF2-40B4-BE49-F238E27FC236}">
                <a16:creationId xmlns="" xmlns:a16="http://schemas.microsoft.com/office/drawing/2014/main" id="{8B7269F4-AAA7-8054-2628-BB9F942FCD9F}"/>
              </a:ext>
            </a:extLst>
          </p:cNvPr>
          <p:cNvPicPr>
            <a:picLocks noChangeAspect="1"/>
          </p:cNvPicPr>
          <p:nvPr/>
        </p:nvPicPr>
        <p:blipFill>
          <a:blip r:embed="rId5" cstate="print"/>
          <a:stretch>
            <a:fillRect/>
          </a:stretch>
        </p:blipFill>
        <p:spPr>
          <a:xfrm>
            <a:off x="1785918" y="1820206"/>
            <a:ext cx="7108122" cy="5037794"/>
          </a:xfrm>
          <a:prstGeom prst="rect">
            <a:avLst/>
          </a:prstGeom>
        </p:spPr>
      </p:pic>
    </p:spTree>
    <p:extLst>
      <p:ext uri="{BB962C8B-B14F-4D97-AF65-F5344CB8AC3E}">
        <p14:creationId xmlns="" xmlns:p14="http://schemas.microsoft.com/office/powerpoint/2010/main" val="129137641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спект">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Аспект">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2544</TotalTime>
  <Words>915</Words>
  <Application>Microsoft Office PowerPoint</Application>
  <PresentationFormat>Экран (4:3)</PresentationFormat>
  <Paragraphs>131</Paragraphs>
  <Slides>34</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34</vt:i4>
      </vt:variant>
    </vt:vector>
  </HeadingPairs>
  <TitlesOfParts>
    <vt:vector size="35" baseType="lpstr">
      <vt:lpstr>Аспект</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RePack by SPecialiST</dc:creator>
  <cp:lastModifiedBy>ds121orsk@yandex.ru</cp:lastModifiedBy>
  <cp:revision>186</cp:revision>
  <dcterms:created xsi:type="dcterms:W3CDTF">2018-05-07T14:10:08Z</dcterms:created>
  <dcterms:modified xsi:type="dcterms:W3CDTF">2026-02-26T05:33:29Z</dcterms:modified>
</cp:coreProperties>
</file>