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"/>
  </p:notesMasterIdLst>
  <p:sldIdLst>
    <p:sldId id="261" r:id="rId2"/>
    <p:sldId id="256" r:id="rId3"/>
    <p:sldId id="257" r:id="rId4"/>
    <p:sldId id="258" r:id="rId5"/>
    <p:sldId id="259" r:id="rId6"/>
    <p:sldId id="260" r:id="rId7"/>
  </p:sldIdLst>
  <p:sldSz cx="12192000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58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670D48-3CE8-49EF-BFC5-3F2E1DF678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63A81F8-148B-4AFD-B909-97379A0E5FEE}">
      <dgm:prSet phldrT="[Текст]"/>
      <dgm:spPr/>
      <dgm:t>
        <a:bodyPr/>
        <a:lstStyle/>
        <a:p>
          <a:pPr algn="ctr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старше 3 лет</a:t>
          </a:r>
        </a:p>
      </dgm:t>
    </dgm:pt>
    <dgm:pt modelId="{FB765953-A022-49B2-B9D7-9DB933B0C39F}" type="parTrans" cxnId="{0E9D0CA7-9942-4730-A1AE-A231DAF0886B}">
      <dgm:prSet/>
      <dgm:spPr/>
      <dgm:t>
        <a:bodyPr/>
        <a:lstStyle/>
        <a:p>
          <a:endParaRPr lang="ru-RU"/>
        </a:p>
      </dgm:t>
    </dgm:pt>
    <dgm:pt modelId="{808E4481-C5F6-4829-8186-9F177375DA25}" type="sibTrans" cxnId="{0E9D0CA7-9942-4730-A1AE-A231DAF0886B}">
      <dgm:prSet/>
      <dgm:spPr/>
      <dgm:t>
        <a:bodyPr/>
        <a:lstStyle/>
        <a:p>
          <a:endParaRPr lang="ru-RU"/>
        </a:p>
      </dgm:t>
    </dgm:pt>
    <dgm:pt modelId="{4946F350-56C0-400C-B616-E5D1F319F483}">
      <dgm:prSet phldrT="[Текст]"/>
      <dgm:spPr/>
      <dgm:t>
        <a:bodyPr/>
        <a:lstStyle/>
        <a:p>
          <a:pPr algn="ctr">
            <a:buFont typeface="Wingdings" panose="05000000000000000000" pitchFamily="2" charset="2"/>
            <a:buChar char="ü"/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100%</a:t>
          </a:r>
        </a:p>
      </dgm:t>
    </dgm:pt>
    <dgm:pt modelId="{4BE286DF-F3DB-416A-B037-C3EB7B6939C2}" type="parTrans" cxnId="{EA2F43C0-4B2C-4B08-A2CC-B3B76EF770CF}">
      <dgm:prSet/>
      <dgm:spPr/>
      <dgm:t>
        <a:bodyPr/>
        <a:lstStyle/>
        <a:p>
          <a:endParaRPr lang="ru-RU"/>
        </a:p>
      </dgm:t>
    </dgm:pt>
    <dgm:pt modelId="{514E04D7-9192-4CEE-853E-79D1F2351988}" type="sibTrans" cxnId="{EA2F43C0-4B2C-4B08-A2CC-B3B76EF770CF}">
      <dgm:prSet/>
      <dgm:spPr/>
      <dgm:t>
        <a:bodyPr/>
        <a:lstStyle/>
        <a:p>
          <a:endParaRPr lang="ru-RU"/>
        </a:p>
      </dgm:t>
    </dgm:pt>
    <dgm:pt modelId="{2D738CF9-4895-4F4F-9DF3-2C0246C4CC0F}">
      <dgm:prSet phldrT="[Текст]" custT="1"/>
      <dgm:spPr/>
      <dgm:t>
        <a:bodyPr/>
        <a:lstStyle/>
        <a:p>
          <a:pPr algn="ctr"/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от 1,3 до 3 лет</a:t>
          </a:r>
        </a:p>
      </dgm:t>
    </dgm:pt>
    <dgm:pt modelId="{AC16FB39-0A3A-4502-9B43-E15DDEFB1B85}" type="parTrans" cxnId="{7F58BC0C-6770-419F-B331-90D2B960B9A2}">
      <dgm:prSet/>
      <dgm:spPr/>
      <dgm:t>
        <a:bodyPr/>
        <a:lstStyle/>
        <a:p>
          <a:endParaRPr lang="ru-RU"/>
        </a:p>
      </dgm:t>
    </dgm:pt>
    <dgm:pt modelId="{8CA82528-5939-4EA8-98B4-1F8F45FE6EE0}" type="sibTrans" cxnId="{7F58BC0C-6770-419F-B331-90D2B960B9A2}">
      <dgm:prSet/>
      <dgm:spPr/>
      <dgm:t>
        <a:bodyPr/>
        <a:lstStyle/>
        <a:p>
          <a:endParaRPr lang="ru-RU"/>
        </a:p>
      </dgm:t>
    </dgm:pt>
    <dgm:pt modelId="{0A625C57-7030-4CEC-8CDF-C97BE3B75349}">
      <dgm:prSet phldrT="[Текст]"/>
      <dgm:spPr/>
      <dgm:t>
        <a:bodyPr/>
        <a:lstStyle/>
        <a:p>
          <a:pPr algn="ctr">
            <a:buFont typeface="Wingdings" panose="05000000000000000000" pitchFamily="2" charset="2"/>
            <a:buChar char="ü"/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100 %</a:t>
          </a:r>
        </a:p>
      </dgm:t>
    </dgm:pt>
    <dgm:pt modelId="{F1BCFEA4-0265-4315-8D10-1B31930D9886}" type="parTrans" cxnId="{000B83AC-281C-4208-938E-A94EBEA0B8F5}">
      <dgm:prSet/>
      <dgm:spPr/>
      <dgm:t>
        <a:bodyPr/>
        <a:lstStyle/>
        <a:p>
          <a:endParaRPr lang="ru-RU"/>
        </a:p>
      </dgm:t>
    </dgm:pt>
    <dgm:pt modelId="{37271ADD-490D-4532-9DF4-231EE7183A62}" type="sibTrans" cxnId="{000B83AC-281C-4208-938E-A94EBEA0B8F5}">
      <dgm:prSet/>
      <dgm:spPr/>
      <dgm:t>
        <a:bodyPr/>
        <a:lstStyle/>
        <a:p>
          <a:endParaRPr lang="ru-RU"/>
        </a:p>
      </dgm:t>
    </dgm:pt>
    <dgm:pt modelId="{92A33FF6-01B2-4A93-B709-8410B6B31C94}" type="pres">
      <dgm:prSet presAssocID="{1C670D48-3CE8-49EF-BFC5-3F2E1DF67863}" presName="linear" presStyleCnt="0">
        <dgm:presLayoutVars>
          <dgm:animLvl val="lvl"/>
          <dgm:resizeHandles val="exact"/>
        </dgm:presLayoutVars>
      </dgm:prSet>
      <dgm:spPr/>
    </dgm:pt>
    <dgm:pt modelId="{A847E568-37A3-4ED9-AA64-3508DD884E3F}" type="pres">
      <dgm:prSet presAssocID="{163A81F8-148B-4AFD-B909-97379A0E5FEE}" presName="parentText" presStyleLbl="node1" presStyleIdx="0" presStyleCnt="2" custScaleY="52386" custLinFactNeighborX="-936" custLinFactNeighborY="-7808">
        <dgm:presLayoutVars>
          <dgm:chMax val="0"/>
          <dgm:bulletEnabled val="1"/>
        </dgm:presLayoutVars>
      </dgm:prSet>
      <dgm:spPr/>
    </dgm:pt>
    <dgm:pt modelId="{DF4BFB4D-ECE1-4DC8-A3B1-12367B1D60A9}" type="pres">
      <dgm:prSet presAssocID="{163A81F8-148B-4AFD-B909-97379A0E5FEE}" presName="childText" presStyleLbl="revTx" presStyleIdx="0" presStyleCnt="2">
        <dgm:presLayoutVars>
          <dgm:bulletEnabled val="1"/>
        </dgm:presLayoutVars>
      </dgm:prSet>
      <dgm:spPr/>
    </dgm:pt>
    <dgm:pt modelId="{4D38DDD7-6784-4DF6-838D-FBB13913DB9C}" type="pres">
      <dgm:prSet presAssocID="{2D738CF9-4895-4F4F-9DF3-2C0246C4CC0F}" presName="parentText" presStyleLbl="node1" presStyleIdx="1" presStyleCnt="2" custScaleY="50876" custLinFactNeighborX="-936" custLinFactNeighborY="-53233">
        <dgm:presLayoutVars>
          <dgm:chMax val="0"/>
          <dgm:bulletEnabled val="1"/>
        </dgm:presLayoutVars>
      </dgm:prSet>
      <dgm:spPr/>
    </dgm:pt>
    <dgm:pt modelId="{0A8E365B-C7BC-48A1-BCA7-ECC73B0F09A3}" type="pres">
      <dgm:prSet presAssocID="{2D738CF9-4895-4F4F-9DF3-2C0246C4CC0F}" presName="childText" presStyleLbl="revTx" presStyleIdx="1" presStyleCnt="2" custLinFactNeighborX="-936" custLinFactNeighborY="-33179">
        <dgm:presLayoutVars>
          <dgm:bulletEnabled val="1"/>
        </dgm:presLayoutVars>
      </dgm:prSet>
      <dgm:spPr/>
    </dgm:pt>
  </dgm:ptLst>
  <dgm:cxnLst>
    <dgm:cxn modelId="{7F58BC0C-6770-419F-B331-90D2B960B9A2}" srcId="{1C670D48-3CE8-49EF-BFC5-3F2E1DF67863}" destId="{2D738CF9-4895-4F4F-9DF3-2C0246C4CC0F}" srcOrd="1" destOrd="0" parTransId="{AC16FB39-0A3A-4502-9B43-E15DDEFB1B85}" sibTransId="{8CA82528-5939-4EA8-98B4-1F8F45FE6EE0}"/>
    <dgm:cxn modelId="{8EE1A161-5C32-45C6-A3C9-6B439CAD706E}" type="presOf" srcId="{0A625C57-7030-4CEC-8CDF-C97BE3B75349}" destId="{0A8E365B-C7BC-48A1-BCA7-ECC73B0F09A3}" srcOrd="0" destOrd="0" presId="urn:microsoft.com/office/officeart/2005/8/layout/vList2"/>
    <dgm:cxn modelId="{A1E96E44-4BBE-4E90-B92F-D1F10CEA974B}" type="presOf" srcId="{163A81F8-148B-4AFD-B909-97379A0E5FEE}" destId="{A847E568-37A3-4ED9-AA64-3508DD884E3F}" srcOrd="0" destOrd="0" presId="urn:microsoft.com/office/officeart/2005/8/layout/vList2"/>
    <dgm:cxn modelId="{A3DB8D4D-6B84-42FB-B48A-DD9553493F60}" type="presOf" srcId="{4946F350-56C0-400C-B616-E5D1F319F483}" destId="{DF4BFB4D-ECE1-4DC8-A3B1-12367B1D60A9}" srcOrd="0" destOrd="0" presId="urn:microsoft.com/office/officeart/2005/8/layout/vList2"/>
    <dgm:cxn modelId="{0E236D7B-27D3-4F36-98AC-C2CD468EE9A3}" type="presOf" srcId="{1C670D48-3CE8-49EF-BFC5-3F2E1DF67863}" destId="{92A33FF6-01B2-4A93-B709-8410B6B31C94}" srcOrd="0" destOrd="0" presId="urn:microsoft.com/office/officeart/2005/8/layout/vList2"/>
    <dgm:cxn modelId="{0E9D0CA7-9942-4730-A1AE-A231DAF0886B}" srcId="{1C670D48-3CE8-49EF-BFC5-3F2E1DF67863}" destId="{163A81F8-148B-4AFD-B909-97379A0E5FEE}" srcOrd="0" destOrd="0" parTransId="{FB765953-A022-49B2-B9D7-9DB933B0C39F}" sibTransId="{808E4481-C5F6-4829-8186-9F177375DA25}"/>
    <dgm:cxn modelId="{000B83AC-281C-4208-938E-A94EBEA0B8F5}" srcId="{2D738CF9-4895-4F4F-9DF3-2C0246C4CC0F}" destId="{0A625C57-7030-4CEC-8CDF-C97BE3B75349}" srcOrd="0" destOrd="0" parTransId="{F1BCFEA4-0265-4315-8D10-1B31930D9886}" sibTransId="{37271ADD-490D-4532-9DF4-231EE7183A62}"/>
    <dgm:cxn modelId="{EA2F43C0-4B2C-4B08-A2CC-B3B76EF770CF}" srcId="{163A81F8-148B-4AFD-B909-97379A0E5FEE}" destId="{4946F350-56C0-400C-B616-E5D1F319F483}" srcOrd="0" destOrd="0" parTransId="{4BE286DF-F3DB-416A-B037-C3EB7B6939C2}" sibTransId="{514E04D7-9192-4CEE-853E-79D1F2351988}"/>
    <dgm:cxn modelId="{1924F8D5-7885-44BA-B202-8BF19329DC60}" type="presOf" srcId="{2D738CF9-4895-4F4F-9DF3-2C0246C4CC0F}" destId="{4D38DDD7-6784-4DF6-838D-FBB13913DB9C}" srcOrd="0" destOrd="0" presId="urn:microsoft.com/office/officeart/2005/8/layout/vList2"/>
    <dgm:cxn modelId="{A6ABD834-7E82-4661-9CC5-EDB50E420C15}" type="presParOf" srcId="{92A33FF6-01B2-4A93-B709-8410B6B31C94}" destId="{A847E568-37A3-4ED9-AA64-3508DD884E3F}" srcOrd="0" destOrd="0" presId="urn:microsoft.com/office/officeart/2005/8/layout/vList2"/>
    <dgm:cxn modelId="{E1E11E79-C1F5-4A6B-AE54-0265F1D6D686}" type="presParOf" srcId="{92A33FF6-01B2-4A93-B709-8410B6B31C94}" destId="{DF4BFB4D-ECE1-4DC8-A3B1-12367B1D60A9}" srcOrd="1" destOrd="0" presId="urn:microsoft.com/office/officeart/2005/8/layout/vList2"/>
    <dgm:cxn modelId="{EB86DBB6-F315-407E-A728-0E95DF25A0A1}" type="presParOf" srcId="{92A33FF6-01B2-4A93-B709-8410B6B31C94}" destId="{4D38DDD7-6784-4DF6-838D-FBB13913DB9C}" srcOrd="2" destOrd="0" presId="urn:microsoft.com/office/officeart/2005/8/layout/vList2"/>
    <dgm:cxn modelId="{3500C730-F67F-4C6B-97D0-8FEEA51A2A35}" type="presParOf" srcId="{92A33FF6-01B2-4A93-B709-8410B6B31C94}" destId="{0A8E365B-C7BC-48A1-BCA7-ECC73B0F09A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87E584-1760-44B1-A7A4-4432B7973B56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C33F48-41EE-4976-8EBE-3C5B1CB0835C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Детей с ОВЗ</a:t>
          </a:r>
        </a:p>
      </dgm:t>
    </dgm:pt>
    <dgm:pt modelId="{46E2BB50-6997-4AA4-AD6A-3C11A4C20909}" type="parTrans" cxnId="{2C846840-017A-4769-8442-F43D1C6E0290}">
      <dgm:prSet/>
      <dgm:spPr/>
      <dgm:t>
        <a:bodyPr/>
        <a:lstStyle/>
        <a:p>
          <a:endParaRPr lang="ru-RU"/>
        </a:p>
      </dgm:t>
    </dgm:pt>
    <dgm:pt modelId="{3426A3E6-7CF9-494D-B56B-5D72750E7696}" type="sibTrans" cxnId="{2C846840-017A-4769-8442-F43D1C6E0290}">
      <dgm:prSet/>
      <dgm:spPr/>
      <dgm:t>
        <a:bodyPr/>
        <a:lstStyle/>
        <a:p>
          <a:endParaRPr lang="ru-RU"/>
        </a:p>
      </dgm:t>
    </dgm:pt>
    <dgm:pt modelId="{49314024-A86A-4B89-B7DF-4626105538E1}">
      <dgm:prSet phldrT="[Текст]" custT="1"/>
      <dgm:spPr/>
      <dgm:t>
        <a:bodyPr/>
        <a:lstStyle/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1232</a:t>
          </a:r>
        </a:p>
      </dgm:t>
    </dgm:pt>
    <dgm:pt modelId="{9EF7931F-F96F-4D1D-922A-86C01E2A1B7A}" type="parTrans" cxnId="{E8EB32D3-E8E6-446A-A0BB-9BE697B9A3D2}">
      <dgm:prSet/>
      <dgm:spPr/>
      <dgm:t>
        <a:bodyPr/>
        <a:lstStyle/>
        <a:p>
          <a:endParaRPr lang="ru-RU"/>
        </a:p>
      </dgm:t>
    </dgm:pt>
    <dgm:pt modelId="{B52F4025-B667-4CF2-A4B9-2B4CB5FA5F9F}" type="sibTrans" cxnId="{E8EB32D3-E8E6-446A-A0BB-9BE697B9A3D2}">
      <dgm:prSet/>
      <dgm:spPr/>
      <dgm:t>
        <a:bodyPr/>
        <a:lstStyle/>
        <a:p>
          <a:endParaRPr lang="ru-RU"/>
        </a:p>
      </dgm:t>
    </dgm:pt>
    <dgm:pt modelId="{CB30BB3D-67A1-4191-A814-27A601962695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ДОО для детей с ОВЗ</a:t>
          </a:r>
        </a:p>
      </dgm:t>
    </dgm:pt>
    <dgm:pt modelId="{4CDE5525-99CF-42B0-8139-6F7B79F80669}" type="parTrans" cxnId="{F4667EF1-743C-4CE7-9484-42723C3F611C}">
      <dgm:prSet/>
      <dgm:spPr/>
      <dgm:t>
        <a:bodyPr/>
        <a:lstStyle/>
        <a:p>
          <a:endParaRPr lang="ru-RU"/>
        </a:p>
      </dgm:t>
    </dgm:pt>
    <dgm:pt modelId="{EE8C9317-3780-49A7-8AB5-EEFA7C792F8B}" type="sibTrans" cxnId="{F4667EF1-743C-4CE7-9484-42723C3F611C}">
      <dgm:prSet/>
      <dgm:spPr/>
      <dgm:t>
        <a:bodyPr/>
        <a:lstStyle/>
        <a:p>
          <a:endParaRPr lang="ru-RU"/>
        </a:p>
      </dgm:t>
    </dgm:pt>
    <dgm:pt modelId="{3307133B-D1CB-4B35-9CE6-8874981E1448}">
      <dgm:prSet phldrT="[Текст]" custT="1"/>
      <dgm:spPr/>
      <dgm:t>
        <a:bodyPr/>
        <a:lstStyle/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32</a:t>
          </a:r>
        </a:p>
      </dgm:t>
    </dgm:pt>
    <dgm:pt modelId="{DF6D1B8C-C799-44A1-AB73-0E2B458F9B45}" type="parTrans" cxnId="{1F2900AF-A97E-4D40-BAD5-1032F4DF161A}">
      <dgm:prSet/>
      <dgm:spPr/>
      <dgm:t>
        <a:bodyPr/>
        <a:lstStyle/>
        <a:p>
          <a:endParaRPr lang="ru-RU"/>
        </a:p>
      </dgm:t>
    </dgm:pt>
    <dgm:pt modelId="{B104A1C0-A462-47AE-A1B7-1CA6963B7673}" type="sibTrans" cxnId="{1F2900AF-A97E-4D40-BAD5-1032F4DF161A}">
      <dgm:prSet/>
      <dgm:spPr/>
      <dgm:t>
        <a:bodyPr/>
        <a:lstStyle/>
        <a:p>
          <a:endParaRPr lang="ru-RU"/>
        </a:p>
      </dgm:t>
    </dgm:pt>
    <dgm:pt modelId="{1F330524-06AE-417A-88A6-AB9902EF1E87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Групп с ОВЗ</a:t>
          </a:r>
        </a:p>
      </dgm:t>
    </dgm:pt>
    <dgm:pt modelId="{3C53D89C-E170-4BD1-A312-872AF3019289}" type="parTrans" cxnId="{91946964-7F4F-4B33-929B-8FE173802AA3}">
      <dgm:prSet/>
      <dgm:spPr/>
      <dgm:t>
        <a:bodyPr/>
        <a:lstStyle/>
        <a:p>
          <a:endParaRPr lang="ru-RU"/>
        </a:p>
      </dgm:t>
    </dgm:pt>
    <dgm:pt modelId="{D6C981CE-6A5D-4695-99DF-21B81B02B80B}" type="sibTrans" cxnId="{91946964-7F4F-4B33-929B-8FE173802AA3}">
      <dgm:prSet/>
      <dgm:spPr/>
      <dgm:t>
        <a:bodyPr/>
        <a:lstStyle/>
        <a:p>
          <a:endParaRPr lang="ru-RU"/>
        </a:p>
      </dgm:t>
    </dgm:pt>
    <dgm:pt modelId="{22BE75C7-8874-4316-BE05-BA89B2E6652D}">
      <dgm:prSet phldrT="[Текст]" custT="1"/>
      <dgm:spPr/>
      <dgm:t>
        <a:bodyPr/>
        <a:lstStyle/>
        <a:p>
          <a:pPr algn="ctr"/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97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(полного и кратковременного пребывания)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DC6156-2288-4030-AD6E-0CB47D17E615}" type="parTrans" cxnId="{9C504CF6-CE7D-438F-88AF-2467BD83C8E0}">
      <dgm:prSet/>
      <dgm:spPr/>
      <dgm:t>
        <a:bodyPr/>
        <a:lstStyle/>
        <a:p>
          <a:endParaRPr lang="ru-RU"/>
        </a:p>
      </dgm:t>
    </dgm:pt>
    <dgm:pt modelId="{567DF07E-18C0-47EC-80B5-B0B7231BCB01}" type="sibTrans" cxnId="{9C504CF6-CE7D-438F-88AF-2467BD83C8E0}">
      <dgm:prSet/>
      <dgm:spPr/>
      <dgm:t>
        <a:bodyPr/>
        <a:lstStyle/>
        <a:p>
          <a:endParaRPr lang="ru-RU"/>
        </a:p>
      </dgm:t>
    </dgm:pt>
    <dgm:pt modelId="{D519F26B-FD74-4641-AB3C-4BC4E250F5E5}" type="pres">
      <dgm:prSet presAssocID="{BA87E584-1760-44B1-A7A4-4432B7973B56}" presName="rootnode" presStyleCnt="0">
        <dgm:presLayoutVars>
          <dgm:chMax/>
          <dgm:chPref/>
          <dgm:dir/>
          <dgm:animLvl val="lvl"/>
        </dgm:presLayoutVars>
      </dgm:prSet>
      <dgm:spPr/>
    </dgm:pt>
    <dgm:pt modelId="{FB53F2B0-C851-4B12-9E85-69ECAC087985}" type="pres">
      <dgm:prSet presAssocID="{57C33F48-41EE-4976-8EBE-3C5B1CB0835C}" presName="composite" presStyleCnt="0"/>
      <dgm:spPr/>
    </dgm:pt>
    <dgm:pt modelId="{3A339886-01D2-444B-AAF8-424ED5E213E6}" type="pres">
      <dgm:prSet presAssocID="{57C33F48-41EE-4976-8EBE-3C5B1CB0835C}" presName="bentUpArrow1" presStyleLbl="alignImgPlace1" presStyleIdx="0" presStyleCnt="2" custAng="15380952" custLinFactNeighborX="-7130" custLinFactNeighborY="16952"/>
      <dgm:spPr>
        <a:prstGeom prst="curvedRightArrow">
          <a:avLst/>
        </a:prstGeom>
      </dgm:spPr>
    </dgm:pt>
    <dgm:pt modelId="{6DA2FF47-8189-49EC-984D-2341FE9FB480}" type="pres">
      <dgm:prSet presAssocID="{57C33F48-41EE-4976-8EBE-3C5B1CB0835C}" presName="ParentText" presStyleLbl="node1" presStyleIdx="0" presStyleCnt="3" custLinFactNeighborX="515" custLinFactNeighborY="-735">
        <dgm:presLayoutVars>
          <dgm:chMax val="1"/>
          <dgm:chPref val="1"/>
          <dgm:bulletEnabled val="1"/>
        </dgm:presLayoutVars>
      </dgm:prSet>
      <dgm:spPr/>
    </dgm:pt>
    <dgm:pt modelId="{EC3007CE-2288-4DBA-AF53-97B9800CA734}" type="pres">
      <dgm:prSet presAssocID="{57C33F48-41EE-4976-8EBE-3C5B1CB0835C}" presName="ChildText" presStyleLbl="revTx" presStyleIdx="0" presStyleCnt="3" custScaleX="106901">
        <dgm:presLayoutVars>
          <dgm:chMax val="0"/>
          <dgm:chPref val="0"/>
          <dgm:bulletEnabled val="1"/>
        </dgm:presLayoutVars>
      </dgm:prSet>
      <dgm:spPr/>
    </dgm:pt>
    <dgm:pt modelId="{533EE066-DDAD-434F-A4EB-AC241A152366}" type="pres">
      <dgm:prSet presAssocID="{3426A3E6-7CF9-494D-B56B-5D72750E7696}" presName="sibTrans" presStyleCnt="0"/>
      <dgm:spPr/>
    </dgm:pt>
    <dgm:pt modelId="{D486F2FB-34AA-4F6F-BC1F-38DB2FE7DB8D}" type="pres">
      <dgm:prSet presAssocID="{CB30BB3D-67A1-4191-A814-27A601962695}" presName="composite" presStyleCnt="0"/>
      <dgm:spPr/>
    </dgm:pt>
    <dgm:pt modelId="{3CACBB21-B002-40FA-AACE-833E20B5C10C}" type="pres">
      <dgm:prSet presAssocID="{CB30BB3D-67A1-4191-A814-27A601962695}" presName="bentUpArrow1" presStyleLbl="alignImgPlace1" presStyleIdx="1" presStyleCnt="2" custAng="15981574" custLinFactNeighborX="-10224" custLinFactNeighborY="10811"/>
      <dgm:spPr>
        <a:prstGeom prst="curvedRightArrow">
          <a:avLst/>
        </a:prstGeom>
      </dgm:spPr>
    </dgm:pt>
    <dgm:pt modelId="{A5E2E024-6E87-40F2-8598-D2C521A2C1A1}" type="pres">
      <dgm:prSet presAssocID="{CB30BB3D-67A1-4191-A814-27A601962695}" presName="ParentText" presStyleLbl="node1" presStyleIdx="1" presStyleCnt="3" custLinFactNeighborX="-3963" custLinFactNeighborY="0">
        <dgm:presLayoutVars>
          <dgm:chMax val="1"/>
          <dgm:chPref val="1"/>
          <dgm:bulletEnabled val="1"/>
        </dgm:presLayoutVars>
      </dgm:prSet>
      <dgm:spPr/>
    </dgm:pt>
    <dgm:pt modelId="{6F99B467-342B-42F8-B9BA-D72C6FCBE750}" type="pres">
      <dgm:prSet presAssocID="{CB30BB3D-67A1-4191-A814-27A601962695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1429F11-DB14-4EF6-83E1-4E6229EBBFAF}" type="pres">
      <dgm:prSet presAssocID="{EE8C9317-3780-49A7-8AB5-EEFA7C792F8B}" presName="sibTrans" presStyleCnt="0"/>
      <dgm:spPr/>
    </dgm:pt>
    <dgm:pt modelId="{352D160D-9EA6-4CAB-A161-4563113B4C6F}" type="pres">
      <dgm:prSet presAssocID="{1F330524-06AE-417A-88A6-AB9902EF1E87}" presName="composite" presStyleCnt="0"/>
      <dgm:spPr/>
    </dgm:pt>
    <dgm:pt modelId="{943C1C01-500D-4674-9606-59FB047DD593}" type="pres">
      <dgm:prSet presAssocID="{1F330524-06AE-417A-88A6-AB9902EF1E87}" presName="ParentText" presStyleLbl="node1" presStyleIdx="2" presStyleCnt="3" custScaleX="88624" custLinFactNeighborX="-6553">
        <dgm:presLayoutVars>
          <dgm:chMax val="1"/>
          <dgm:chPref val="1"/>
          <dgm:bulletEnabled val="1"/>
        </dgm:presLayoutVars>
      </dgm:prSet>
      <dgm:spPr/>
    </dgm:pt>
    <dgm:pt modelId="{DDB3C706-C912-4655-9EFE-F958BD659B4D}" type="pres">
      <dgm:prSet presAssocID="{1F330524-06AE-417A-88A6-AB9902EF1E87}" presName="FinalChildText" presStyleLbl="revTx" presStyleIdx="2" presStyleCnt="3" custScaleX="233690" custLinFactNeighborX="54190" custLinFactNeighborY="10022">
        <dgm:presLayoutVars>
          <dgm:chMax val="0"/>
          <dgm:chPref val="0"/>
          <dgm:bulletEnabled val="1"/>
        </dgm:presLayoutVars>
      </dgm:prSet>
      <dgm:spPr/>
    </dgm:pt>
  </dgm:ptLst>
  <dgm:cxnLst>
    <dgm:cxn modelId="{2C846840-017A-4769-8442-F43D1C6E0290}" srcId="{BA87E584-1760-44B1-A7A4-4432B7973B56}" destId="{57C33F48-41EE-4976-8EBE-3C5B1CB0835C}" srcOrd="0" destOrd="0" parTransId="{46E2BB50-6997-4AA4-AD6A-3C11A4C20909}" sibTransId="{3426A3E6-7CF9-494D-B56B-5D72750E7696}"/>
    <dgm:cxn modelId="{FB01A060-D978-4204-9B2F-55642E95EBF5}" type="presOf" srcId="{3307133B-D1CB-4B35-9CE6-8874981E1448}" destId="{6F99B467-342B-42F8-B9BA-D72C6FCBE750}" srcOrd="0" destOrd="0" presId="urn:microsoft.com/office/officeart/2005/8/layout/StepDownProcess"/>
    <dgm:cxn modelId="{A24BCC43-7A70-4A6C-A9E7-AAECE3680064}" type="presOf" srcId="{22BE75C7-8874-4316-BE05-BA89B2E6652D}" destId="{DDB3C706-C912-4655-9EFE-F958BD659B4D}" srcOrd="0" destOrd="0" presId="urn:microsoft.com/office/officeart/2005/8/layout/StepDownProcess"/>
    <dgm:cxn modelId="{91946964-7F4F-4B33-929B-8FE173802AA3}" srcId="{BA87E584-1760-44B1-A7A4-4432B7973B56}" destId="{1F330524-06AE-417A-88A6-AB9902EF1E87}" srcOrd="2" destOrd="0" parTransId="{3C53D89C-E170-4BD1-A312-872AF3019289}" sibTransId="{D6C981CE-6A5D-4695-99DF-21B81B02B80B}"/>
    <dgm:cxn modelId="{09C4924B-A464-452B-9AC4-6B988E97880E}" type="presOf" srcId="{49314024-A86A-4B89-B7DF-4626105538E1}" destId="{EC3007CE-2288-4DBA-AF53-97B9800CA734}" srcOrd="0" destOrd="0" presId="urn:microsoft.com/office/officeart/2005/8/layout/StepDownProcess"/>
    <dgm:cxn modelId="{28BB587B-C094-498C-9799-B5536F2C27FD}" type="presOf" srcId="{1F330524-06AE-417A-88A6-AB9902EF1E87}" destId="{943C1C01-500D-4674-9606-59FB047DD593}" srcOrd="0" destOrd="0" presId="urn:microsoft.com/office/officeart/2005/8/layout/StepDownProcess"/>
    <dgm:cxn modelId="{1F2900AF-A97E-4D40-BAD5-1032F4DF161A}" srcId="{CB30BB3D-67A1-4191-A814-27A601962695}" destId="{3307133B-D1CB-4B35-9CE6-8874981E1448}" srcOrd="0" destOrd="0" parTransId="{DF6D1B8C-C799-44A1-AB73-0E2B458F9B45}" sibTransId="{B104A1C0-A462-47AE-A1B7-1CA6963B7673}"/>
    <dgm:cxn modelId="{3E4402CE-ABD2-4BE7-AA24-7674E2F73463}" type="presOf" srcId="{CB30BB3D-67A1-4191-A814-27A601962695}" destId="{A5E2E024-6E87-40F2-8598-D2C521A2C1A1}" srcOrd="0" destOrd="0" presId="urn:microsoft.com/office/officeart/2005/8/layout/StepDownProcess"/>
    <dgm:cxn modelId="{2310D9D2-40FE-4730-88BA-9E258D5C0441}" type="presOf" srcId="{BA87E584-1760-44B1-A7A4-4432B7973B56}" destId="{D519F26B-FD74-4641-AB3C-4BC4E250F5E5}" srcOrd="0" destOrd="0" presId="urn:microsoft.com/office/officeart/2005/8/layout/StepDownProcess"/>
    <dgm:cxn modelId="{E8EB32D3-E8E6-446A-A0BB-9BE697B9A3D2}" srcId="{57C33F48-41EE-4976-8EBE-3C5B1CB0835C}" destId="{49314024-A86A-4B89-B7DF-4626105538E1}" srcOrd="0" destOrd="0" parTransId="{9EF7931F-F96F-4D1D-922A-86C01E2A1B7A}" sibTransId="{B52F4025-B667-4CF2-A4B9-2B4CB5FA5F9F}"/>
    <dgm:cxn modelId="{EBFC5DD6-B3FF-41BE-81D9-FB4054C0E90D}" type="presOf" srcId="{57C33F48-41EE-4976-8EBE-3C5B1CB0835C}" destId="{6DA2FF47-8189-49EC-984D-2341FE9FB480}" srcOrd="0" destOrd="0" presId="urn:microsoft.com/office/officeart/2005/8/layout/StepDownProcess"/>
    <dgm:cxn modelId="{F4667EF1-743C-4CE7-9484-42723C3F611C}" srcId="{BA87E584-1760-44B1-A7A4-4432B7973B56}" destId="{CB30BB3D-67A1-4191-A814-27A601962695}" srcOrd="1" destOrd="0" parTransId="{4CDE5525-99CF-42B0-8139-6F7B79F80669}" sibTransId="{EE8C9317-3780-49A7-8AB5-EEFA7C792F8B}"/>
    <dgm:cxn modelId="{9C504CF6-CE7D-438F-88AF-2467BD83C8E0}" srcId="{1F330524-06AE-417A-88A6-AB9902EF1E87}" destId="{22BE75C7-8874-4316-BE05-BA89B2E6652D}" srcOrd="0" destOrd="0" parTransId="{56DC6156-2288-4030-AD6E-0CB47D17E615}" sibTransId="{567DF07E-18C0-47EC-80B5-B0B7231BCB01}"/>
    <dgm:cxn modelId="{27553D5B-C262-4E63-AE2A-D79F0732BD9E}" type="presParOf" srcId="{D519F26B-FD74-4641-AB3C-4BC4E250F5E5}" destId="{FB53F2B0-C851-4B12-9E85-69ECAC087985}" srcOrd="0" destOrd="0" presId="urn:microsoft.com/office/officeart/2005/8/layout/StepDownProcess"/>
    <dgm:cxn modelId="{A149B217-BB2E-44BE-AC9E-21F7E332812C}" type="presParOf" srcId="{FB53F2B0-C851-4B12-9E85-69ECAC087985}" destId="{3A339886-01D2-444B-AAF8-424ED5E213E6}" srcOrd="0" destOrd="0" presId="urn:microsoft.com/office/officeart/2005/8/layout/StepDownProcess"/>
    <dgm:cxn modelId="{1DCC2B41-CB81-4F07-8504-5CCE0BB59455}" type="presParOf" srcId="{FB53F2B0-C851-4B12-9E85-69ECAC087985}" destId="{6DA2FF47-8189-49EC-984D-2341FE9FB480}" srcOrd="1" destOrd="0" presId="urn:microsoft.com/office/officeart/2005/8/layout/StepDownProcess"/>
    <dgm:cxn modelId="{700B64C6-7ACC-449A-8A40-5B6C36331DB6}" type="presParOf" srcId="{FB53F2B0-C851-4B12-9E85-69ECAC087985}" destId="{EC3007CE-2288-4DBA-AF53-97B9800CA734}" srcOrd="2" destOrd="0" presId="urn:microsoft.com/office/officeart/2005/8/layout/StepDownProcess"/>
    <dgm:cxn modelId="{B76F1968-7D37-415E-BC63-18184DF44370}" type="presParOf" srcId="{D519F26B-FD74-4641-AB3C-4BC4E250F5E5}" destId="{533EE066-DDAD-434F-A4EB-AC241A152366}" srcOrd="1" destOrd="0" presId="urn:microsoft.com/office/officeart/2005/8/layout/StepDownProcess"/>
    <dgm:cxn modelId="{1CF9129C-E93F-4CFB-9E82-A29B5B4725EF}" type="presParOf" srcId="{D519F26B-FD74-4641-AB3C-4BC4E250F5E5}" destId="{D486F2FB-34AA-4F6F-BC1F-38DB2FE7DB8D}" srcOrd="2" destOrd="0" presId="urn:microsoft.com/office/officeart/2005/8/layout/StepDownProcess"/>
    <dgm:cxn modelId="{47E04911-F32C-40B8-89DD-91424D172570}" type="presParOf" srcId="{D486F2FB-34AA-4F6F-BC1F-38DB2FE7DB8D}" destId="{3CACBB21-B002-40FA-AACE-833E20B5C10C}" srcOrd="0" destOrd="0" presId="urn:microsoft.com/office/officeart/2005/8/layout/StepDownProcess"/>
    <dgm:cxn modelId="{1412310B-545A-492A-98B0-B6E648DE3771}" type="presParOf" srcId="{D486F2FB-34AA-4F6F-BC1F-38DB2FE7DB8D}" destId="{A5E2E024-6E87-40F2-8598-D2C521A2C1A1}" srcOrd="1" destOrd="0" presId="urn:microsoft.com/office/officeart/2005/8/layout/StepDownProcess"/>
    <dgm:cxn modelId="{480A435A-A90E-405E-B832-577C6D8F5B00}" type="presParOf" srcId="{D486F2FB-34AA-4F6F-BC1F-38DB2FE7DB8D}" destId="{6F99B467-342B-42F8-B9BA-D72C6FCBE750}" srcOrd="2" destOrd="0" presId="urn:microsoft.com/office/officeart/2005/8/layout/StepDownProcess"/>
    <dgm:cxn modelId="{A6966FB8-DA6F-49BE-BAD4-5845073D83B7}" type="presParOf" srcId="{D519F26B-FD74-4641-AB3C-4BC4E250F5E5}" destId="{B1429F11-DB14-4EF6-83E1-4E6229EBBFAF}" srcOrd="3" destOrd="0" presId="urn:microsoft.com/office/officeart/2005/8/layout/StepDownProcess"/>
    <dgm:cxn modelId="{F36AC48D-15BE-46ED-82CA-13589AD3BF91}" type="presParOf" srcId="{D519F26B-FD74-4641-AB3C-4BC4E250F5E5}" destId="{352D160D-9EA6-4CAB-A161-4563113B4C6F}" srcOrd="4" destOrd="0" presId="urn:microsoft.com/office/officeart/2005/8/layout/StepDownProcess"/>
    <dgm:cxn modelId="{33C79C7E-BA90-4F12-AF21-6F4B435C2113}" type="presParOf" srcId="{352D160D-9EA6-4CAB-A161-4563113B4C6F}" destId="{943C1C01-500D-4674-9606-59FB047DD593}" srcOrd="0" destOrd="0" presId="urn:microsoft.com/office/officeart/2005/8/layout/StepDownProcess"/>
    <dgm:cxn modelId="{AD30C0E0-BEFA-4AEA-8225-38D7EEB80CE5}" type="presParOf" srcId="{352D160D-9EA6-4CAB-A161-4563113B4C6F}" destId="{DDB3C706-C912-4655-9EFE-F958BD659B4D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F4EF07-080D-4C67-8515-48D3EA29FD00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E908AF-98D9-4224-93BA-68CF8045EFE1}">
      <dgm:prSet phldrT="[Текст]" custT="1"/>
      <dgm:spPr/>
      <dgm:t>
        <a:bodyPr/>
        <a:lstStyle/>
        <a:p>
          <a:r>
            <a: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Ленинский район </a:t>
          </a:r>
        </a:p>
      </dgm:t>
    </dgm:pt>
    <dgm:pt modelId="{4E312D83-470A-418A-9623-D24754ADCEB5}" type="parTrans" cxnId="{BAA5BD70-77DE-42B4-9778-9909B783F7B9}">
      <dgm:prSet/>
      <dgm:spPr/>
      <dgm:t>
        <a:bodyPr/>
        <a:lstStyle/>
        <a:p>
          <a:endParaRPr lang="ru-RU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B6A0B2-40CA-41DA-AAF4-93A0988F7761}" type="sibTrans" cxnId="{BAA5BD70-77DE-42B4-9778-9909B783F7B9}">
      <dgm:prSet/>
      <dgm:spPr/>
      <dgm:t>
        <a:bodyPr/>
        <a:lstStyle/>
        <a:p>
          <a:endParaRPr lang="ru-RU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FC5895-2B0A-484D-8D74-041641ABC100}">
      <dgm:prSet phldrT="[Текст]"/>
      <dgm:spPr/>
      <dgm:t>
        <a:bodyPr/>
        <a:lstStyle/>
        <a:p>
          <a:r>
            <a: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ДОО 38, 18, 60, 1</a:t>
          </a:r>
        </a:p>
      </dgm:t>
    </dgm:pt>
    <dgm:pt modelId="{7A4F1AB6-FBF3-4F1F-8DFD-42403C5E34A4}" type="parTrans" cxnId="{2D220EC7-81AF-4B54-B3ED-034CD97C5468}">
      <dgm:prSet/>
      <dgm:spPr/>
      <dgm:t>
        <a:bodyPr/>
        <a:lstStyle/>
        <a:p>
          <a:endParaRPr lang="ru-RU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A55D72-BE61-4CD7-87B8-E292030894C5}" type="sibTrans" cxnId="{2D220EC7-81AF-4B54-B3ED-034CD97C5468}">
      <dgm:prSet/>
      <dgm:spPr/>
      <dgm:t>
        <a:bodyPr/>
        <a:lstStyle/>
        <a:p>
          <a:endParaRPr lang="ru-RU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C2D3D0-3FE4-4864-BCCE-A82622FC9905}">
      <dgm:prSet phldrT="[Текст]" custT="1"/>
      <dgm:spPr/>
      <dgm:t>
        <a:bodyPr/>
        <a:lstStyle/>
        <a:p>
          <a:r>
            <a: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Октябрьский район</a:t>
          </a:r>
        </a:p>
      </dgm:t>
    </dgm:pt>
    <dgm:pt modelId="{4BC626F6-5285-4B6B-9280-7D723AFB1067}" type="parTrans" cxnId="{7EF84801-CCFF-4A67-855D-62A3811AC7A4}">
      <dgm:prSet/>
      <dgm:spPr/>
      <dgm:t>
        <a:bodyPr/>
        <a:lstStyle/>
        <a:p>
          <a:endParaRPr lang="ru-RU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B3108D-9D8B-48B6-9EAF-ECF652EA5C86}" type="sibTrans" cxnId="{7EF84801-CCFF-4A67-855D-62A3811AC7A4}">
      <dgm:prSet/>
      <dgm:spPr/>
      <dgm:t>
        <a:bodyPr/>
        <a:lstStyle/>
        <a:p>
          <a:endParaRPr lang="ru-RU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44F2C7-6644-417B-A7CB-5B11D1DCB30D}">
      <dgm:prSet phldrT="[Текст]"/>
      <dgm:spPr/>
      <dgm:t>
        <a:bodyPr/>
        <a:lstStyle/>
        <a:p>
          <a:pPr algn="just"/>
          <a:r>
            <a: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ДОО 56,59,121,94,46,99,62, 96</a:t>
          </a:r>
        </a:p>
      </dgm:t>
    </dgm:pt>
    <dgm:pt modelId="{E0E07F53-27A4-4874-8260-C5AE173069FF}" type="parTrans" cxnId="{8CBADE54-5E9F-4DC2-9346-D414C2C0A2F6}">
      <dgm:prSet/>
      <dgm:spPr/>
      <dgm:t>
        <a:bodyPr/>
        <a:lstStyle/>
        <a:p>
          <a:endParaRPr lang="ru-RU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8729C6-8251-448D-8E0F-ACDF33493D6B}" type="sibTrans" cxnId="{8CBADE54-5E9F-4DC2-9346-D414C2C0A2F6}">
      <dgm:prSet/>
      <dgm:spPr/>
      <dgm:t>
        <a:bodyPr/>
        <a:lstStyle/>
        <a:p>
          <a:endParaRPr lang="ru-RU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9957A1-8ABA-48F3-999C-777215141E65}">
      <dgm:prSet phldrT="[Текст]" custT="1"/>
      <dgm:spPr/>
      <dgm:t>
        <a:bodyPr/>
        <a:lstStyle/>
        <a:p>
          <a:r>
            <a: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Советский район</a:t>
          </a:r>
        </a:p>
      </dgm:t>
    </dgm:pt>
    <dgm:pt modelId="{9852E889-F5CD-420C-8C30-6BFAEA573430}" type="parTrans" cxnId="{807AECD0-2616-4E23-BFEC-290492C0F801}">
      <dgm:prSet/>
      <dgm:spPr/>
      <dgm:t>
        <a:bodyPr/>
        <a:lstStyle/>
        <a:p>
          <a:endParaRPr lang="ru-RU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F3F7CD-787C-4BD0-9188-990B2143EE2D}" type="sibTrans" cxnId="{807AECD0-2616-4E23-BFEC-290492C0F801}">
      <dgm:prSet/>
      <dgm:spPr/>
      <dgm:t>
        <a:bodyPr/>
        <a:lstStyle/>
        <a:p>
          <a:endParaRPr lang="ru-RU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7479AE-FFA8-4001-90F4-A8C689BA8C12}">
      <dgm:prSet phldrT="[Текст]"/>
      <dgm:spPr/>
      <dgm:t>
        <a:bodyPr/>
        <a:lstStyle/>
        <a:p>
          <a:r>
            <a: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ДОО 106, 122, 91, 104,16, 12, 115</a:t>
          </a:r>
        </a:p>
      </dgm:t>
    </dgm:pt>
    <dgm:pt modelId="{F056F6EE-EDC6-469B-BDCC-938DFE8A4D5E}" type="parTrans" cxnId="{23604B35-7B7B-46BA-A1C2-B917D389C436}">
      <dgm:prSet/>
      <dgm:spPr/>
      <dgm:t>
        <a:bodyPr/>
        <a:lstStyle/>
        <a:p>
          <a:endParaRPr lang="ru-RU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C51844-4EB6-406A-A654-45707F83F2F7}" type="sibTrans" cxnId="{23604B35-7B7B-46BA-A1C2-B917D389C436}">
      <dgm:prSet/>
      <dgm:spPr/>
      <dgm:t>
        <a:bodyPr/>
        <a:lstStyle/>
        <a:p>
          <a:endParaRPr lang="ru-RU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14ACD9-DEF3-46EE-BE8E-CD5F08F89252}" type="pres">
      <dgm:prSet presAssocID="{EFF4EF07-080D-4C67-8515-48D3EA29FD00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5AD98E3A-DE0D-4AFA-8845-995467AC3D6A}" type="pres">
      <dgm:prSet presAssocID="{F8E908AF-98D9-4224-93BA-68CF8045EFE1}" presName="circle1" presStyleLbl="node1" presStyleIdx="0" presStyleCnt="3"/>
      <dgm:spPr/>
    </dgm:pt>
    <dgm:pt modelId="{8C7A778D-B191-4AF0-AF64-BECC413F995B}" type="pres">
      <dgm:prSet presAssocID="{F8E908AF-98D9-4224-93BA-68CF8045EFE1}" presName="space" presStyleCnt="0"/>
      <dgm:spPr/>
    </dgm:pt>
    <dgm:pt modelId="{20B4E888-4D6D-47CC-BD43-DD6E4A34B37F}" type="pres">
      <dgm:prSet presAssocID="{F8E908AF-98D9-4224-93BA-68CF8045EFE1}" presName="rect1" presStyleLbl="alignAcc1" presStyleIdx="0" presStyleCnt="3"/>
      <dgm:spPr/>
    </dgm:pt>
    <dgm:pt modelId="{C9A914F7-A272-4DFB-8B02-E41AF6BAFC87}" type="pres">
      <dgm:prSet presAssocID="{74C2D3D0-3FE4-4864-BCCE-A82622FC9905}" presName="vertSpace2" presStyleLbl="node1" presStyleIdx="0" presStyleCnt="3"/>
      <dgm:spPr/>
    </dgm:pt>
    <dgm:pt modelId="{C3B08CC9-EC11-498E-809C-AAA4BA2A0E10}" type="pres">
      <dgm:prSet presAssocID="{74C2D3D0-3FE4-4864-BCCE-A82622FC9905}" presName="circle2" presStyleLbl="node1" presStyleIdx="1" presStyleCnt="3"/>
      <dgm:spPr/>
    </dgm:pt>
    <dgm:pt modelId="{1E802EA7-35D7-4158-8A8D-CBEFD4CA543E}" type="pres">
      <dgm:prSet presAssocID="{74C2D3D0-3FE4-4864-BCCE-A82622FC9905}" presName="rect2" presStyleLbl="alignAcc1" presStyleIdx="1" presStyleCnt="3"/>
      <dgm:spPr/>
    </dgm:pt>
    <dgm:pt modelId="{A0B8253F-E8CF-4EC6-9668-B08A67F0D3A6}" type="pres">
      <dgm:prSet presAssocID="{E99957A1-8ABA-48F3-999C-777215141E65}" presName="vertSpace3" presStyleLbl="node1" presStyleIdx="1" presStyleCnt="3"/>
      <dgm:spPr/>
    </dgm:pt>
    <dgm:pt modelId="{25D96D38-CC6E-43D1-A71C-94AB6E1E4088}" type="pres">
      <dgm:prSet presAssocID="{E99957A1-8ABA-48F3-999C-777215141E65}" presName="circle3" presStyleLbl="node1" presStyleIdx="2" presStyleCnt="3"/>
      <dgm:spPr/>
    </dgm:pt>
    <dgm:pt modelId="{3E3338F4-C6A2-4B96-B0F2-9B7FFDE135A6}" type="pres">
      <dgm:prSet presAssocID="{E99957A1-8ABA-48F3-999C-777215141E65}" presName="rect3" presStyleLbl="alignAcc1" presStyleIdx="2" presStyleCnt="3" custLinFactNeighborX="264" custLinFactNeighborY="-7564"/>
      <dgm:spPr/>
    </dgm:pt>
    <dgm:pt modelId="{F07B13F4-B102-41BE-A873-1D0660D47DAE}" type="pres">
      <dgm:prSet presAssocID="{F8E908AF-98D9-4224-93BA-68CF8045EFE1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2AC92D86-0913-4633-8928-BD35028BD28B}" type="pres">
      <dgm:prSet presAssocID="{F8E908AF-98D9-4224-93BA-68CF8045EFE1}" presName="rect1ChTx" presStyleLbl="alignAcc1" presStyleIdx="2" presStyleCnt="3">
        <dgm:presLayoutVars>
          <dgm:bulletEnabled val="1"/>
        </dgm:presLayoutVars>
      </dgm:prSet>
      <dgm:spPr/>
    </dgm:pt>
    <dgm:pt modelId="{37B95C79-AFEB-4C35-8DD0-CAFE1D664D1A}" type="pres">
      <dgm:prSet presAssocID="{74C2D3D0-3FE4-4864-BCCE-A82622FC9905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9400721A-4EAD-42A3-99E3-C28748AA9B8F}" type="pres">
      <dgm:prSet presAssocID="{74C2D3D0-3FE4-4864-BCCE-A82622FC9905}" presName="rect2ChTx" presStyleLbl="alignAcc1" presStyleIdx="2" presStyleCnt="3">
        <dgm:presLayoutVars>
          <dgm:bulletEnabled val="1"/>
        </dgm:presLayoutVars>
      </dgm:prSet>
      <dgm:spPr/>
    </dgm:pt>
    <dgm:pt modelId="{870E5342-2ECA-4933-AB07-1FCF59EABB47}" type="pres">
      <dgm:prSet presAssocID="{E99957A1-8ABA-48F3-999C-777215141E65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E647CEAD-AC67-4365-A39F-D2808A10CDDC}" type="pres">
      <dgm:prSet presAssocID="{E99957A1-8ABA-48F3-999C-777215141E65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7EF84801-CCFF-4A67-855D-62A3811AC7A4}" srcId="{EFF4EF07-080D-4C67-8515-48D3EA29FD00}" destId="{74C2D3D0-3FE4-4864-BCCE-A82622FC9905}" srcOrd="1" destOrd="0" parTransId="{4BC626F6-5285-4B6B-9280-7D723AFB1067}" sibTransId="{C2B3108D-9D8B-48B6-9EAF-ECF652EA5C86}"/>
    <dgm:cxn modelId="{B8F0CF26-202A-4364-8A08-7677B05B8548}" type="presOf" srcId="{85FC5895-2B0A-484D-8D74-041641ABC100}" destId="{2AC92D86-0913-4633-8928-BD35028BD28B}" srcOrd="0" destOrd="0" presId="urn:microsoft.com/office/officeart/2005/8/layout/target3"/>
    <dgm:cxn modelId="{23604B35-7B7B-46BA-A1C2-B917D389C436}" srcId="{E99957A1-8ABA-48F3-999C-777215141E65}" destId="{857479AE-FFA8-4001-90F4-A8C689BA8C12}" srcOrd="0" destOrd="0" parTransId="{F056F6EE-EDC6-469B-BDCC-938DFE8A4D5E}" sibTransId="{2DC51844-4EB6-406A-A654-45707F83F2F7}"/>
    <dgm:cxn modelId="{F34F7038-910F-4245-80CD-385A95CAF7A3}" type="presOf" srcId="{9944F2C7-6644-417B-A7CB-5B11D1DCB30D}" destId="{9400721A-4EAD-42A3-99E3-C28748AA9B8F}" srcOrd="0" destOrd="0" presId="urn:microsoft.com/office/officeart/2005/8/layout/target3"/>
    <dgm:cxn modelId="{2BADA13C-73FE-4B35-9C8A-243708C89A56}" type="presOf" srcId="{74C2D3D0-3FE4-4864-BCCE-A82622FC9905}" destId="{37B95C79-AFEB-4C35-8DD0-CAFE1D664D1A}" srcOrd="1" destOrd="0" presId="urn:microsoft.com/office/officeart/2005/8/layout/target3"/>
    <dgm:cxn modelId="{28C1913E-35A6-4C63-9516-EC60F5039992}" type="presOf" srcId="{F8E908AF-98D9-4224-93BA-68CF8045EFE1}" destId="{F07B13F4-B102-41BE-A873-1D0660D47DAE}" srcOrd="1" destOrd="0" presId="urn:microsoft.com/office/officeart/2005/8/layout/target3"/>
    <dgm:cxn modelId="{BAA5BD70-77DE-42B4-9778-9909B783F7B9}" srcId="{EFF4EF07-080D-4C67-8515-48D3EA29FD00}" destId="{F8E908AF-98D9-4224-93BA-68CF8045EFE1}" srcOrd="0" destOrd="0" parTransId="{4E312D83-470A-418A-9623-D24754ADCEB5}" sibTransId="{A8B6A0B2-40CA-41DA-AAF4-93A0988F7761}"/>
    <dgm:cxn modelId="{8CBADE54-5E9F-4DC2-9346-D414C2C0A2F6}" srcId="{74C2D3D0-3FE4-4864-BCCE-A82622FC9905}" destId="{9944F2C7-6644-417B-A7CB-5B11D1DCB30D}" srcOrd="0" destOrd="0" parTransId="{E0E07F53-27A4-4874-8260-C5AE173069FF}" sibTransId="{638729C6-8251-448D-8E0F-ACDF33493D6B}"/>
    <dgm:cxn modelId="{3A1808A0-F3DC-4F57-818A-C8B4D7501D72}" type="presOf" srcId="{857479AE-FFA8-4001-90F4-A8C689BA8C12}" destId="{E647CEAD-AC67-4365-A39F-D2808A10CDDC}" srcOrd="0" destOrd="0" presId="urn:microsoft.com/office/officeart/2005/8/layout/target3"/>
    <dgm:cxn modelId="{1158CCAD-2901-48AA-A795-DC5990287C10}" type="presOf" srcId="{E99957A1-8ABA-48F3-999C-777215141E65}" destId="{870E5342-2ECA-4933-AB07-1FCF59EABB47}" srcOrd="1" destOrd="0" presId="urn:microsoft.com/office/officeart/2005/8/layout/target3"/>
    <dgm:cxn modelId="{15E7D6C0-A718-4F3F-9130-4FBA1F83525A}" type="presOf" srcId="{74C2D3D0-3FE4-4864-BCCE-A82622FC9905}" destId="{1E802EA7-35D7-4158-8A8D-CBEFD4CA543E}" srcOrd="0" destOrd="0" presId="urn:microsoft.com/office/officeart/2005/8/layout/target3"/>
    <dgm:cxn modelId="{2D220EC7-81AF-4B54-B3ED-034CD97C5468}" srcId="{F8E908AF-98D9-4224-93BA-68CF8045EFE1}" destId="{85FC5895-2B0A-484D-8D74-041641ABC100}" srcOrd="0" destOrd="0" parTransId="{7A4F1AB6-FBF3-4F1F-8DFD-42403C5E34A4}" sibTransId="{97A55D72-BE61-4CD7-87B8-E292030894C5}"/>
    <dgm:cxn modelId="{807AECD0-2616-4E23-BFEC-290492C0F801}" srcId="{EFF4EF07-080D-4C67-8515-48D3EA29FD00}" destId="{E99957A1-8ABA-48F3-999C-777215141E65}" srcOrd="2" destOrd="0" parTransId="{9852E889-F5CD-420C-8C30-6BFAEA573430}" sibTransId="{A0F3F7CD-787C-4BD0-9188-990B2143EE2D}"/>
    <dgm:cxn modelId="{DCDA59DF-9D3F-4017-BCCA-BFD2D08F9CBE}" type="presOf" srcId="{E99957A1-8ABA-48F3-999C-777215141E65}" destId="{3E3338F4-C6A2-4B96-B0F2-9B7FFDE135A6}" srcOrd="0" destOrd="0" presId="urn:microsoft.com/office/officeart/2005/8/layout/target3"/>
    <dgm:cxn modelId="{9FD024F4-63DD-4589-9E69-8CD3F5EB8DBB}" type="presOf" srcId="{EFF4EF07-080D-4C67-8515-48D3EA29FD00}" destId="{3114ACD9-DEF3-46EE-BE8E-CD5F08F89252}" srcOrd="0" destOrd="0" presId="urn:microsoft.com/office/officeart/2005/8/layout/target3"/>
    <dgm:cxn modelId="{8303FDFF-AEB8-4B44-B712-01A636C084F3}" type="presOf" srcId="{F8E908AF-98D9-4224-93BA-68CF8045EFE1}" destId="{20B4E888-4D6D-47CC-BD43-DD6E4A34B37F}" srcOrd="0" destOrd="0" presId="urn:microsoft.com/office/officeart/2005/8/layout/target3"/>
    <dgm:cxn modelId="{EB1A101D-07F4-46BE-AB11-4C7259CDCAD7}" type="presParOf" srcId="{3114ACD9-DEF3-46EE-BE8E-CD5F08F89252}" destId="{5AD98E3A-DE0D-4AFA-8845-995467AC3D6A}" srcOrd="0" destOrd="0" presId="urn:microsoft.com/office/officeart/2005/8/layout/target3"/>
    <dgm:cxn modelId="{A1029288-A99A-4328-878D-9871096A49D1}" type="presParOf" srcId="{3114ACD9-DEF3-46EE-BE8E-CD5F08F89252}" destId="{8C7A778D-B191-4AF0-AF64-BECC413F995B}" srcOrd="1" destOrd="0" presId="urn:microsoft.com/office/officeart/2005/8/layout/target3"/>
    <dgm:cxn modelId="{E2132D09-6B7C-4A9B-9762-4ABD41B9C31D}" type="presParOf" srcId="{3114ACD9-DEF3-46EE-BE8E-CD5F08F89252}" destId="{20B4E888-4D6D-47CC-BD43-DD6E4A34B37F}" srcOrd="2" destOrd="0" presId="urn:microsoft.com/office/officeart/2005/8/layout/target3"/>
    <dgm:cxn modelId="{AE40790D-3DD0-4326-ABCA-C4CA7A561CBC}" type="presParOf" srcId="{3114ACD9-DEF3-46EE-BE8E-CD5F08F89252}" destId="{C9A914F7-A272-4DFB-8B02-E41AF6BAFC87}" srcOrd="3" destOrd="0" presId="urn:microsoft.com/office/officeart/2005/8/layout/target3"/>
    <dgm:cxn modelId="{634EF1D4-E6DF-49C2-AA3D-582C817105D9}" type="presParOf" srcId="{3114ACD9-DEF3-46EE-BE8E-CD5F08F89252}" destId="{C3B08CC9-EC11-498E-809C-AAA4BA2A0E10}" srcOrd="4" destOrd="0" presId="urn:microsoft.com/office/officeart/2005/8/layout/target3"/>
    <dgm:cxn modelId="{39F3BF8A-B37D-42C8-90CE-627DF61CC1C4}" type="presParOf" srcId="{3114ACD9-DEF3-46EE-BE8E-CD5F08F89252}" destId="{1E802EA7-35D7-4158-8A8D-CBEFD4CA543E}" srcOrd="5" destOrd="0" presId="urn:microsoft.com/office/officeart/2005/8/layout/target3"/>
    <dgm:cxn modelId="{58B6EA0E-E8F5-4F82-BF86-5BDC3238E122}" type="presParOf" srcId="{3114ACD9-DEF3-46EE-BE8E-CD5F08F89252}" destId="{A0B8253F-E8CF-4EC6-9668-B08A67F0D3A6}" srcOrd="6" destOrd="0" presId="urn:microsoft.com/office/officeart/2005/8/layout/target3"/>
    <dgm:cxn modelId="{0219B125-94AE-4C45-8185-08616969F2B4}" type="presParOf" srcId="{3114ACD9-DEF3-46EE-BE8E-CD5F08F89252}" destId="{25D96D38-CC6E-43D1-A71C-94AB6E1E4088}" srcOrd="7" destOrd="0" presId="urn:microsoft.com/office/officeart/2005/8/layout/target3"/>
    <dgm:cxn modelId="{02EA2CDA-F0CA-4F6E-A33A-0AE8576A0D9F}" type="presParOf" srcId="{3114ACD9-DEF3-46EE-BE8E-CD5F08F89252}" destId="{3E3338F4-C6A2-4B96-B0F2-9B7FFDE135A6}" srcOrd="8" destOrd="0" presId="urn:microsoft.com/office/officeart/2005/8/layout/target3"/>
    <dgm:cxn modelId="{13C832D8-9BE0-46EB-9913-70EFD50DEF69}" type="presParOf" srcId="{3114ACD9-DEF3-46EE-BE8E-CD5F08F89252}" destId="{F07B13F4-B102-41BE-A873-1D0660D47DAE}" srcOrd="9" destOrd="0" presId="urn:microsoft.com/office/officeart/2005/8/layout/target3"/>
    <dgm:cxn modelId="{BEB2D8FE-1AF6-45F5-BFA8-6DE4B07BC01C}" type="presParOf" srcId="{3114ACD9-DEF3-46EE-BE8E-CD5F08F89252}" destId="{2AC92D86-0913-4633-8928-BD35028BD28B}" srcOrd="10" destOrd="0" presId="urn:microsoft.com/office/officeart/2005/8/layout/target3"/>
    <dgm:cxn modelId="{DB8B0840-E9A1-41F8-A2F6-FA48FE4FD7E1}" type="presParOf" srcId="{3114ACD9-DEF3-46EE-BE8E-CD5F08F89252}" destId="{37B95C79-AFEB-4C35-8DD0-CAFE1D664D1A}" srcOrd="11" destOrd="0" presId="urn:microsoft.com/office/officeart/2005/8/layout/target3"/>
    <dgm:cxn modelId="{34289F97-A318-4EBD-BE9A-4A05209BD743}" type="presParOf" srcId="{3114ACD9-DEF3-46EE-BE8E-CD5F08F89252}" destId="{9400721A-4EAD-42A3-99E3-C28748AA9B8F}" srcOrd="12" destOrd="0" presId="urn:microsoft.com/office/officeart/2005/8/layout/target3"/>
    <dgm:cxn modelId="{8935962F-79C8-4289-8576-707C9799D437}" type="presParOf" srcId="{3114ACD9-DEF3-46EE-BE8E-CD5F08F89252}" destId="{870E5342-2ECA-4933-AB07-1FCF59EABB47}" srcOrd="13" destOrd="0" presId="urn:microsoft.com/office/officeart/2005/8/layout/target3"/>
    <dgm:cxn modelId="{8AA6982B-A85B-4B50-9388-F9833A89A14E}" type="presParOf" srcId="{3114ACD9-DEF3-46EE-BE8E-CD5F08F89252}" destId="{E647CEAD-AC67-4365-A39F-D2808A10CDDC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3A0D5F-137F-4EF3-90F6-B0406ACDEDB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62EB62-0D15-470F-826E-9A907801880E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семей охваченных КЦ</a:t>
          </a:r>
        </a:p>
      </dgm:t>
    </dgm:pt>
    <dgm:pt modelId="{36AEAE75-6572-4546-BC57-B869C51CA867}" type="parTrans" cxnId="{DFAEF801-7CB3-4ABB-8F5E-766B13021D4B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6F5014-4664-4540-994E-07F47109A1A0}" type="sibTrans" cxnId="{DFAEF801-7CB3-4ABB-8F5E-766B13021D4B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6AA73B-CCA5-4B4B-B936-4186CC2BC1FC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Всего в год: 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320 семей</a:t>
          </a:r>
        </a:p>
      </dgm:t>
    </dgm:pt>
    <dgm:pt modelId="{26CC6EE5-DFED-4726-BEEA-BB3FDA97EB3E}" type="parTrans" cxnId="{DB61E310-8652-45C5-BC4A-8AC9D13418D8}">
      <dgm:prSet custT="1"/>
      <dgm:spPr/>
      <dgm:t>
        <a:bodyPr/>
        <a:lstStyle/>
        <a:p>
          <a:endParaRPr lang="ru-RU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AB8BDD-367D-4F03-9015-CF4E582273D3}" type="sibTrans" cxnId="{DB61E310-8652-45C5-BC4A-8AC9D13418D8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5B058-D8DA-4FCE-AFFA-9ECFF11DA56C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Случаев обращений в год: 785</a:t>
          </a:r>
        </a:p>
      </dgm:t>
    </dgm:pt>
    <dgm:pt modelId="{5D794A9F-296D-4729-BAEF-6639A3391353}" type="parTrans" cxnId="{56E54E67-C5FF-4653-A613-E4A924327DBD}">
      <dgm:prSet custT="1"/>
      <dgm:spPr/>
      <dgm:t>
        <a:bodyPr/>
        <a:lstStyle/>
        <a:p>
          <a:endParaRPr lang="ru-RU" sz="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5D450B-1AAB-4D9C-AFD1-A7A0E815FD37}" type="sibTrans" cxnId="{56E54E67-C5FF-4653-A613-E4A924327DB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63947B-A92B-4417-820A-9EFB0177D526}" type="pres">
      <dgm:prSet presAssocID="{093A0D5F-137F-4EF3-90F6-B0406ACDEDB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B573299-5D4E-439E-8307-36335D928946}" type="pres">
      <dgm:prSet presAssocID="{2062EB62-0D15-470F-826E-9A907801880E}" presName="root1" presStyleCnt="0"/>
      <dgm:spPr/>
    </dgm:pt>
    <dgm:pt modelId="{AF7399DE-DB3E-48E0-BA47-34C276D83AF0}" type="pres">
      <dgm:prSet presAssocID="{2062EB62-0D15-470F-826E-9A907801880E}" presName="LevelOneTextNode" presStyleLbl="node0" presStyleIdx="0" presStyleCnt="1" custScaleX="190061">
        <dgm:presLayoutVars>
          <dgm:chPref val="3"/>
        </dgm:presLayoutVars>
      </dgm:prSet>
      <dgm:spPr/>
    </dgm:pt>
    <dgm:pt modelId="{8AD7955C-EFB1-43DD-8CA3-BCD261E77904}" type="pres">
      <dgm:prSet presAssocID="{2062EB62-0D15-470F-826E-9A907801880E}" presName="level2hierChild" presStyleCnt="0"/>
      <dgm:spPr/>
    </dgm:pt>
    <dgm:pt modelId="{148AD5B4-256B-4A13-A65B-A6CA49E8EF24}" type="pres">
      <dgm:prSet presAssocID="{26CC6EE5-DFED-4726-BEEA-BB3FDA97EB3E}" presName="conn2-1" presStyleLbl="parChTrans1D2" presStyleIdx="0" presStyleCnt="2"/>
      <dgm:spPr/>
    </dgm:pt>
    <dgm:pt modelId="{C4BB3F15-3D31-44E3-BC3D-2E78D2971DAD}" type="pres">
      <dgm:prSet presAssocID="{26CC6EE5-DFED-4726-BEEA-BB3FDA97EB3E}" presName="connTx" presStyleLbl="parChTrans1D2" presStyleIdx="0" presStyleCnt="2"/>
      <dgm:spPr/>
    </dgm:pt>
    <dgm:pt modelId="{EFD051D0-8062-45C2-94E1-B30F2C055335}" type="pres">
      <dgm:prSet presAssocID="{3C6AA73B-CCA5-4B4B-B936-4186CC2BC1FC}" presName="root2" presStyleCnt="0"/>
      <dgm:spPr/>
    </dgm:pt>
    <dgm:pt modelId="{17BDE2BD-D715-46AE-BEAB-CC7480277528}" type="pres">
      <dgm:prSet presAssocID="{3C6AA73B-CCA5-4B4B-B936-4186CC2BC1FC}" presName="LevelTwoTextNode" presStyleLbl="node2" presStyleIdx="0" presStyleCnt="2" custScaleY="159056">
        <dgm:presLayoutVars>
          <dgm:chPref val="3"/>
        </dgm:presLayoutVars>
      </dgm:prSet>
      <dgm:spPr/>
    </dgm:pt>
    <dgm:pt modelId="{EEB9115D-A7CD-4CC9-9FEB-28F282D5E4A6}" type="pres">
      <dgm:prSet presAssocID="{3C6AA73B-CCA5-4B4B-B936-4186CC2BC1FC}" presName="level3hierChild" presStyleCnt="0"/>
      <dgm:spPr/>
    </dgm:pt>
    <dgm:pt modelId="{8B1311B6-E6D9-4207-8CE4-7A3908A9D2F5}" type="pres">
      <dgm:prSet presAssocID="{5D794A9F-296D-4729-BAEF-6639A3391353}" presName="conn2-1" presStyleLbl="parChTrans1D2" presStyleIdx="1" presStyleCnt="2"/>
      <dgm:spPr/>
    </dgm:pt>
    <dgm:pt modelId="{3497C16B-2519-46F7-8107-F7507610D8ED}" type="pres">
      <dgm:prSet presAssocID="{5D794A9F-296D-4729-BAEF-6639A3391353}" presName="connTx" presStyleLbl="parChTrans1D2" presStyleIdx="1" presStyleCnt="2"/>
      <dgm:spPr/>
    </dgm:pt>
    <dgm:pt modelId="{FDC80AD1-508A-4F23-B6CC-703A16A654C5}" type="pres">
      <dgm:prSet presAssocID="{8FA5B058-D8DA-4FCE-AFFA-9ECFF11DA56C}" presName="root2" presStyleCnt="0"/>
      <dgm:spPr/>
    </dgm:pt>
    <dgm:pt modelId="{53CBD1A9-A890-4405-9CCD-F671CFFE18F1}" type="pres">
      <dgm:prSet presAssocID="{8FA5B058-D8DA-4FCE-AFFA-9ECFF11DA56C}" presName="LevelTwoTextNode" presStyleLbl="node2" presStyleIdx="1" presStyleCnt="2" custScaleY="153874">
        <dgm:presLayoutVars>
          <dgm:chPref val="3"/>
        </dgm:presLayoutVars>
      </dgm:prSet>
      <dgm:spPr/>
    </dgm:pt>
    <dgm:pt modelId="{9DFCC456-7FD2-480D-BEBD-46F890825EDE}" type="pres">
      <dgm:prSet presAssocID="{8FA5B058-D8DA-4FCE-AFFA-9ECFF11DA56C}" presName="level3hierChild" presStyleCnt="0"/>
      <dgm:spPr/>
    </dgm:pt>
  </dgm:ptLst>
  <dgm:cxnLst>
    <dgm:cxn modelId="{DFAEF801-7CB3-4ABB-8F5E-766B13021D4B}" srcId="{093A0D5F-137F-4EF3-90F6-B0406ACDEDB3}" destId="{2062EB62-0D15-470F-826E-9A907801880E}" srcOrd="0" destOrd="0" parTransId="{36AEAE75-6572-4546-BC57-B869C51CA867}" sibTransId="{146F5014-4664-4540-994E-07F47109A1A0}"/>
    <dgm:cxn modelId="{0FC45202-B9AF-432E-BBA2-BD9A85E3535B}" type="presOf" srcId="{093A0D5F-137F-4EF3-90F6-B0406ACDEDB3}" destId="{BC63947B-A92B-4417-820A-9EFB0177D526}" srcOrd="0" destOrd="0" presId="urn:microsoft.com/office/officeart/2008/layout/HorizontalMultiLevelHierarchy"/>
    <dgm:cxn modelId="{74AE150A-BEDA-4A2C-BBE6-9A11648C2F3E}" type="presOf" srcId="{5D794A9F-296D-4729-BAEF-6639A3391353}" destId="{8B1311B6-E6D9-4207-8CE4-7A3908A9D2F5}" srcOrd="0" destOrd="0" presId="urn:microsoft.com/office/officeart/2008/layout/HorizontalMultiLevelHierarchy"/>
    <dgm:cxn modelId="{DB61E310-8652-45C5-BC4A-8AC9D13418D8}" srcId="{2062EB62-0D15-470F-826E-9A907801880E}" destId="{3C6AA73B-CCA5-4B4B-B936-4186CC2BC1FC}" srcOrd="0" destOrd="0" parTransId="{26CC6EE5-DFED-4726-BEEA-BB3FDA97EB3E}" sibTransId="{C4AB8BDD-367D-4F03-9015-CF4E582273D3}"/>
    <dgm:cxn modelId="{56E54E67-C5FF-4653-A613-E4A924327DBD}" srcId="{2062EB62-0D15-470F-826E-9A907801880E}" destId="{8FA5B058-D8DA-4FCE-AFFA-9ECFF11DA56C}" srcOrd="1" destOrd="0" parTransId="{5D794A9F-296D-4729-BAEF-6639A3391353}" sibTransId="{3D5D450B-1AAB-4D9C-AFD1-A7A0E815FD37}"/>
    <dgm:cxn modelId="{F2C7B44A-F4FF-4B28-9A67-2DC051234771}" type="presOf" srcId="{26CC6EE5-DFED-4726-BEEA-BB3FDA97EB3E}" destId="{C4BB3F15-3D31-44E3-BC3D-2E78D2971DAD}" srcOrd="1" destOrd="0" presId="urn:microsoft.com/office/officeart/2008/layout/HorizontalMultiLevelHierarchy"/>
    <dgm:cxn modelId="{64C88A7E-F45E-47D9-A766-1D6071D0D5BF}" type="presOf" srcId="{3C6AA73B-CCA5-4B4B-B936-4186CC2BC1FC}" destId="{17BDE2BD-D715-46AE-BEAB-CC7480277528}" srcOrd="0" destOrd="0" presId="urn:microsoft.com/office/officeart/2008/layout/HorizontalMultiLevelHierarchy"/>
    <dgm:cxn modelId="{FA4E6089-08E5-4199-A988-3E447D29528A}" type="presOf" srcId="{5D794A9F-296D-4729-BAEF-6639A3391353}" destId="{3497C16B-2519-46F7-8107-F7507610D8ED}" srcOrd="1" destOrd="0" presId="urn:microsoft.com/office/officeart/2008/layout/HorizontalMultiLevelHierarchy"/>
    <dgm:cxn modelId="{A677688D-C24E-4714-8D48-499C831C44DF}" type="presOf" srcId="{8FA5B058-D8DA-4FCE-AFFA-9ECFF11DA56C}" destId="{53CBD1A9-A890-4405-9CCD-F671CFFE18F1}" srcOrd="0" destOrd="0" presId="urn:microsoft.com/office/officeart/2008/layout/HorizontalMultiLevelHierarchy"/>
    <dgm:cxn modelId="{5B6FB28D-A085-4D78-B2F1-B6FC8483ECCC}" type="presOf" srcId="{2062EB62-0D15-470F-826E-9A907801880E}" destId="{AF7399DE-DB3E-48E0-BA47-34C276D83AF0}" srcOrd="0" destOrd="0" presId="urn:microsoft.com/office/officeart/2008/layout/HorizontalMultiLevelHierarchy"/>
    <dgm:cxn modelId="{C584F9CF-278F-4C6D-A27A-03B2607F3DA7}" type="presOf" srcId="{26CC6EE5-DFED-4726-BEEA-BB3FDA97EB3E}" destId="{148AD5B4-256B-4A13-A65B-A6CA49E8EF24}" srcOrd="0" destOrd="0" presId="urn:microsoft.com/office/officeart/2008/layout/HorizontalMultiLevelHierarchy"/>
    <dgm:cxn modelId="{15C28988-FB2D-4175-8622-A9CC7C460FB4}" type="presParOf" srcId="{BC63947B-A92B-4417-820A-9EFB0177D526}" destId="{6B573299-5D4E-439E-8307-36335D928946}" srcOrd="0" destOrd="0" presId="urn:microsoft.com/office/officeart/2008/layout/HorizontalMultiLevelHierarchy"/>
    <dgm:cxn modelId="{F6AB1703-57AE-4268-893F-80DFCDCE9487}" type="presParOf" srcId="{6B573299-5D4E-439E-8307-36335D928946}" destId="{AF7399DE-DB3E-48E0-BA47-34C276D83AF0}" srcOrd="0" destOrd="0" presId="urn:microsoft.com/office/officeart/2008/layout/HorizontalMultiLevelHierarchy"/>
    <dgm:cxn modelId="{E1B1AD75-8CA5-4653-AFD3-E52197DE97C2}" type="presParOf" srcId="{6B573299-5D4E-439E-8307-36335D928946}" destId="{8AD7955C-EFB1-43DD-8CA3-BCD261E77904}" srcOrd="1" destOrd="0" presId="urn:microsoft.com/office/officeart/2008/layout/HorizontalMultiLevelHierarchy"/>
    <dgm:cxn modelId="{A29B662D-04FF-453D-B052-5892DDA6555E}" type="presParOf" srcId="{8AD7955C-EFB1-43DD-8CA3-BCD261E77904}" destId="{148AD5B4-256B-4A13-A65B-A6CA49E8EF24}" srcOrd="0" destOrd="0" presId="urn:microsoft.com/office/officeart/2008/layout/HorizontalMultiLevelHierarchy"/>
    <dgm:cxn modelId="{BA20AFDB-7F3B-40D1-B4EB-7E43191B6B22}" type="presParOf" srcId="{148AD5B4-256B-4A13-A65B-A6CA49E8EF24}" destId="{C4BB3F15-3D31-44E3-BC3D-2E78D2971DAD}" srcOrd="0" destOrd="0" presId="urn:microsoft.com/office/officeart/2008/layout/HorizontalMultiLevelHierarchy"/>
    <dgm:cxn modelId="{307F65E7-ED96-4EAE-9963-CC04BD5CAFD3}" type="presParOf" srcId="{8AD7955C-EFB1-43DD-8CA3-BCD261E77904}" destId="{EFD051D0-8062-45C2-94E1-B30F2C055335}" srcOrd="1" destOrd="0" presId="urn:microsoft.com/office/officeart/2008/layout/HorizontalMultiLevelHierarchy"/>
    <dgm:cxn modelId="{7192975D-0FB5-4409-A1C3-B2201918A0E7}" type="presParOf" srcId="{EFD051D0-8062-45C2-94E1-B30F2C055335}" destId="{17BDE2BD-D715-46AE-BEAB-CC7480277528}" srcOrd="0" destOrd="0" presId="urn:microsoft.com/office/officeart/2008/layout/HorizontalMultiLevelHierarchy"/>
    <dgm:cxn modelId="{ABE6A037-6B19-4372-BB90-9706F07DB327}" type="presParOf" srcId="{EFD051D0-8062-45C2-94E1-B30F2C055335}" destId="{EEB9115D-A7CD-4CC9-9FEB-28F282D5E4A6}" srcOrd="1" destOrd="0" presId="urn:microsoft.com/office/officeart/2008/layout/HorizontalMultiLevelHierarchy"/>
    <dgm:cxn modelId="{6FBE26A7-2F72-46A5-9BBF-4F8331BCE882}" type="presParOf" srcId="{8AD7955C-EFB1-43DD-8CA3-BCD261E77904}" destId="{8B1311B6-E6D9-4207-8CE4-7A3908A9D2F5}" srcOrd="2" destOrd="0" presId="urn:microsoft.com/office/officeart/2008/layout/HorizontalMultiLevelHierarchy"/>
    <dgm:cxn modelId="{7A9663B3-6937-4F84-99BA-D561FE715E7D}" type="presParOf" srcId="{8B1311B6-E6D9-4207-8CE4-7A3908A9D2F5}" destId="{3497C16B-2519-46F7-8107-F7507610D8ED}" srcOrd="0" destOrd="0" presId="urn:microsoft.com/office/officeart/2008/layout/HorizontalMultiLevelHierarchy"/>
    <dgm:cxn modelId="{21BACF3A-2491-4815-8342-441B4A527FCC}" type="presParOf" srcId="{8AD7955C-EFB1-43DD-8CA3-BCD261E77904}" destId="{FDC80AD1-508A-4F23-B6CC-703A16A654C5}" srcOrd="3" destOrd="0" presId="urn:microsoft.com/office/officeart/2008/layout/HorizontalMultiLevelHierarchy"/>
    <dgm:cxn modelId="{980D3F35-92C5-4C4A-B02A-FAE1DB55FD0F}" type="presParOf" srcId="{FDC80AD1-508A-4F23-B6CC-703A16A654C5}" destId="{53CBD1A9-A890-4405-9CCD-F671CFFE18F1}" srcOrd="0" destOrd="0" presId="urn:microsoft.com/office/officeart/2008/layout/HorizontalMultiLevelHierarchy"/>
    <dgm:cxn modelId="{7EA7E781-D8C1-4DC0-A4A6-601E1DC3A0D2}" type="presParOf" srcId="{FDC80AD1-508A-4F23-B6CC-703A16A654C5}" destId="{9DFCC456-7FD2-480D-BEBD-46F890825ED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7E568-37A3-4ED9-AA64-3508DD884E3F}">
      <dsp:nvSpPr>
        <dsp:cNvPr id="0" name=""/>
        <dsp:cNvSpPr/>
      </dsp:nvSpPr>
      <dsp:spPr>
        <a:xfrm>
          <a:off x="0" y="229559"/>
          <a:ext cx="2887978" cy="4290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старше 3 лет</a:t>
          </a:r>
        </a:p>
      </dsp:txBody>
      <dsp:txXfrm>
        <a:off x="20944" y="250503"/>
        <a:ext cx="2846090" cy="387153"/>
      </dsp:txXfrm>
    </dsp:sp>
    <dsp:sp modelId="{DF4BFB4D-ECE1-4DC8-A3B1-12367B1D60A9}">
      <dsp:nvSpPr>
        <dsp:cNvPr id="0" name=""/>
        <dsp:cNvSpPr/>
      </dsp:nvSpPr>
      <dsp:spPr>
        <a:xfrm>
          <a:off x="0" y="703855"/>
          <a:ext cx="2887978" cy="57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693" tIns="22860" rIns="128016" bIns="2286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100%</a:t>
          </a:r>
        </a:p>
      </dsp:txBody>
      <dsp:txXfrm>
        <a:off x="0" y="703855"/>
        <a:ext cx="2887978" cy="579600"/>
      </dsp:txXfrm>
    </dsp:sp>
    <dsp:sp modelId="{4D38DDD7-6784-4DF6-838D-FBB13913DB9C}">
      <dsp:nvSpPr>
        <dsp:cNvPr id="0" name=""/>
        <dsp:cNvSpPr/>
      </dsp:nvSpPr>
      <dsp:spPr>
        <a:xfrm>
          <a:off x="0" y="974917"/>
          <a:ext cx="2887978" cy="4166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от 1,3 до 3 лет</a:t>
          </a:r>
        </a:p>
      </dsp:txBody>
      <dsp:txXfrm>
        <a:off x="20340" y="995257"/>
        <a:ext cx="2847298" cy="375994"/>
      </dsp:txXfrm>
    </dsp:sp>
    <dsp:sp modelId="{0A8E365B-C7BC-48A1-BCA7-ECC73B0F09A3}">
      <dsp:nvSpPr>
        <dsp:cNvPr id="0" name=""/>
        <dsp:cNvSpPr/>
      </dsp:nvSpPr>
      <dsp:spPr>
        <a:xfrm>
          <a:off x="0" y="1428394"/>
          <a:ext cx="2887978" cy="57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693" tIns="22860" rIns="128016" bIns="2286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ü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100 %</a:t>
          </a:r>
        </a:p>
      </dsp:txBody>
      <dsp:txXfrm>
        <a:off x="0" y="1428394"/>
        <a:ext cx="2887978" cy="579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39886-01D2-444B-AAF8-424ED5E213E6}">
      <dsp:nvSpPr>
        <dsp:cNvPr id="0" name=""/>
        <dsp:cNvSpPr/>
      </dsp:nvSpPr>
      <dsp:spPr>
        <a:xfrm rot="20780952">
          <a:off x="356991" y="1056173"/>
          <a:ext cx="812308" cy="924784"/>
        </a:xfrm>
        <a:prstGeom prst="curvedRightArrow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2FF47-8189-49EC-984D-2341FE9FB480}">
      <dsp:nvSpPr>
        <dsp:cNvPr id="0" name=""/>
        <dsp:cNvSpPr/>
      </dsp:nvSpPr>
      <dsp:spPr>
        <a:xfrm>
          <a:off x="214758" y="10975"/>
          <a:ext cx="1367448" cy="95716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Детей с ОВЗ</a:t>
          </a:r>
        </a:p>
      </dsp:txBody>
      <dsp:txXfrm>
        <a:off x="261492" y="57709"/>
        <a:ext cx="1273980" cy="863701"/>
      </dsp:txXfrm>
    </dsp:sp>
    <dsp:sp modelId="{EC3007CE-2288-4DBA-AF53-97B9800CA734}">
      <dsp:nvSpPr>
        <dsp:cNvPr id="0" name=""/>
        <dsp:cNvSpPr/>
      </dsp:nvSpPr>
      <dsp:spPr>
        <a:xfrm>
          <a:off x="1540847" y="109298"/>
          <a:ext cx="1063185" cy="773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1232</a:t>
          </a:r>
        </a:p>
      </dsp:txBody>
      <dsp:txXfrm>
        <a:off x="1540847" y="109298"/>
        <a:ext cx="1063185" cy="773626"/>
      </dsp:txXfrm>
    </dsp:sp>
    <dsp:sp modelId="{3CACBB21-B002-40FA-AACE-833E20B5C10C}">
      <dsp:nvSpPr>
        <dsp:cNvPr id="0" name=""/>
        <dsp:cNvSpPr/>
      </dsp:nvSpPr>
      <dsp:spPr>
        <a:xfrm rot="21381574">
          <a:off x="1478610" y="2081506"/>
          <a:ext cx="812308" cy="924784"/>
        </a:xfrm>
        <a:prstGeom prst="curvedRightArrow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2E024-6E87-40F2-8598-D2C521A2C1A1}">
      <dsp:nvSpPr>
        <dsp:cNvPr id="0" name=""/>
        <dsp:cNvSpPr/>
      </dsp:nvSpPr>
      <dsp:spPr>
        <a:xfrm>
          <a:off x="1303756" y="1093228"/>
          <a:ext cx="1367448" cy="95716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ДОО для детей с ОВЗ</a:t>
          </a:r>
        </a:p>
      </dsp:txBody>
      <dsp:txXfrm>
        <a:off x="1350490" y="1139962"/>
        <a:ext cx="1273980" cy="863701"/>
      </dsp:txXfrm>
    </dsp:sp>
    <dsp:sp modelId="{6F99B467-342B-42F8-B9BA-D72C6FCBE750}">
      <dsp:nvSpPr>
        <dsp:cNvPr id="0" name=""/>
        <dsp:cNvSpPr/>
      </dsp:nvSpPr>
      <dsp:spPr>
        <a:xfrm>
          <a:off x="2725397" y="1184516"/>
          <a:ext cx="994551" cy="773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32</a:t>
          </a:r>
        </a:p>
      </dsp:txBody>
      <dsp:txXfrm>
        <a:off x="2725397" y="1184516"/>
        <a:ext cx="994551" cy="773626"/>
      </dsp:txXfrm>
    </dsp:sp>
    <dsp:sp modelId="{943C1C01-500D-4674-9606-59FB047DD593}">
      <dsp:nvSpPr>
        <dsp:cNvPr id="0" name=""/>
        <dsp:cNvSpPr/>
      </dsp:nvSpPr>
      <dsp:spPr>
        <a:xfrm>
          <a:off x="2418571" y="2168445"/>
          <a:ext cx="1211887" cy="95716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Групп с ОВЗ</a:t>
          </a:r>
        </a:p>
      </dsp:txBody>
      <dsp:txXfrm>
        <a:off x="2465305" y="2215179"/>
        <a:ext cx="1118419" cy="863701"/>
      </dsp:txXfrm>
    </dsp:sp>
    <dsp:sp modelId="{DDB3C706-C912-4655-9EFE-F958BD659B4D}">
      <dsp:nvSpPr>
        <dsp:cNvPr id="0" name=""/>
        <dsp:cNvSpPr/>
      </dsp:nvSpPr>
      <dsp:spPr>
        <a:xfrm>
          <a:off x="3340756" y="2337266"/>
          <a:ext cx="2324168" cy="773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97</a:t>
          </a: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(полного и кратковременного пребывания)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40756" y="2337266"/>
        <a:ext cx="2324168" cy="7736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98E3A-DE0D-4AFA-8845-995467AC3D6A}">
      <dsp:nvSpPr>
        <dsp:cNvPr id="0" name=""/>
        <dsp:cNvSpPr/>
      </dsp:nvSpPr>
      <dsp:spPr>
        <a:xfrm>
          <a:off x="0" y="0"/>
          <a:ext cx="1942484" cy="194248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B4E888-4D6D-47CC-BD43-DD6E4A34B37F}">
      <dsp:nvSpPr>
        <dsp:cNvPr id="0" name=""/>
        <dsp:cNvSpPr/>
      </dsp:nvSpPr>
      <dsp:spPr>
        <a:xfrm>
          <a:off x="971242" y="0"/>
          <a:ext cx="4641796" cy="194248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Ленинский район </a:t>
          </a:r>
        </a:p>
      </dsp:txBody>
      <dsp:txXfrm>
        <a:off x="971242" y="0"/>
        <a:ext cx="2320898" cy="582746"/>
      </dsp:txXfrm>
    </dsp:sp>
    <dsp:sp modelId="{C3B08CC9-EC11-498E-809C-AAA4BA2A0E10}">
      <dsp:nvSpPr>
        <dsp:cNvPr id="0" name=""/>
        <dsp:cNvSpPr/>
      </dsp:nvSpPr>
      <dsp:spPr>
        <a:xfrm>
          <a:off x="339935" y="582746"/>
          <a:ext cx="1262613" cy="126261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802EA7-35D7-4158-8A8D-CBEFD4CA543E}">
      <dsp:nvSpPr>
        <dsp:cNvPr id="0" name=""/>
        <dsp:cNvSpPr/>
      </dsp:nvSpPr>
      <dsp:spPr>
        <a:xfrm>
          <a:off x="971242" y="582746"/>
          <a:ext cx="4641796" cy="12626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Октябрьский район</a:t>
          </a:r>
        </a:p>
      </dsp:txBody>
      <dsp:txXfrm>
        <a:off x="971242" y="582746"/>
        <a:ext cx="2320898" cy="582744"/>
      </dsp:txXfrm>
    </dsp:sp>
    <dsp:sp modelId="{25D96D38-CC6E-43D1-A71C-94AB6E1E4088}">
      <dsp:nvSpPr>
        <dsp:cNvPr id="0" name=""/>
        <dsp:cNvSpPr/>
      </dsp:nvSpPr>
      <dsp:spPr>
        <a:xfrm>
          <a:off x="679869" y="1165490"/>
          <a:ext cx="582744" cy="58274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338F4-C6A2-4B96-B0F2-9B7FFDE135A6}">
      <dsp:nvSpPr>
        <dsp:cNvPr id="0" name=""/>
        <dsp:cNvSpPr/>
      </dsp:nvSpPr>
      <dsp:spPr>
        <a:xfrm>
          <a:off x="971242" y="1121412"/>
          <a:ext cx="4641796" cy="58274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Советский район</a:t>
          </a:r>
        </a:p>
      </dsp:txBody>
      <dsp:txXfrm>
        <a:off x="971242" y="1121412"/>
        <a:ext cx="2320898" cy="582744"/>
      </dsp:txXfrm>
    </dsp:sp>
    <dsp:sp modelId="{2AC92D86-0913-4633-8928-BD35028BD28B}">
      <dsp:nvSpPr>
        <dsp:cNvPr id="0" name=""/>
        <dsp:cNvSpPr/>
      </dsp:nvSpPr>
      <dsp:spPr>
        <a:xfrm>
          <a:off x="3292139" y="0"/>
          <a:ext cx="2320898" cy="58274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ДОО 38, 18, 60, 1</a:t>
          </a:r>
        </a:p>
      </dsp:txBody>
      <dsp:txXfrm>
        <a:off x="3292139" y="0"/>
        <a:ext cx="2320898" cy="582746"/>
      </dsp:txXfrm>
    </dsp:sp>
    <dsp:sp modelId="{9400721A-4EAD-42A3-99E3-C28748AA9B8F}">
      <dsp:nvSpPr>
        <dsp:cNvPr id="0" name=""/>
        <dsp:cNvSpPr/>
      </dsp:nvSpPr>
      <dsp:spPr>
        <a:xfrm>
          <a:off x="3292139" y="582746"/>
          <a:ext cx="2320898" cy="58274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ДОО 56,59,121,94,46,99,62, 96</a:t>
          </a:r>
        </a:p>
      </dsp:txBody>
      <dsp:txXfrm>
        <a:off x="3292139" y="582746"/>
        <a:ext cx="2320898" cy="582744"/>
      </dsp:txXfrm>
    </dsp:sp>
    <dsp:sp modelId="{E647CEAD-AC67-4365-A39F-D2808A10CDDC}">
      <dsp:nvSpPr>
        <dsp:cNvPr id="0" name=""/>
        <dsp:cNvSpPr/>
      </dsp:nvSpPr>
      <dsp:spPr>
        <a:xfrm>
          <a:off x="3292139" y="1165490"/>
          <a:ext cx="2320898" cy="58274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ДОО 106, 122, 91, 104,16, 12, 115</a:t>
          </a:r>
        </a:p>
      </dsp:txBody>
      <dsp:txXfrm>
        <a:off x="3292139" y="1165490"/>
        <a:ext cx="2320898" cy="5827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311B6-E6D9-4207-8CE4-7A3908A9D2F5}">
      <dsp:nvSpPr>
        <dsp:cNvPr id="0" name=""/>
        <dsp:cNvSpPr/>
      </dsp:nvSpPr>
      <dsp:spPr>
        <a:xfrm>
          <a:off x="1034154" y="1116196"/>
          <a:ext cx="277702" cy="3895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8851" y="0"/>
              </a:lnTo>
              <a:lnTo>
                <a:pt x="138851" y="389578"/>
              </a:lnTo>
              <a:lnTo>
                <a:pt x="277702" y="3895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61045" y="1299024"/>
        <a:ext cx="23921" cy="23921"/>
      </dsp:txXfrm>
    </dsp:sp>
    <dsp:sp modelId="{148AD5B4-256B-4A13-A65B-A6CA49E8EF24}">
      <dsp:nvSpPr>
        <dsp:cNvPr id="0" name=""/>
        <dsp:cNvSpPr/>
      </dsp:nvSpPr>
      <dsp:spPr>
        <a:xfrm>
          <a:off x="1034154" y="737585"/>
          <a:ext cx="277702" cy="378610"/>
        </a:xfrm>
        <a:custGeom>
          <a:avLst/>
          <a:gdLst/>
          <a:ahLst/>
          <a:cxnLst/>
          <a:rect l="0" t="0" r="0" b="0"/>
          <a:pathLst>
            <a:path>
              <a:moveTo>
                <a:pt x="0" y="378610"/>
              </a:moveTo>
              <a:lnTo>
                <a:pt x="138851" y="378610"/>
              </a:lnTo>
              <a:lnTo>
                <a:pt x="138851" y="0"/>
              </a:lnTo>
              <a:lnTo>
                <a:pt x="27770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61267" y="915152"/>
        <a:ext cx="23476" cy="23476"/>
      </dsp:txXfrm>
    </dsp:sp>
    <dsp:sp modelId="{AF7399DE-DB3E-48E0-BA47-34C276D83AF0}">
      <dsp:nvSpPr>
        <dsp:cNvPr id="0" name=""/>
        <dsp:cNvSpPr/>
      </dsp:nvSpPr>
      <dsp:spPr>
        <a:xfrm rot="16200000">
          <a:off x="-482151" y="713906"/>
          <a:ext cx="2228033" cy="8045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семей охваченных КЦ</a:t>
          </a:r>
        </a:p>
      </dsp:txBody>
      <dsp:txXfrm>
        <a:off x="-482151" y="713906"/>
        <a:ext cx="2228033" cy="804578"/>
      </dsp:txXfrm>
    </dsp:sp>
    <dsp:sp modelId="{17BDE2BD-D715-46AE-BEAB-CC7480277528}">
      <dsp:nvSpPr>
        <dsp:cNvPr id="0" name=""/>
        <dsp:cNvSpPr/>
      </dsp:nvSpPr>
      <dsp:spPr>
        <a:xfrm>
          <a:off x="1311856" y="400922"/>
          <a:ext cx="1388510" cy="6733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Всего в год: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320 семей</a:t>
          </a:r>
        </a:p>
      </dsp:txBody>
      <dsp:txXfrm>
        <a:off x="1311856" y="400922"/>
        <a:ext cx="1388510" cy="673326"/>
      </dsp:txXfrm>
    </dsp:sp>
    <dsp:sp modelId="{53CBD1A9-A890-4405-9CCD-F671CFFE18F1}">
      <dsp:nvSpPr>
        <dsp:cNvPr id="0" name=""/>
        <dsp:cNvSpPr/>
      </dsp:nvSpPr>
      <dsp:spPr>
        <a:xfrm>
          <a:off x="1311856" y="1180080"/>
          <a:ext cx="1388510" cy="6513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Случаев обращений в год: 785</a:t>
          </a:r>
        </a:p>
      </dsp:txBody>
      <dsp:txXfrm>
        <a:off x="1311856" y="1180080"/>
        <a:ext cx="1388510" cy="651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8C2E2-4755-41E8-8AF9-CC5D5F3D453D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72344-BAF2-43F9-91C9-2F99ACE95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296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72344-BAF2-43F9-91C9-2F99ACE95B1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88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96484"/>
            <a:ext cx="103632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6AE1-E0EF-4036-9C21-3264A18F1527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1DF5-6C9A-4290-BBA5-5CEBD14AC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535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6AE1-E0EF-4036-9C21-3264A18F1527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1DF5-6C9A-4290-BBA5-5CEBD14AC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84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86834"/>
            <a:ext cx="2628900" cy="77491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86834"/>
            <a:ext cx="7734300" cy="77491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6AE1-E0EF-4036-9C21-3264A18F1527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1DF5-6C9A-4290-BBA5-5CEBD14AC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788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6AE1-E0EF-4036-9C21-3264A18F1527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1DF5-6C9A-4290-BBA5-5CEBD14AC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209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79653"/>
            <a:ext cx="10515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119286"/>
            <a:ext cx="10515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6AE1-E0EF-4036-9C21-3264A18F1527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1DF5-6C9A-4290-BBA5-5CEBD14AC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24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34167"/>
            <a:ext cx="5181600" cy="5801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34167"/>
            <a:ext cx="5181600" cy="5801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6AE1-E0EF-4036-9C21-3264A18F1527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1DF5-6C9A-4290-BBA5-5CEBD14AC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58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86836"/>
            <a:ext cx="10515600" cy="17674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41551"/>
            <a:ext cx="515778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340100"/>
            <a:ext cx="5157787" cy="4912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41551"/>
            <a:ext cx="5183188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340100"/>
            <a:ext cx="5183188" cy="4912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6AE1-E0EF-4036-9C21-3264A18F1527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1DF5-6C9A-4290-BBA5-5CEBD14AC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648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6AE1-E0EF-4036-9C21-3264A18F1527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1DF5-6C9A-4290-BBA5-5CEBD14AC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854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6AE1-E0EF-4036-9C21-3264A18F1527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1DF5-6C9A-4290-BBA5-5CEBD14AC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591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6569"/>
            <a:ext cx="61722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6AE1-E0EF-4036-9C21-3264A18F1527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1DF5-6C9A-4290-BBA5-5CEBD14AC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222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16569"/>
            <a:ext cx="61722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6AE1-E0EF-4036-9C21-3264A18F1527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1DF5-6C9A-4290-BBA5-5CEBD14AC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479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34167"/>
            <a:ext cx="10515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96AE1-E0EF-4036-9C21-3264A18F1527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475136"/>
            <a:ext cx="411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21DF5-6C9A-4290-BBA5-5CEBD14AC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67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7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6.png"/><Relationship Id="rId4" Type="http://schemas.openxmlformats.org/officeDocument/2006/relationships/diagramData" Target="../diagrams/data2.xml"/><Relationship Id="rId9" Type="http://schemas.openxmlformats.org/officeDocument/2006/relationships/image" Target="../media/image5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1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openxmlformats.org/officeDocument/2006/relationships/image" Target="../media/image14.png"/><Relationship Id="rId2" Type="http://schemas.openxmlformats.org/officeDocument/2006/relationships/image" Target="../media/image1.jp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12.png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09D6FD-3938-1136-18CB-E019F8691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B8600C-96E2-5382-A1C6-AD17DC9E1A92}"/>
              </a:ext>
            </a:extLst>
          </p:cNvPr>
          <p:cNvSpPr txBox="1"/>
          <p:nvPr/>
        </p:nvSpPr>
        <p:spPr>
          <a:xfrm>
            <a:off x="1857101" y="3038805"/>
            <a:ext cx="8477793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32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6FC8CC-A740-EA60-A2F4-71E51A8EEA08}"/>
              </a:ext>
            </a:extLst>
          </p:cNvPr>
          <p:cNvSpPr txBox="1"/>
          <p:nvPr/>
        </p:nvSpPr>
        <p:spPr>
          <a:xfrm>
            <a:off x="3446417" y="6105195"/>
            <a:ext cx="8477793" cy="15696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r"/>
            <a:r>
              <a:rPr lang="ru-RU" sz="32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Крупина Елена Викторовна</a:t>
            </a:r>
          </a:p>
          <a:p>
            <a:pPr algn="r"/>
            <a:r>
              <a:rPr lang="ru-RU" sz="32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начальника управления образования администрации города Орска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B99E0-914E-7712-05B6-32E515AF3CE2}"/>
              </a:ext>
            </a:extLst>
          </p:cNvPr>
          <p:cNvSpPr txBox="1"/>
          <p:nvPr/>
        </p:nvSpPr>
        <p:spPr>
          <a:xfrm>
            <a:off x="5102133" y="8249585"/>
            <a:ext cx="1987731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32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г.</a:t>
            </a:r>
          </a:p>
        </p:txBody>
      </p:sp>
    </p:spTree>
    <p:extLst>
      <p:ext uri="{BB962C8B-B14F-4D97-AF65-F5344CB8AC3E}">
        <p14:creationId xmlns:p14="http://schemas.microsoft.com/office/powerpoint/2010/main" val="2309830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90EC33-4777-48FA-394C-E3D67228B1CB}"/>
              </a:ext>
            </a:extLst>
          </p:cNvPr>
          <p:cNvSpPr txBox="1"/>
          <p:nvPr/>
        </p:nvSpPr>
        <p:spPr>
          <a:xfrm>
            <a:off x="1867990" y="259470"/>
            <a:ext cx="10162901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32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дошкольного образования </a:t>
            </a:r>
          </a:p>
        </p:txBody>
      </p:sp>
      <p:sp>
        <p:nvSpPr>
          <p:cNvPr id="11" name="Блок-схема: перфолента 10">
            <a:extLst>
              <a:ext uri="{FF2B5EF4-FFF2-40B4-BE49-F238E27FC236}">
                <a16:creationId xmlns:a16="http://schemas.microsoft.com/office/drawing/2014/main" id="{E4235AE0-FCEC-D705-DD18-9A1096AF8DAB}"/>
              </a:ext>
            </a:extLst>
          </p:cNvPr>
          <p:cNvSpPr/>
          <p:nvPr/>
        </p:nvSpPr>
        <p:spPr>
          <a:xfrm>
            <a:off x="552994" y="1172840"/>
            <a:ext cx="5860506" cy="1444999"/>
          </a:xfrm>
          <a:prstGeom prst="flowChartPunchedTap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100 % детей обеспечены местами в ДОО г. Орска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B878E5E9-A1B7-656A-C60B-3F21BC678D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2536632"/>
              </p:ext>
            </p:extLst>
          </p:nvPr>
        </p:nvGraphicFramePr>
        <p:xfrm>
          <a:off x="8751028" y="1745346"/>
          <a:ext cx="2887978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A3AA0CF-27D7-6559-DCF8-70BE44100197}"/>
              </a:ext>
            </a:extLst>
          </p:cNvPr>
          <p:cNvSpPr txBox="1"/>
          <p:nvPr/>
        </p:nvSpPr>
        <p:spPr>
          <a:xfrm>
            <a:off x="8283849" y="1074378"/>
            <a:ext cx="3725816" cy="646331"/>
          </a:xfrm>
          <a:prstGeom prst="rect">
            <a:avLst/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дошкольного образования для детей в возрасте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1A945C-4B54-D4D4-F8AB-05B0D42BD696}"/>
              </a:ext>
            </a:extLst>
          </p:cNvPr>
          <p:cNvSpPr txBox="1"/>
          <p:nvPr/>
        </p:nvSpPr>
        <p:spPr>
          <a:xfrm>
            <a:off x="8577128" y="5701192"/>
            <a:ext cx="3139258" cy="2246769"/>
          </a:xfrm>
          <a:prstGeom prst="rect">
            <a:avLst/>
          </a:prstGeom>
          <a:gradFill>
            <a:gsLst>
              <a:gs pos="47000">
                <a:srgbClr val="97BBE4"/>
              </a:gs>
              <a:gs pos="0">
                <a:schemeClr val="accent5">
                  <a:lumMod val="110000"/>
                  <a:satMod val="105000"/>
                  <a:tint val="67000"/>
                </a:schemeClr>
              </a:gs>
              <a:gs pos="75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мест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детских садах для детей от 2 месяцев позволит повысить охват детей дошкольным образованием и его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доступность.</a:t>
            </a:r>
          </a:p>
        </p:txBody>
      </p:sp>
      <p:sp>
        <p:nvSpPr>
          <p:cNvPr id="18" name="Прямоугольник: скругленные противолежащие углы 17">
            <a:extLst>
              <a:ext uri="{FF2B5EF4-FFF2-40B4-BE49-F238E27FC236}">
                <a16:creationId xmlns:a16="http://schemas.microsoft.com/office/drawing/2014/main" id="{340DA56F-C537-F8BC-7FE1-5B6644154A63}"/>
              </a:ext>
            </a:extLst>
          </p:cNvPr>
          <p:cNvSpPr/>
          <p:nvPr/>
        </p:nvSpPr>
        <p:spPr>
          <a:xfrm rot="16200000">
            <a:off x="-609710" y="3847988"/>
            <a:ext cx="2768610" cy="762219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E81EAA-A7EF-F6FA-6647-52B27CD1A2D7}"/>
              </a:ext>
            </a:extLst>
          </p:cNvPr>
          <p:cNvSpPr txBox="1"/>
          <p:nvPr/>
        </p:nvSpPr>
        <p:spPr>
          <a:xfrm>
            <a:off x="428319" y="6241674"/>
            <a:ext cx="7665086" cy="25853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аспектов доступности: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нормативно - правовых документов, касающиеся функционирования групп для детей от 2 мес. до 1 года.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помещений (условия как для детей, так и для их родителей).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соответствующей предметно-развивающей среды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питания (холодильник для хранения питания-прикорма, стерилизатор для бутылочек и сосок, специальные стулья для кормления детей, поильники и чашечки на присосках,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нагруднички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безопасности, в том числе через систему видеонаблюдения.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3169E68-9ECB-22EC-F181-09A401CD989A}"/>
              </a:ext>
            </a:extLst>
          </p:cNvPr>
          <p:cNvGrpSpPr/>
          <p:nvPr/>
        </p:nvGrpSpPr>
        <p:grpSpPr>
          <a:xfrm>
            <a:off x="8702768" y="3437794"/>
            <a:ext cx="2887978" cy="416674"/>
            <a:chOff x="0" y="974917"/>
            <a:chExt cx="2887978" cy="416674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076A478B-775C-7B87-A09D-8CEDE30EA20B}"/>
                </a:ext>
              </a:extLst>
            </p:cNvPr>
            <p:cNvSpPr/>
            <p:nvPr/>
          </p:nvSpPr>
          <p:spPr>
            <a:xfrm>
              <a:off x="0" y="974917"/>
              <a:ext cx="2887978" cy="41667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Прямоугольник: скругленные углы 4">
              <a:extLst>
                <a:ext uri="{FF2B5EF4-FFF2-40B4-BE49-F238E27FC236}">
                  <a16:creationId xmlns:a16="http://schemas.microsoft.com/office/drawing/2014/main" id="{5677241A-7120-1ABD-D561-3D6E2A9607C0}"/>
                </a:ext>
              </a:extLst>
            </p:cNvPr>
            <p:cNvSpPr txBox="1"/>
            <p:nvPr/>
          </p:nvSpPr>
          <p:spPr>
            <a:xfrm>
              <a:off x="20340" y="995257"/>
              <a:ext cx="2847298" cy="3759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1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 2 месяцев до 1,3 лет</a:t>
              </a:r>
            </a:p>
          </p:txBody>
        </p:sp>
      </p:grpSp>
      <p:sp>
        <p:nvSpPr>
          <p:cNvPr id="23" name="Стрелка: шеврон 22">
            <a:extLst>
              <a:ext uri="{FF2B5EF4-FFF2-40B4-BE49-F238E27FC236}">
                <a16:creationId xmlns:a16="http://schemas.microsoft.com/office/drawing/2014/main" id="{939BFE88-1854-18F8-AE47-0D01D3704732}"/>
              </a:ext>
            </a:extLst>
          </p:cNvPr>
          <p:cNvSpPr/>
          <p:nvPr/>
        </p:nvSpPr>
        <p:spPr>
          <a:xfrm>
            <a:off x="1322257" y="2947153"/>
            <a:ext cx="2095500" cy="549834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 - 566</a:t>
            </a:r>
          </a:p>
        </p:txBody>
      </p:sp>
      <p:sp>
        <p:nvSpPr>
          <p:cNvPr id="24" name="Стрелка: шеврон 23">
            <a:extLst>
              <a:ext uri="{FF2B5EF4-FFF2-40B4-BE49-F238E27FC236}">
                <a16:creationId xmlns:a16="http://schemas.microsoft.com/office/drawing/2014/main" id="{74917A50-A665-318E-05F1-E9369322F49F}"/>
              </a:ext>
            </a:extLst>
          </p:cNvPr>
          <p:cNvSpPr/>
          <p:nvPr/>
        </p:nvSpPr>
        <p:spPr>
          <a:xfrm>
            <a:off x="1329604" y="3647528"/>
            <a:ext cx="2088153" cy="549834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10693</a:t>
            </a:r>
          </a:p>
        </p:txBody>
      </p:sp>
      <p:sp>
        <p:nvSpPr>
          <p:cNvPr id="25" name="Стрелка: шеврон 24">
            <a:extLst>
              <a:ext uri="{FF2B5EF4-FFF2-40B4-BE49-F238E27FC236}">
                <a16:creationId xmlns:a16="http://schemas.microsoft.com/office/drawing/2014/main" id="{AA261071-0E55-F473-228E-B08EBC386EAA}"/>
              </a:ext>
            </a:extLst>
          </p:cNvPr>
          <p:cNvSpPr/>
          <p:nvPr/>
        </p:nvSpPr>
        <p:spPr>
          <a:xfrm>
            <a:off x="1322257" y="4348623"/>
            <a:ext cx="2107834" cy="549834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ОВЗ 1134</a:t>
            </a:r>
          </a:p>
        </p:txBody>
      </p:sp>
      <p:sp>
        <p:nvSpPr>
          <p:cNvPr id="26" name="Стрелка: шеврон 25">
            <a:extLst>
              <a:ext uri="{FF2B5EF4-FFF2-40B4-BE49-F238E27FC236}">
                <a16:creationId xmlns:a16="http://schemas.microsoft.com/office/drawing/2014/main" id="{8AEDE7CC-FD36-31AD-EA0B-075F7F5093C7}"/>
              </a:ext>
            </a:extLst>
          </p:cNvPr>
          <p:cNvSpPr/>
          <p:nvPr/>
        </p:nvSpPr>
        <p:spPr>
          <a:xfrm>
            <a:off x="1264012" y="5048998"/>
            <a:ext cx="2126887" cy="549834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Вакантных мест - 924</a:t>
            </a:r>
          </a:p>
        </p:txBody>
      </p:sp>
      <p:sp>
        <p:nvSpPr>
          <p:cNvPr id="27" name="Прямоугольник: скругленные противолежащие углы 26">
            <a:extLst>
              <a:ext uri="{FF2B5EF4-FFF2-40B4-BE49-F238E27FC236}">
                <a16:creationId xmlns:a16="http://schemas.microsoft.com/office/drawing/2014/main" id="{3E58E920-D7C6-36F3-924E-A6D98D4878B6}"/>
              </a:ext>
            </a:extLst>
          </p:cNvPr>
          <p:cNvSpPr/>
          <p:nvPr/>
        </p:nvSpPr>
        <p:spPr>
          <a:xfrm rot="16200000">
            <a:off x="2646458" y="3950348"/>
            <a:ext cx="2768610" cy="762219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трелка: шеврон 27">
            <a:extLst>
              <a:ext uri="{FF2B5EF4-FFF2-40B4-BE49-F238E27FC236}">
                <a16:creationId xmlns:a16="http://schemas.microsoft.com/office/drawing/2014/main" id="{FDAB99B2-59AD-8962-3CCA-502C2D284163}"/>
              </a:ext>
            </a:extLst>
          </p:cNvPr>
          <p:cNvSpPr/>
          <p:nvPr/>
        </p:nvSpPr>
        <p:spPr>
          <a:xfrm>
            <a:off x="4578425" y="3049513"/>
            <a:ext cx="2095500" cy="549834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 - 474</a:t>
            </a:r>
          </a:p>
        </p:txBody>
      </p:sp>
      <p:sp>
        <p:nvSpPr>
          <p:cNvPr id="29" name="Стрелка: шеврон 28">
            <a:extLst>
              <a:ext uri="{FF2B5EF4-FFF2-40B4-BE49-F238E27FC236}">
                <a16:creationId xmlns:a16="http://schemas.microsoft.com/office/drawing/2014/main" id="{89B37E4F-3AD0-104A-B614-290737944206}"/>
              </a:ext>
            </a:extLst>
          </p:cNvPr>
          <p:cNvSpPr/>
          <p:nvPr/>
        </p:nvSpPr>
        <p:spPr>
          <a:xfrm>
            <a:off x="4585772" y="3749888"/>
            <a:ext cx="2088153" cy="549834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10171</a:t>
            </a:r>
          </a:p>
        </p:txBody>
      </p:sp>
      <p:sp>
        <p:nvSpPr>
          <p:cNvPr id="30" name="Стрелка: шеврон 29">
            <a:extLst>
              <a:ext uri="{FF2B5EF4-FFF2-40B4-BE49-F238E27FC236}">
                <a16:creationId xmlns:a16="http://schemas.microsoft.com/office/drawing/2014/main" id="{209EAD50-751C-8033-EF87-94722FC96514}"/>
              </a:ext>
            </a:extLst>
          </p:cNvPr>
          <p:cNvSpPr/>
          <p:nvPr/>
        </p:nvSpPr>
        <p:spPr>
          <a:xfrm>
            <a:off x="4578425" y="4450983"/>
            <a:ext cx="2107834" cy="549834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ОВЗ 1235</a:t>
            </a:r>
          </a:p>
        </p:txBody>
      </p:sp>
      <p:sp>
        <p:nvSpPr>
          <p:cNvPr id="31" name="Стрелка: шеврон 30">
            <a:extLst>
              <a:ext uri="{FF2B5EF4-FFF2-40B4-BE49-F238E27FC236}">
                <a16:creationId xmlns:a16="http://schemas.microsoft.com/office/drawing/2014/main" id="{CB766C52-70D5-4437-14BF-71ED360DD838}"/>
              </a:ext>
            </a:extLst>
          </p:cNvPr>
          <p:cNvSpPr/>
          <p:nvPr/>
        </p:nvSpPr>
        <p:spPr>
          <a:xfrm>
            <a:off x="4520180" y="5151358"/>
            <a:ext cx="2126887" cy="549834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Вакантных мест - 1476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F427CB87-EDB5-AE3B-E45D-3135B8C34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26" b="94251" l="7667" r="94667">
                        <a14:foregroundMark x1="10500" y1="31794" x2="10500" y2="31794"/>
                        <a14:foregroundMark x1="7833" y1="32317" x2="7833" y2="32317"/>
                        <a14:foregroundMark x1="94667" y1="35540" x2="94667" y2="36237"/>
                        <a14:foregroundMark x1="26833" y1="88066" x2="26833" y2="88066"/>
                        <a14:foregroundMark x1="37000" y1="94251" x2="37000" y2="94251"/>
                        <a14:foregroundMark x1="57500" y1="5226" x2="57500" y2="5226"/>
                        <a14:foregroundMark x1="67667" y1="15157" x2="67667" y2="15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3679">
            <a:off x="9719522" y="3678167"/>
            <a:ext cx="1054360" cy="201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: изогнутая вправо 9">
            <a:extLst>
              <a:ext uri="{FF2B5EF4-FFF2-40B4-BE49-F238E27FC236}">
                <a16:creationId xmlns:a16="http://schemas.microsoft.com/office/drawing/2014/main" id="{BB4EFDBD-E1A3-D9EE-8D2A-4B8910B3697E}"/>
              </a:ext>
            </a:extLst>
          </p:cNvPr>
          <p:cNvSpPr/>
          <p:nvPr/>
        </p:nvSpPr>
        <p:spPr>
          <a:xfrm rot="21353568">
            <a:off x="6786062" y="1332063"/>
            <a:ext cx="1619469" cy="5039750"/>
          </a:xfrm>
          <a:prstGeom prst="curvedRightArrow">
            <a:avLst>
              <a:gd name="adj1" fmla="val 25000"/>
              <a:gd name="adj2" fmla="val 50000"/>
              <a:gd name="adj3" fmla="val 4039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325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FC5BB2-8AB7-A206-6E9F-CF9F05546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7BC987-8CAB-1DE4-8034-7F8DCB46C9D2}"/>
              </a:ext>
            </a:extLst>
          </p:cNvPr>
          <p:cNvSpPr txBox="1"/>
          <p:nvPr/>
        </p:nvSpPr>
        <p:spPr>
          <a:xfrm>
            <a:off x="5029201" y="337847"/>
            <a:ext cx="6884124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32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образования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74320" y="1869917"/>
            <a:ext cx="7432766" cy="3802449"/>
            <a:chOff x="809839" y="4762224"/>
            <a:chExt cx="11103486" cy="6534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09839" y="4836024"/>
              <a:ext cx="11103486" cy="12600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Полилиния 6"/>
            <p:cNvSpPr/>
            <p:nvPr/>
          </p:nvSpPr>
          <p:spPr>
            <a:xfrm>
              <a:off x="1365013" y="4762224"/>
              <a:ext cx="9298868" cy="147600"/>
            </a:xfrm>
            <a:custGeom>
              <a:avLst/>
              <a:gdLst>
                <a:gd name="connsiteX0" fmla="*/ 0 w 7772440"/>
                <a:gd name="connsiteY0" fmla="*/ 24600 h 147600"/>
                <a:gd name="connsiteX1" fmla="*/ 24600 w 7772440"/>
                <a:gd name="connsiteY1" fmla="*/ 0 h 147600"/>
                <a:gd name="connsiteX2" fmla="*/ 7747840 w 7772440"/>
                <a:gd name="connsiteY2" fmla="*/ 0 h 147600"/>
                <a:gd name="connsiteX3" fmla="*/ 7772440 w 7772440"/>
                <a:gd name="connsiteY3" fmla="*/ 24600 h 147600"/>
                <a:gd name="connsiteX4" fmla="*/ 7772440 w 7772440"/>
                <a:gd name="connsiteY4" fmla="*/ 123000 h 147600"/>
                <a:gd name="connsiteX5" fmla="*/ 7747840 w 7772440"/>
                <a:gd name="connsiteY5" fmla="*/ 147600 h 147600"/>
                <a:gd name="connsiteX6" fmla="*/ 24600 w 7772440"/>
                <a:gd name="connsiteY6" fmla="*/ 147600 h 147600"/>
                <a:gd name="connsiteX7" fmla="*/ 0 w 7772440"/>
                <a:gd name="connsiteY7" fmla="*/ 123000 h 147600"/>
                <a:gd name="connsiteX8" fmla="*/ 0 w 7772440"/>
                <a:gd name="connsiteY8" fmla="*/ 24600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2440" h="147600">
                  <a:moveTo>
                    <a:pt x="0" y="24600"/>
                  </a:moveTo>
                  <a:cubicBezTo>
                    <a:pt x="0" y="11014"/>
                    <a:pt x="11014" y="0"/>
                    <a:pt x="24600" y="0"/>
                  </a:cubicBezTo>
                  <a:lnTo>
                    <a:pt x="7747840" y="0"/>
                  </a:lnTo>
                  <a:cubicBezTo>
                    <a:pt x="7761426" y="0"/>
                    <a:pt x="7772440" y="11014"/>
                    <a:pt x="7772440" y="24600"/>
                  </a:cubicBezTo>
                  <a:lnTo>
                    <a:pt x="7772440" y="123000"/>
                  </a:lnTo>
                  <a:cubicBezTo>
                    <a:pt x="7772440" y="136586"/>
                    <a:pt x="7761426" y="147600"/>
                    <a:pt x="7747840" y="147600"/>
                  </a:cubicBezTo>
                  <a:lnTo>
                    <a:pt x="24600" y="147600"/>
                  </a:lnTo>
                  <a:cubicBezTo>
                    <a:pt x="11014" y="147600"/>
                    <a:pt x="0" y="136586"/>
                    <a:pt x="0" y="123000"/>
                  </a:cubicBezTo>
                  <a:lnTo>
                    <a:pt x="0" y="246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0985" tIns="7205" rIns="300985" bIns="7205" numCol="1" spcCol="1270" anchor="ctr" anchorCtr="0">
              <a:noAutofit/>
            </a:bodyPr>
            <a:lstStyle/>
            <a:p>
              <a:pPr lvl="0" algn="l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Федеральный закон от 8 августа 2024 года № 328-ФЗ  «О  внесении изменений в статьи 29 и 47 Федерального закона «Об образовании» в РФ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809839" y="5062824"/>
              <a:ext cx="11103486" cy="12600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илиния 8"/>
            <p:cNvSpPr/>
            <p:nvPr/>
          </p:nvSpPr>
          <p:spPr>
            <a:xfrm>
              <a:off x="1286636" y="4969410"/>
              <a:ext cx="10333272" cy="195300"/>
            </a:xfrm>
            <a:custGeom>
              <a:avLst/>
              <a:gdLst>
                <a:gd name="connsiteX0" fmla="*/ 0 w 7772440"/>
                <a:gd name="connsiteY0" fmla="*/ 24600 h 147600"/>
                <a:gd name="connsiteX1" fmla="*/ 24600 w 7772440"/>
                <a:gd name="connsiteY1" fmla="*/ 0 h 147600"/>
                <a:gd name="connsiteX2" fmla="*/ 7747840 w 7772440"/>
                <a:gd name="connsiteY2" fmla="*/ 0 h 147600"/>
                <a:gd name="connsiteX3" fmla="*/ 7772440 w 7772440"/>
                <a:gd name="connsiteY3" fmla="*/ 24600 h 147600"/>
                <a:gd name="connsiteX4" fmla="*/ 7772440 w 7772440"/>
                <a:gd name="connsiteY4" fmla="*/ 123000 h 147600"/>
                <a:gd name="connsiteX5" fmla="*/ 7747840 w 7772440"/>
                <a:gd name="connsiteY5" fmla="*/ 147600 h 147600"/>
                <a:gd name="connsiteX6" fmla="*/ 24600 w 7772440"/>
                <a:gd name="connsiteY6" fmla="*/ 147600 h 147600"/>
                <a:gd name="connsiteX7" fmla="*/ 0 w 7772440"/>
                <a:gd name="connsiteY7" fmla="*/ 123000 h 147600"/>
                <a:gd name="connsiteX8" fmla="*/ 0 w 7772440"/>
                <a:gd name="connsiteY8" fmla="*/ 24600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2440" h="147600">
                  <a:moveTo>
                    <a:pt x="0" y="24600"/>
                  </a:moveTo>
                  <a:cubicBezTo>
                    <a:pt x="0" y="11014"/>
                    <a:pt x="11014" y="0"/>
                    <a:pt x="24600" y="0"/>
                  </a:cubicBezTo>
                  <a:lnTo>
                    <a:pt x="7747840" y="0"/>
                  </a:lnTo>
                  <a:cubicBezTo>
                    <a:pt x="7761426" y="0"/>
                    <a:pt x="7772440" y="11014"/>
                    <a:pt x="7772440" y="24600"/>
                  </a:cubicBezTo>
                  <a:lnTo>
                    <a:pt x="7772440" y="123000"/>
                  </a:lnTo>
                  <a:cubicBezTo>
                    <a:pt x="7772440" y="136586"/>
                    <a:pt x="7761426" y="147600"/>
                    <a:pt x="7747840" y="147600"/>
                  </a:cubicBezTo>
                  <a:lnTo>
                    <a:pt x="24600" y="147600"/>
                  </a:lnTo>
                  <a:cubicBezTo>
                    <a:pt x="11014" y="147600"/>
                    <a:pt x="0" y="136586"/>
                    <a:pt x="0" y="123000"/>
                  </a:cubicBezTo>
                  <a:lnTo>
                    <a:pt x="0" y="246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0985" tIns="7205" rIns="300985" bIns="7205" numCol="1" spcCol="1270" anchor="ctr" anchorCtr="0">
              <a:noAutofit/>
            </a:bodyPr>
            <a:lstStyle/>
            <a:p>
              <a:pPr lvl="0" algn="l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Приказ Министерства просвещения Российской Федерации от 06.11.2024 № 779</a:t>
              </a:r>
              <a:br>
                <a:rPr lang="ru-RU" sz="1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«Об утверждении перечня документов, подготовка которых осуществляется педагогическими работниками при реализации основных общеобразовательных программ, образовательных программ среднего профессионального образования»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809839" y="5289624"/>
              <a:ext cx="11103486" cy="12600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1365013" y="5215824"/>
              <a:ext cx="7772440" cy="147600"/>
            </a:xfrm>
            <a:custGeom>
              <a:avLst/>
              <a:gdLst>
                <a:gd name="connsiteX0" fmla="*/ 0 w 7772440"/>
                <a:gd name="connsiteY0" fmla="*/ 24600 h 147600"/>
                <a:gd name="connsiteX1" fmla="*/ 24600 w 7772440"/>
                <a:gd name="connsiteY1" fmla="*/ 0 h 147600"/>
                <a:gd name="connsiteX2" fmla="*/ 7747840 w 7772440"/>
                <a:gd name="connsiteY2" fmla="*/ 0 h 147600"/>
                <a:gd name="connsiteX3" fmla="*/ 7772440 w 7772440"/>
                <a:gd name="connsiteY3" fmla="*/ 24600 h 147600"/>
                <a:gd name="connsiteX4" fmla="*/ 7772440 w 7772440"/>
                <a:gd name="connsiteY4" fmla="*/ 123000 h 147600"/>
                <a:gd name="connsiteX5" fmla="*/ 7747840 w 7772440"/>
                <a:gd name="connsiteY5" fmla="*/ 147600 h 147600"/>
                <a:gd name="connsiteX6" fmla="*/ 24600 w 7772440"/>
                <a:gd name="connsiteY6" fmla="*/ 147600 h 147600"/>
                <a:gd name="connsiteX7" fmla="*/ 0 w 7772440"/>
                <a:gd name="connsiteY7" fmla="*/ 123000 h 147600"/>
                <a:gd name="connsiteX8" fmla="*/ 0 w 7772440"/>
                <a:gd name="connsiteY8" fmla="*/ 24600 h 1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2440" h="147600">
                  <a:moveTo>
                    <a:pt x="0" y="24600"/>
                  </a:moveTo>
                  <a:cubicBezTo>
                    <a:pt x="0" y="11014"/>
                    <a:pt x="11014" y="0"/>
                    <a:pt x="24600" y="0"/>
                  </a:cubicBezTo>
                  <a:lnTo>
                    <a:pt x="7747840" y="0"/>
                  </a:lnTo>
                  <a:cubicBezTo>
                    <a:pt x="7761426" y="0"/>
                    <a:pt x="7772440" y="11014"/>
                    <a:pt x="7772440" y="24600"/>
                  </a:cubicBezTo>
                  <a:lnTo>
                    <a:pt x="7772440" y="123000"/>
                  </a:lnTo>
                  <a:cubicBezTo>
                    <a:pt x="7772440" y="136586"/>
                    <a:pt x="7761426" y="147600"/>
                    <a:pt x="7747840" y="147600"/>
                  </a:cubicBezTo>
                  <a:lnTo>
                    <a:pt x="24600" y="147600"/>
                  </a:lnTo>
                  <a:cubicBezTo>
                    <a:pt x="11014" y="147600"/>
                    <a:pt x="0" y="136586"/>
                    <a:pt x="0" y="123000"/>
                  </a:cubicBezTo>
                  <a:lnTo>
                    <a:pt x="0" y="246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0985" tIns="7205" rIns="300985" bIns="7205" numCol="1" spcCol="1270" anchor="ctr" anchorCtr="0">
              <a:noAutofit/>
            </a:bodyPr>
            <a:lstStyle/>
            <a:p>
              <a:pPr lvl="0" algn="l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Письмо Мин просвещения России от 11.06.2025 </a:t>
              </a:r>
              <a:r>
                <a:rPr lang="en-US" sz="1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 03-1227</a:t>
              </a:r>
              <a:r>
                <a:rPr lang="ru-RU" sz="1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«О направлении разъяснений» </a:t>
              </a:r>
              <a:r>
                <a:rPr lang="en-US" sz="1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410500" y="974337"/>
            <a:ext cx="68841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бюрократической нагрузки на воспитателей — стратегическая задача развития системы дошкольного образования РФ, фактор влияющий на качество образования.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46233BDC-A1E9-FDA0-71E1-E99925A8E9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070452"/>
              </p:ext>
            </p:extLst>
          </p:nvPr>
        </p:nvGraphicFramePr>
        <p:xfrm>
          <a:off x="2717073" y="5879027"/>
          <a:ext cx="9155102" cy="2993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7551">
                  <a:extLst>
                    <a:ext uri="{9D8B030D-6E8A-4147-A177-3AD203B41FA5}">
                      <a16:colId xmlns:a16="http://schemas.microsoft.com/office/drawing/2014/main" val="2511143606"/>
                    </a:ext>
                  </a:extLst>
                </a:gridCol>
                <a:gridCol w="4577551">
                  <a:extLst>
                    <a:ext uri="{9D8B030D-6E8A-4147-A177-3AD203B41FA5}">
                      <a16:colId xmlns:a16="http://schemas.microsoft.com/office/drawing/2014/main" val="2181012338"/>
                    </a:ext>
                  </a:extLst>
                </a:gridCol>
              </a:tblGrid>
              <a:tr h="70761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Требуется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требуется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416036"/>
                  </a:ext>
                </a:extLst>
              </a:tr>
              <a:tr h="707618">
                <a:tc>
                  <a:txBody>
                    <a:bodyPr/>
                    <a:lstStyle/>
                    <a:p>
                      <a:pPr marL="342900" indent="-342900" algn="ctr">
                        <a:buFont typeface="Wingdings" panose="05000000000000000000" pitchFamily="2" charset="2"/>
                        <a:buChar char="Ø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Календарно-тематический план</a:t>
                      </a:r>
                    </a:p>
                    <a:p>
                      <a:pPr marL="342900" indent="-342900" algn="ctr">
                        <a:buFont typeface="Wingdings" panose="05000000000000000000" pitchFamily="2" charset="2"/>
                        <a:buChar char="Ø"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 посещаемости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Тетрадь утреннего фильтра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 мытья игрушек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 закаливания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 кварцевания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Протоколы родительских собраний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 для детей – инвалидов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 проветривания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Тетрадь обработки игрушек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 здоровья детей и др.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385367"/>
                  </a:ext>
                </a:extLst>
              </a:tr>
            </a:tbl>
          </a:graphicData>
        </a:graphic>
      </p:graphicFrame>
      <p:sp>
        <p:nvSpPr>
          <p:cNvPr id="14" name="Знак ''минус'' 13">
            <a:extLst>
              <a:ext uri="{FF2B5EF4-FFF2-40B4-BE49-F238E27FC236}">
                <a16:creationId xmlns:a16="http://schemas.microsoft.com/office/drawing/2014/main" id="{5CB24E6C-2903-5134-4DB7-ABF137834CE8}"/>
              </a:ext>
            </a:extLst>
          </p:cNvPr>
          <p:cNvSpPr/>
          <p:nvPr/>
        </p:nvSpPr>
        <p:spPr>
          <a:xfrm rot="18467449">
            <a:off x="7691411" y="7650550"/>
            <a:ext cx="3694375" cy="205582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нак ''минус'' 14">
            <a:extLst>
              <a:ext uri="{FF2B5EF4-FFF2-40B4-BE49-F238E27FC236}">
                <a16:creationId xmlns:a16="http://schemas.microsoft.com/office/drawing/2014/main" id="{E4F9B286-0D04-6DB3-0D54-0D737A31B5DD}"/>
              </a:ext>
            </a:extLst>
          </p:cNvPr>
          <p:cNvSpPr/>
          <p:nvPr/>
        </p:nvSpPr>
        <p:spPr>
          <a:xfrm rot="13858145">
            <a:off x="7646652" y="7669086"/>
            <a:ext cx="3783893" cy="168508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8C8900-713E-8F5F-01D8-F84C10D5FF73}"/>
              </a:ext>
            </a:extLst>
          </p:cNvPr>
          <p:cNvSpPr txBox="1"/>
          <p:nvPr/>
        </p:nvSpPr>
        <p:spPr>
          <a:xfrm>
            <a:off x="7469993" y="1274201"/>
            <a:ext cx="4680426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«Надо освободить воспитателю время для главного – для общения с ребенком» – 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Алтыникова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(советник руководителя Федеральной службы по надзору в сфере образования и науки)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62077C4-758B-4064-48B6-E1BD774E5EA0}"/>
              </a:ext>
            </a:extLst>
          </p:cNvPr>
          <p:cNvSpPr/>
          <p:nvPr/>
        </p:nvSpPr>
        <p:spPr>
          <a:xfrm>
            <a:off x="8386565" y="2950199"/>
            <a:ext cx="2847282" cy="2952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Запрет на: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0B59A7-1A86-B29E-011C-51417BC9B7CA}"/>
              </a:ext>
            </a:extLst>
          </p:cNvPr>
          <p:cNvSpPr txBox="1"/>
          <p:nvPr/>
        </p:nvSpPr>
        <p:spPr>
          <a:xfrm>
            <a:off x="7829842" y="3440176"/>
            <a:ext cx="444333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Дублирование информации на электронных и бумажных версиях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Излишние требования при аттестации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 справок, отчетов, иных документов, информации не предусмотренных законодательством РФ и с реализацией ОП ДО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A9E851-0312-DF1A-3945-7C8073235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9" t="45985" r="30081" b="30572"/>
          <a:stretch>
            <a:fillRect/>
          </a:stretch>
        </p:blipFill>
        <p:spPr>
          <a:xfrm>
            <a:off x="551665" y="6982899"/>
            <a:ext cx="1689705" cy="1419066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83A3A74-FEA5-71BD-FF97-846C2BAFFF6D}"/>
              </a:ext>
            </a:extLst>
          </p:cNvPr>
          <p:cNvSpPr/>
          <p:nvPr/>
        </p:nvSpPr>
        <p:spPr>
          <a:xfrm>
            <a:off x="274320" y="5924711"/>
            <a:ext cx="2206638" cy="8058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Чат-бот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«Помощник Рособрнадзора»</a:t>
            </a:r>
          </a:p>
        </p:txBody>
      </p:sp>
    </p:spTree>
    <p:extLst>
      <p:ext uri="{BB962C8B-B14F-4D97-AF65-F5344CB8AC3E}">
        <p14:creationId xmlns:p14="http://schemas.microsoft.com/office/powerpoint/2010/main" val="4209525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B67264-63DD-2363-EB16-ED204600F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1622863-77C7-4DA6-EA15-587D027FC4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635" t="8889" r="24393" b="35741"/>
          <a:stretch>
            <a:fillRect/>
          </a:stretch>
        </p:blipFill>
        <p:spPr>
          <a:xfrm>
            <a:off x="4276164" y="6262418"/>
            <a:ext cx="3514197" cy="261871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DE3584-9AEA-FFAF-0B3E-DF6F1C990A3F}"/>
              </a:ext>
            </a:extLst>
          </p:cNvPr>
          <p:cNvSpPr txBox="1"/>
          <p:nvPr/>
        </p:nvSpPr>
        <p:spPr>
          <a:xfrm>
            <a:off x="4206242" y="220282"/>
            <a:ext cx="7694021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32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инклюзивного образования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F45991-78EF-87B6-177F-61CA28084C64}"/>
              </a:ext>
            </a:extLst>
          </p:cNvPr>
          <p:cNvSpPr txBox="1"/>
          <p:nvPr/>
        </p:nvSpPr>
        <p:spPr>
          <a:xfrm>
            <a:off x="6033263" y="1506386"/>
            <a:ext cx="5994400" cy="184665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Равные возможности: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Конкурсный марафон в области инклюзивного образования «Журавлик»,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«Синяя птица» для дошкольников с ОВЗ,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«Кубок чемпионов»,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красоты и таланта для детей с ОВЗ «Золушка»,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«Мама, папа, я – спортивная семья».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C15EC5E6-AEA4-70A7-97C6-78EF8D2735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9688602"/>
              </p:ext>
            </p:extLst>
          </p:nvPr>
        </p:nvGraphicFramePr>
        <p:xfrm>
          <a:off x="621575" y="1054102"/>
          <a:ext cx="5664925" cy="3143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14DD18-C299-E068-F6D6-BBBC71007B6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567" t="14928" r="48123" b="5898"/>
          <a:stretch>
            <a:fillRect/>
          </a:stretch>
        </p:blipFill>
        <p:spPr>
          <a:xfrm>
            <a:off x="6357911" y="3810562"/>
            <a:ext cx="2036789" cy="229338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1B3935EB-4F22-CECD-00F4-A1011E066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4798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50A7B90-0AB0-5FBB-98BC-B1E30E2883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5728" y="3810561"/>
            <a:ext cx="3190797" cy="229338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9E86548-F188-B90B-820B-FD35328112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474" y="6262418"/>
            <a:ext cx="3643436" cy="261871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B365759-9B24-CF6F-645B-80D2DEAD6EF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9479" t="13403" r="32450" b="27408"/>
          <a:stretch>
            <a:fillRect/>
          </a:stretch>
        </p:blipFill>
        <p:spPr>
          <a:xfrm>
            <a:off x="8017615" y="6262418"/>
            <a:ext cx="3781002" cy="261871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B2D595-6395-9756-E674-BB123AEE6D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6" b="92820" l="2111" r="91000">
                        <a14:foregroundMark x1="76000" y1="876" x2="79111" y2="5779"/>
                        <a14:foregroundMark x1="91333" y1="23643" x2="90444" y2="35026"/>
                        <a14:foregroundMark x1="80222" y1="2627" x2="81667" y2="4553"/>
                        <a14:foregroundMark x1="6000" y1="84063" x2="6000" y2="84063"/>
                        <a14:foregroundMark x1="2222" y1="85114" x2="2222" y2="85114"/>
                        <a14:foregroundMark x1="11556" y1="90368" x2="23222" y2="92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43" y="4071810"/>
            <a:ext cx="2756625" cy="17489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1543BD-C63B-FBF8-11FB-6765BCDC5420}"/>
              </a:ext>
            </a:extLst>
          </p:cNvPr>
          <p:cNvSpPr txBox="1"/>
          <p:nvPr/>
        </p:nvSpPr>
        <p:spPr>
          <a:xfrm>
            <a:off x="-240478" y="4385179"/>
            <a:ext cx="2566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детей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РАС – 31 %</a:t>
            </a:r>
          </a:p>
        </p:txBody>
      </p:sp>
      <p:sp>
        <p:nvSpPr>
          <p:cNvPr id="16" name="Прямоугольник: скругленные противолежащие углы 15">
            <a:extLst>
              <a:ext uri="{FF2B5EF4-FFF2-40B4-BE49-F238E27FC236}">
                <a16:creationId xmlns:a16="http://schemas.microsoft.com/office/drawing/2014/main" id="{B94F80E8-EEC4-39F2-1976-7780FC9B3E47}"/>
              </a:ext>
            </a:extLst>
          </p:cNvPr>
          <p:cNvSpPr/>
          <p:nvPr/>
        </p:nvSpPr>
        <p:spPr>
          <a:xfrm>
            <a:off x="2829063" y="4457700"/>
            <a:ext cx="3327820" cy="1646247"/>
          </a:xfrm>
          <a:prstGeom prst="round2Diag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1000">
                <a:schemeClr val="accent5">
                  <a:lumMod val="60000"/>
                  <a:lumOff val="40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по оказанию коррекционной помощи детям с ОВЗ: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- 49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 - 18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- 33</a:t>
            </a: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626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AEC59C-F06D-2E17-3552-3563E415F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A02CCE-B550-8908-15D3-A0533AE2B445}"/>
              </a:ext>
            </a:extLst>
          </p:cNvPr>
          <p:cNvSpPr txBox="1"/>
          <p:nvPr/>
        </p:nvSpPr>
        <p:spPr>
          <a:xfrm>
            <a:off x="2730139" y="207218"/>
            <a:ext cx="9130936" cy="107721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32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партнёрства между дошкольными учреждениями, семьями и сообществом</a:t>
            </a:r>
          </a:p>
        </p:txBody>
      </p:sp>
      <p:sp useBgFill="1"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DD748FE3-3AA5-723C-79A4-4977E6B23EE2}"/>
              </a:ext>
            </a:extLst>
          </p:cNvPr>
          <p:cNvSpPr/>
          <p:nvPr/>
        </p:nvSpPr>
        <p:spPr>
          <a:xfrm>
            <a:off x="1042271" y="1405980"/>
            <a:ext cx="4768533" cy="700556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Консультационные центры г. Орска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E280248-40EF-7A85-F96B-2366BFE67E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3466135"/>
              </p:ext>
            </p:extLst>
          </p:nvPr>
        </p:nvGraphicFramePr>
        <p:xfrm>
          <a:off x="197766" y="2157694"/>
          <a:ext cx="5613038" cy="1942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60C76516-EEC2-C501-8227-564F9A8D71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7328160"/>
              </p:ext>
            </p:extLst>
          </p:nvPr>
        </p:nvGraphicFramePr>
        <p:xfrm>
          <a:off x="2641376" y="4255951"/>
          <a:ext cx="2929944" cy="2232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7C9EE7-4111-AF35-700A-A46FC5A923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7035" y="7189622"/>
            <a:ext cx="1681841" cy="161939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29D3938-E7CA-2FDF-A7E3-3D005555302F}"/>
              </a:ext>
            </a:extLst>
          </p:cNvPr>
          <p:cNvSpPr/>
          <p:nvPr/>
        </p:nvSpPr>
        <p:spPr>
          <a:xfrm>
            <a:off x="7089598" y="7029722"/>
            <a:ext cx="2315343" cy="18994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ГМО «Консультационные центры»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CC8191-5AA4-E395-416E-C8E81A8624CE}"/>
              </a:ext>
            </a:extLst>
          </p:cNvPr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5022" y="4272880"/>
            <a:ext cx="1765047" cy="247769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84D376-685E-FD96-71A9-02E5E12C3F0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0726" t="22002" r="23911" b="27290"/>
          <a:stretch>
            <a:fillRect/>
          </a:stretch>
        </p:blipFill>
        <p:spPr>
          <a:xfrm>
            <a:off x="255022" y="7029722"/>
            <a:ext cx="1765048" cy="177929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1783A8B-F5C4-507C-BC1D-9D113ED28F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14813" y="1674872"/>
            <a:ext cx="2415486" cy="341674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Стрелка: шеврон 13">
            <a:extLst>
              <a:ext uri="{FF2B5EF4-FFF2-40B4-BE49-F238E27FC236}">
                <a16:creationId xmlns:a16="http://schemas.microsoft.com/office/drawing/2014/main" id="{2A9176B9-0EAB-BB5C-8454-77907F686A0D}"/>
              </a:ext>
            </a:extLst>
          </p:cNvPr>
          <p:cNvSpPr/>
          <p:nvPr/>
        </p:nvSpPr>
        <p:spPr>
          <a:xfrm>
            <a:off x="9122570" y="1680297"/>
            <a:ext cx="3069429" cy="1660646"/>
          </a:xfrm>
          <a:prstGeom prst="chevron">
            <a:avLst>
              <a:gd name="adj" fmla="val 3384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15% ДОО, реализующие программу просвещения родителей: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96, 104, 56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: шеврон 14">
            <a:extLst>
              <a:ext uri="{FF2B5EF4-FFF2-40B4-BE49-F238E27FC236}">
                <a16:creationId xmlns:a16="http://schemas.microsoft.com/office/drawing/2014/main" id="{83E8DC69-3035-8FED-695D-C6CF595E326D}"/>
              </a:ext>
            </a:extLst>
          </p:cNvPr>
          <p:cNvSpPr/>
          <p:nvPr/>
        </p:nvSpPr>
        <p:spPr>
          <a:xfrm>
            <a:off x="9122571" y="3478905"/>
            <a:ext cx="3069430" cy="1612713"/>
          </a:xfrm>
          <a:prstGeom prst="chevron">
            <a:avLst>
              <a:gd name="adj" fmla="val 3384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2030 году охват ДОО, реализующих программу просвещения родителей – 100%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EA0FEE-5C8F-9EA4-853C-4D489D12777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63468" y="5372147"/>
            <a:ext cx="1587631" cy="161939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63CB77-BEE1-1165-1366-1F43F5C94FBB}"/>
              </a:ext>
            </a:extLst>
          </p:cNvPr>
          <p:cNvSpPr/>
          <p:nvPr/>
        </p:nvSpPr>
        <p:spPr>
          <a:xfrm>
            <a:off x="7089599" y="5341316"/>
            <a:ext cx="2315344" cy="155609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ГМО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родительского просвещения в ДОО: эффективные практики»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D450AA7-7D98-062A-FB17-C252C58043E5}"/>
              </a:ext>
            </a:extLst>
          </p:cNvPr>
          <p:cNvSpPr/>
          <p:nvPr/>
        </p:nvSpPr>
        <p:spPr>
          <a:xfrm>
            <a:off x="2341439" y="6986306"/>
            <a:ext cx="4368800" cy="17792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семьями СОП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Охват профилактической и просветительской работой по вопросам воспитания и развития детей – 100% (47 семей) </a:t>
            </a:r>
          </a:p>
        </p:txBody>
      </p:sp>
    </p:spTree>
    <p:extLst>
      <p:ext uri="{BB962C8B-B14F-4D97-AF65-F5344CB8AC3E}">
        <p14:creationId xmlns:p14="http://schemas.microsoft.com/office/powerpoint/2010/main" val="2076592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D36C5D-0D8E-05F7-F4A7-56E049622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2AAC84-77A4-DB9C-C238-DB85780715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74" r="19002"/>
          <a:stretch>
            <a:fillRect/>
          </a:stretch>
        </p:blipFill>
        <p:spPr>
          <a:xfrm>
            <a:off x="9056919" y="4673601"/>
            <a:ext cx="3019761" cy="246096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6D97E2-08A4-97B5-2D58-4EE19C6B2B3E}"/>
              </a:ext>
            </a:extLst>
          </p:cNvPr>
          <p:cNvSpPr txBox="1"/>
          <p:nvPr/>
        </p:nvSpPr>
        <p:spPr>
          <a:xfrm>
            <a:off x="2129247" y="220282"/>
            <a:ext cx="9640387" cy="107721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32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индивидуальных способностей и талантов каждого ребенка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1184E7-A076-E544-2374-34F3DCAEF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21" y="1887802"/>
            <a:ext cx="3357617" cy="268419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9E5E08-DD92-2DC7-DDDC-1DE905045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53" y="4732388"/>
            <a:ext cx="3281290" cy="246096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AB88BB0-EB25-41C3-DE3E-D9BD7EA0DC6F}"/>
              </a:ext>
            </a:extLst>
          </p:cNvPr>
          <p:cNvSpPr/>
          <p:nvPr/>
        </p:nvSpPr>
        <p:spPr>
          <a:xfrm>
            <a:off x="6487871" y="2683116"/>
            <a:ext cx="2488583" cy="844995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9000">
                <a:schemeClr val="accent5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физкультурный зал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(ДОО 18)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9ACF8ED-D4B5-6780-4459-8DD473CB4711}"/>
              </a:ext>
            </a:extLst>
          </p:cNvPr>
          <p:cNvSpPr/>
          <p:nvPr/>
        </p:nvSpPr>
        <p:spPr>
          <a:xfrm>
            <a:off x="3614403" y="2689044"/>
            <a:ext cx="2751249" cy="853976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9000">
                <a:schemeClr val="accent5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Мультистудия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(ДОО 38, 221) 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ED2DF3-CD56-5B05-7DAB-6F97C1F39B96}"/>
              </a:ext>
            </a:extLst>
          </p:cNvPr>
          <p:cNvSpPr/>
          <p:nvPr/>
        </p:nvSpPr>
        <p:spPr>
          <a:xfrm>
            <a:off x="4956530" y="3629776"/>
            <a:ext cx="2755714" cy="85982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9000">
                <a:schemeClr val="accent5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Фитнес с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сиббордом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(ДОО 56)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AFFCC0E9-8FDD-B6DE-6200-89710F6BE6FB}"/>
              </a:ext>
            </a:extLst>
          </p:cNvPr>
          <p:cNvSpPr/>
          <p:nvPr/>
        </p:nvSpPr>
        <p:spPr>
          <a:xfrm>
            <a:off x="3609938" y="1589502"/>
            <a:ext cx="2755714" cy="98738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9000">
                <a:schemeClr val="accent5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(ДОО 18, 221, 38)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13B80A5-3C1F-4C69-F85A-01F8DBD4CF51}"/>
              </a:ext>
            </a:extLst>
          </p:cNvPr>
          <p:cNvSpPr/>
          <p:nvPr/>
        </p:nvSpPr>
        <p:spPr>
          <a:xfrm>
            <a:off x="6487872" y="1589501"/>
            <a:ext cx="2488583" cy="98738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9000">
                <a:schemeClr val="accent5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Музейная педагогика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(ДОО 102, 104)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614D1F3-CF13-D10F-8941-72BF65DEF4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59" t="6434" r="2672" b="12873"/>
          <a:stretch>
            <a:fillRect/>
          </a:stretch>
        </p:blipFill>
        <p:spPr>
          <a:xfrm>
            <a:off x="9098676" y="1903452"/>
            <a:ext cx="2978004" cy="256694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8924ED4-C464-C946-7FD0-FA83B2DBB4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697"/>
          <a:stretch>
            <a:fillRect/>
          </a:stretch>
        </p:blipFill>
        <p:spPr>
          <a:xfrm>
            <a:off x="6179419" y="6595886"/>
            <a:ext cx="3281289" cy="232783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031486-2E5B-2C03-11E5-CEE60313C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1182" y="4700132"/>
            <a:ext cx="2311400" cy="173355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F5093B-6132-1345-3757-BEB96C61F3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419" y="4683175"/>
            <a:ext cx="2710663" cy="175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654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311</TotalTime>
  <Words>651</Words>
  <Application>Microsoft Office PowerPoint</Application>
  <PresentationFormat>Произвольный</PresentationFormat>
  <Paragraphs>110</Paragraphs>
  <Slides>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Roboto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ф</cp:lastModifiedBy>
  <cp:revision>19</cp:revision>
  <dcterms:created xsi:type="dcterms:W3CDTF">2025-04-04T03:25:49Z</dcterms:created>
  <dcterms:modified xsi:type="dcterms:W3CDTF">2025-08-27T15:39:41Z</dcterms:modified>
</cp:coreProperties>
</file>