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6"/>
  </p:notesMasterIdLst>
  <p:sldIdLst>
    <p:sldId id="351" r:id="rId4"/>
    <p:sldId id="35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510" y="11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Graphic 207">
            <a:extLst>
              <a:ext uri="{FF2B5EF4-FFF2-40B4-BE49-F238E27FC236}">
                <a16:creationId xmlns:a16="http://schemas.microsoft.com/office/drawing/2014/main" id="{449B3AE5-AC24-4CAF-B21A-BBC209FF682A}"/>
              </a:ext>
            </a:extLst>
          </p:cNvPr>
          <p:cNvSpPr/>
          <p:nvPr userDrawn="1"/>
        </p:nvSpPr>
        <p:spPr>
          <a:xfrm>
            <a:off x="704243" y="1640490"/>
            <a:ext cx="2517052" cy="4559069"/>
          </a:xfrm>
          <a:custGeom>
            <a:avLst/>
            <a:gdLst>
              <a:gd name="connsiteX0" fmla="*/ 0 w 2267097"/>
              <a:gd name="connsiteY0" fmla="*/ 0 h 3428480"/>
              <a:gd name="connsiteX1" fmla="*/ 2267098 w 2267097"/>
              <a:gd name="connsiteY1" fmla="*/ 0 h 3428480"/>
              <a:gd name="connsiteX2" fmla="*/ 2267098 w 2267097"/>
              <a:gd name="connsiteY2" fmla="*/ 3428481 h 3428480"/>
              <a:gd name="connsiteX3" fmla="*/ 0 w 2267097"/>
              <a:gd name="connsiteY3" fmla="*/ 3428481 h 3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097" h="3428480">
                <a:moveTo>
                  <a:pt x="0" y="0"/>
                </a:moveTo>
                <a:lnTo>
                  <a:pt x="2267098" y="0"/>
                </a:lnTo>
                <a:lnTo>
                  <a:pt x="2267098" y="3428481"/>
                </a:lnTo>
                <a:lnTo>
                  <a:pt x="0" y="342848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F899FD7-6589-4E30-9062-36E9667D719A}"/>
              </a:ext>
            </a:extLst>
          </p:cNvPr>
          <p:cNvSpPr/>
          <p:nvPr userDrawn="1"/>
        </p:nvSpPr>
        <p:spPr>
          <a:xfrm>
            <a:off x="704243" y="1640490"/>
            <a:ext cx="2517052" cy="61936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Graphic 207">
            <a:extLst>
              <a:ext uri="{FF2B5EF4-FFF2-40B4-BE49-F238E27FC236}">
                <a16:creationId xmlns:a16="http://schemas.microsoft.com/office/drawing/2014/main" id="{9B2C363E-D558-4F8B-B750-D1FA204E4D2D}"/>
              </a:ext>
            </a:extLst>
          </p:cNvPr>
          <p:cNvSpPr/>
          <p:nvPr userDrawn="1"/>
        </p:nvSpPr>
        <p:spPr>
          <a:xfrm>
            <a:off x="3477938" y="1640490"/>
            <a:ext cx="2517052" cy="4559069"/>
          </a:xfrm>
          <a:custGeom>
            <a:avLst/>
            <a:gdLst>
              <a:gd name="connsiteX0" fmla="*/ 0 w 2267097"/>
              <a:gd name="connsiteY0" fmla="*/ 0 h 3428480"/>
              <a:gd name="connsiteX1" fmla="*/ 2267098 w 2267097"/>
              <a:gd name="connsiteY1" fmla="*/ 0 h 3428480"/>
              <a:gd name="connsiteX2" fmla="*/ 2267098 w 2267097"/>
              <a:gd name="connsiteY2" fmla="*/ 3428481 h 3428480"/>
              <a:gd name="connsiteX3" fmla="*/ 0 w 2267097"/>
              <a:gd name="connsiteY3" fmla="*/ 3428481 h 3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097" h="3428480">
                <a:moveTo>
                  <a:pt x="0" y="0"/>
                </a:moveTo>
                <a:lnTo>
                  <a:pt x="2267098" y="0"/>
                </a:lnTo>
                <a:lnTo>
                  <a:pt x="2267098" y="3428481"/>
                </a:lnTo>
                <a:lnTo>
                  <a:pt x="0" y="342848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7" name="Rectangle 98">
            <a:extLst>
              <a:ext uri="{FF2B5EF4-FFF2-40B4-BE49-F238E27FC236}">
                <a16:creationId xmlns:a16="http://schemas.microsoft.com/office/drawing/2014/main" id="{1692A3BF-052C-4616-A5F8-4B7481A30973}"/>
              </a:ext>
            </a:extLst>
          </p:cNvPr>
          <p:cNvSpPr/>
          <p:nvPr userDrawn="1"/>
        </p:nvSpPr>
        <p:spPr>
          <a:xfrm>
            <a:off x="3477938" y="1640490"/>
            <a:ext cx="2517052" cy="61936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Graphic 207">
            <a:extLst>
              <a:ext uri="{FF2B5EF4-FFF2-40B4-BE49-F238E27FC236}">
                <a16:creationId xmlns:a16="http://schemas.microsoft.com/office/drawing/2014/main" id="{2CEB9B76-D7FF-437A-99AB-2855174072F4}"/>
              </a:ext>
            </a:extLst>
          </p:cNvPr>
          <p:cNvSpPr/>
          <p:nvPr userDrawn="1"/>
        </p:nvSpPr>
        <p:spPr>
          <a:xfrm>
            <a:off x="6251633" y="1640490"/>
            <a:ext cx="2517052" cy="4559069"/>
          </a:xfrm>
          <a:custGeom>
            <a:avLst/>
            <a:gdLst>
              <a:gd name="connsiteX0" fmla="*/ 0 w 2267097"/>
              <a:gd name="connsiteY0" fmla="*/ 0 h 3428480"/>
              <a:gd name="connsiteX1" fmla="*/ 2267098 w 2267097"/>
              <a:gd name="connsiteY1" fmla="*/ 0 h 3428480"/>
              <a:gd name="connsiteX2" fmla="*/ 2267098 w 2267097"/>
              <a:gd name="connsiteY2" fmla="*/ 3428481 h 3428480"/>
              <a:gd name="connsiteX3" fmla="*/ 0 w 2267097"/>
              <a:gd name="connsiteY3" fmla="*/ 3428481 h 3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097" h="3428480">
                <a:moveTo>
                  <a:pt x="0" y="0"/>
                </a:moveTo>
                <a:lnTo>
                  <a:pt x="2267098" y="0"/>
                </a:lnTo>
                <a:lnTo>
                  <a:pt x="2267098" y="3428481"/>
                </a:lnTo>
                <a:lnTo>
                  <a:pt x="0" y="342848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199A0F82-6CF6-4430-A794-8611B8B82EAF}"/>
              </a:ext>
            </a:extLst>
          </p:cNvPr>
          <p:cNvSpPr/>
          <p:nvPr userDrawn="1"/>
        </p:nvSpPr>
        <p:spPr>
          <a:xfrm>
            <a:off x="6251633" y="1640490"/>
            <a:ext cx="2517052" cy="6193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Graphic 207">
            <a:extLst>
              <a:ext uri="{FF2B5EF4-FFF2-40B4-BE49-F238E27FC236}">
                <a16:creationId xmlns:a16="http://schemas.microsoft.com/office/drawing/2014/main" id="{C5F680A1-E910-41ED-AD61-984C0F5E5DFA}"/>
              </a:ext>
            </a:extLst>
          </p:cNvPr>
          <p:cNvSpPr/>
          <p:nvPr userDrawn="1"/>
        </p:nvSpPr>
        <p:spPr>
          <a:xfrm>
            <a:off x="9025328" y="1640490"/>
            <a:ext cx="2517052" cy="4559069"/>
          </a:xfrm>
          <a:custGeom>
            <a:avLst/>
            <a:gdLst>
              <a:gd name="connsiteX0" fmla="*/ 0 w 2267097"/>
              <a:gd name="connsiteY0" fmla="*/ 0 h 3428480"/>
              <a:gd name="connsiteX1" fmla="*/ 2267098 w 2267097"/>
              <a:gd name="connsiteY1" fmla="*/ 0 h 3428480"/>
              <a:gd name="connsiteX2" fmla="*/ 2267098 w 2267097"/>
              <a:gd name="connsiteY2" fmla="*/ 3428481 h 3428480"/>
              <a:gd name="connsiteX3" fmla="*/ 0 w 2267097"/>
              <a:gd name="connsiteY3" fmla="*/ 3428481 h 3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7097" h="3428480">
                <a:moveTo>
                  <a:pt x="0" y="0"/>
                </a:moveTo>
                <a:lnTo>
                  <a:pt x="2267098" y="0"/>
                </a:lnTo>
                <a:lnTo>
                  <a:pt x="2267098" y="3428481"/>
                </a:lnTo>
                <a:lnTo>
                  <a:pt x="0" y="3428481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1" name="Rectangle 124">
            <a:extLst>
              <a:ext uri="{FF2B5EF4-FFF2-40B4-BE49-F238E27FC236}">
                <a16:creationId xmlns:a16="http://schemas.microsoft.com/office/drawing/2014/main" id="{B40EE4C6-9600-435C-A597-7AD9D84328AC}"/>
              </a:ext>
            </a:extLst>
          </p:cNvPr>
          <p:cNvSpPr/>
          <p:nvPr userDrawn="1"/>
        </p:nvSpPr>
        <p:spPr>
          <a:xfrm>
            <a:off x="9025328" y="1640490"/>
            <a:ext cx="2517052" cy="61936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06B3017-2CF6-412B-A94C-480203C56803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00769" y="2396856"/>
            <a:ext cx="2124000" cy="23315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9978BD0-05A6-4A93-BA8E-A166BE6FB9FC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3674464" y="2396856"/>
            <a:ext cx="2124000" cy="23315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4A6706C-6AD9-4F35-8F27-6ABEB25814D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448159" y="2396856"/>
            <a:ext cx="2124000" cy="23315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924C327-AB91-40E3-B28F-5A677F392090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221854" y="2396856"/>
            <a:ext cx="2124000" cy="23315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31683453-2695-4127-9A53-B329EB8D3612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3">
            <a:extLst>
              <a:ext uri="{FF2B5EF4-FFF2-40B4-BE49-F238E27FC236}">
                <a16:creationId xmlns:a16="http://schemas.microsoft.com/office/drawing/2014/main" id="{6691F763-2C66-4036-B201-C3B6EDF654E8}"/>
              </a:ext>
            </a:extLst>
          </p:cNvPr>
          <p:cNvSpPr/>
          <p:nvPr userDrawn="1"/>
        </p:nvSpPr>
        <p:spPr>
          <a:xfrm>
            <a:off x="404812" y="1100227"/>
            <a:ext cx="11382375" cy="4705350"/>
          </a:xfrm>
          <a:prstGeom prst="frame">
            <a:avLst>
              <a:gd name="adj1" fmla="val 105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그림 개체 틀 6">
            <a:extLst>
              <a:ext uri="{FF2B5EF4-FFF2-40B4-BE49-F238E27FC236}">
                <a16:creationId xmlns:a16="http://schemas.microsoft.com/office/drawing/2014/main" id="{B1F60C96-9169-408C-90AE-AA68044C782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85825" y="4852"/>
            <a:ext cx="410809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4">
            <a:extLst>
              <a:ext uri="{FF2B5EF4-FFF2-40B4-BE49-F238E27FC236}">
                <a16:creationId xmlns:a16="http://schemas.microsoft.com/office/drawing/2014/main" id="{B423CD58-0D66-4304-BDEE-5E9817348E8F}"/>
              </a:ext>
            </a:extLst>
          </p:cNvPr>
          <p:cNvSpPr/>
          <p:nvPr userDrawn="1"/>
        </p:nvSpPr>
        <p:spPr>
          <a:xfrm>
            <a:off x="3718801" y="5611520"/>
            <a:ext cx="4782651" cy="51739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EE9A9ACA-3769-46D5-8EAB-B2EC92DDB0CC}"/>
              </a:ext>
            </a:extLst>
          </p:cNvPr>
          <p:cNvGrpSpPr/>
          <p:nvPr userDrawn="1"/>
        </p:nvGrpSpPr>
        <p:grpSpPr>
          <a:xfrm>
            <a:off x="3857257" y="2331942"/>
            <a:ext cx="4505740" cy="3543840"/>
            <a:chOff x="2444748" y="555045"/>
            <a:chExt cx="7282048" cy="5727454"/>
          </a:xfrm>
        </p:grpSpPr>
        <p:sp>
          <p:nvSpPr>
            <p:cNvPr id="4" name="Freeform: Shape 86">
              <a:extLst>
                <a:ext uri="{FF2B5EF4-FFF2-40B4-BE49-F238E27FC236}">
                  <a16:creationId xmlns:a16="http://schemas.microsoft.com/office/drawing/2014/main" id="{ED1066C7-9B71-4C96-99C8-D96E4A986C5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87">
              <a:extLst>
                <a:ext uri="{FF2B5EF4-FFF2-40B4-BE49-F238E27FC236}">
                  <a16:creationId xmlns:a16="http://schemas.microsoft.com/office/drawing/2014/main" id="{C5962921-393C-4636-9BFB-0781D28D030D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88">
              <a:extLst>
                <a:ext uri="{FF2B5EF4-FFF2-40B4-BE49-F238E27FC236}">
                  <a16:creationId xmlns:a16="http://schemas.microsoft.com/office/drawing/2014/main" id="{248C5BC9-E149-4B05-B3A6-76E6F24E2355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89">
              <a:extLst>
                <a:ext uri="{FF2B5EF4-FFF2-40B4-BE49-F238E27FC236}">
                  <a16:creationId xmlns:a16="http://schemas.microsoft.com/office/drawing/2014/main" id="{1A4E1258-30D2-4BFA-8CD7-AAB55B8BC6B0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90">
              <a:extLst>
                <a:ext uri="{FF2B5EF4-FFF2-40B4-BE49-F238E27FC236}">
                  <a16:creationId xmlns:a16="http://schemas.microsoft.com/office/drawing/2014/main" id="{3007D929-2A06-40B9-AFE5-F6A035E5EC5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91">
              <a:extLst>
                <a:ext uri="{FF2B5EF4-FFF2-40B4-BE49-F238E27FC236}">
                  <a16:creationId xmlns:a16="http://schemas.microsoft.com/office/drawing/2014/main" id="{801FDC71-B224-4E1D-9B87-C93EEC703E83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2">
              <a:extLst>
                <a:ext uri="{FF2B5EF4-FFF2-40B4-BE49-F238E27FC236}">
                  <a16:creationId xmlns:a16="http://schemas.microsoft.com/office/drawing/2014/main" id="{C418B1E3-7AFA-4106-8685-DD0ED86AF2AB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93">
              <a:extLst>
                <a:ext uri="{FF2B5EF4-FFF2-40B4-BE49-F238E27FC236}">
                  <a16:creationId xmlns:a16="http://schemas.microsoft.com/office/drawing/2014/main" id="{49B6C0A8-EEAC-43E5-8FB3-50AB032A9E5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2" name="그림 개체 틀 2">
            <a:extLst>
              <a:ext uri="{FF2B5EF4-FFF2-40B4-BE49-F238E27FC236}">
                <a16:creationId xmlns:a16="http://schemas.microsoft.com/office/drawing/2014/main" id="{C61D7F9B-4E47-4846-B4D1-71C2997383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44716" y="2524523"/>
            <a:ext cx="4130822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C4B4B8C9-2EE7-4F77-B011-D57FFF87E4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E6C801-8C03-448B-BDC5-40BE23628723}"/>
              </a:ext>
            </a:extLst>
          </p:cNvPr>
          <p:cNvSpPr/>
          <p:nvPr userDrawn="1"/>
        </p:nvSpPr>
        <p:spPr>
          <a:xfrm>
            <a:off x="3994632" y="0"/>
            <a:ext cx="420273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15CD67-D8BF-47E1-ACB6-1D0A7CA6E38F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3980523-C68B-48C0-8E56-E37BBDDCAA4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816000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>
            <a:extLst>
              <a:ext uri="{FF2B5EF4-FFF2-40B4-BE49-F238E27FC236}">
                <a16:creationId xmlns:a16="http://schemas.microsoft.com/office/drawing/2014/main" id="{90B2EC82-F894-4EB8-AF6A-628542B0F1F9}"/>
              </a:ext>
            </a:extLst>
          </p:cNvPr>
          <p:cNvSpPr/>
          <p:nvPr userDrawn="1"/>
        </p:nvSpPr>
        <p:spPr>
          <a:xfrm>
            <a:off x="6096000" y="837246"/>
            <a:ext cx="6096000" cy="25917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61">
            <a:extLst>
              <a:ext uri="{FF2B5EF4-FFF2-40B4-BE49-F238E27FC236}">
                <a16:creationId xmlns:a16="http://schemas.microsoft.com/office/drawing/2014/main" id="{058BCE68-5A6A-46EF-B6B5-06F8809D627D}"/>
              </a:ext>
            </a:extLst>
          </p:cNvPr>
          <p:cNvGrpSpPr/>
          <p:nvPr userDrawn="1"/>
        </p:nvGrpSpPr>
        <p:grpSpPr>
          <a:xfrm>
            <a:off x="1058291" y="3689597"/>
            <a:ext cx="2892793" cy="3168403"/>
            <a:chOff x="1058291" y="3689597"/>
            <a:chExt cx="2892793" cy="3168403"/>
          </a:xfrm>
        </p:grpSpPr>
        <p:sp>
          <p:nvSpPr>
            <p:cNvPr id="4" name="Freeform: Shape 53">
              <a:extLst>
                <a:ext uri="{FF2B5EF4-FFF2-40B4-BE49-F238E27FC236}">
                  <a16:creationId xmlns:a16="http://schemas.microsoft.com/office/drawing/2014/main" id="{0342F8AA-B16A-41A7-BF3D-7328EB09A765}"/>
                </a:ext>
              </a:extLst>
            </p:cNvPr>
            <p:cNvSpPr/>
            <p:nvPr userDrawn="1"/>
          </p:nvSpPr>
          <p:spPr>
            <a:xfrm>
              <a:off x="1062769" y="3689597"/>
              <a:ext cx="2885112" cy="3168403"/>
            </a:xfrm>
            <a:custGeom>
              <a:avLst/>
              <a:gdLst>
                <a:gd name="connsiteX0" fmla="*/ 380827 w 2885112"/>
                <a:gd name="connsiteY0" fmla="*/ 0 h 3168403"/>
                <a:gd name="connsiteX1" fmla="*/ 2504286 w 2885112"/>
                <a:gd name="connsiteY1" fmla="*/ 0 h 3168403"/>
                <a:gd name="connsiteX2" fmla="*/ 2885112 w 2885112"/>
                <a:gd name="connsiteY2" fmla="*/ 376422 h 3168403"/>
                <a:gd name="connsiteX3" fmla="*/ 2885112 w 2885112"/>
                <a:gd name="connsiteY3" fmla="*/ 3168403 h 3168403"/>
                <a:gd name="connsiteX4" fmla="*/ 0 w 2885112"/>
                <a:gd name="connsiteY4" fmla="*/ 3168403 h 3168403"/>
                <a:gd name="connsiteX5" fmla="*/ 0 w 2885112"/>
                <a:gd name="connsiteY5" fmla="*/ 376422 h 3168403"/>
                <a:gd name="connsiteX6" fmla="*/ 380827 w 2885112"/>
                <a:gd name="connsiteY6" fmla="*/ 0 h 316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12" h="3168403">
                  <a:moveTo>
                    <a:pt x="380827" y="0"/>
                  </a:moveTo>
                  <a:lnTo>
                    <a:pt x="2504286" y="0"/>
                  </a:lnTo>
                  <a:cubicBezTo>
                    <a:pt x="2714606" y="0"/>
                    <a:pt x="2885112" y="168534"/>
                    <a:pt x="2885112" y="376422"/>
                  </a:cubicBezTo>
                  <a:lnTo>
                    <a:pt x="2885112" y="3168403"/>
                  </a:lnTo>
                  <a:lnTo>
                    <a:pt x="0" y="3168403"/>
                  </a:lnTo>
                  <a:lnTo>
                    <a:pt x="0" y="376422"/>
                  </a:lnTo>
                  <a:cubicBezTo>
                    <a:pt x="57" y="168534"/>
                    <a:pt x="170506" y="0"/>
                    <a:pt x="380827" y="0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54">
              <a:extLst>
                <a:ext uri="{FF2B5EF4-FFF2-40B4-BE49-F238E27FC236}">
                  <a16:creationId xmlns:a16="http://schemas.microsoft.com/office/drawing/2014/main" id="{BED40DB1-A9B8-4E49-9309-A44AA18974C9}"/>
                </a:ext>
              </a:extLst>
            </p:cNvPr>
            <p:cNvSpPr/>
            <p:nvPr userDrawn="1"/>
          </p:nvSpPr>
          <p:spPr>
            <a:xfrm>
              <a:off x="1101424" y="3719878"/>
              <a:ext cx="2807801" cy="3138121"/>
            </a:xfrm>
            <a:custGeom>
              <a:avLst/>
              <a:gdLst>
                <a:gd name="connsiteX0" fmla="*/ 379798 w 2807801"/>
                <a:gd name="connsiteY0" fmla="*/ 0 h 3138121"/>
                <a:gd name="connsiteX1" fmla="*/ 2428003 w 2807801"/>
                <a:gd name="connsiteY1" fmla="*/ 0 h 3138121"/>
                <a:gd name="connsiteX2" fmla="*/ 2807801 w 2807801"/>
                <a:gd name="connsiteY2" fmla="*/ 376422 h 3138121"/>
                <a:gd name="connsiteX3" fmla="*/ 2807801 w 2807801"/>
                <a:gd name="connsiteY3" fmla="*/ 3138121 h 3138121"/>
                <a:gd name="connsiteX4" fmla="*/ 0 w 2807801"/>
                <a:gd name="connsiteY4" fmla="*/ 3138121 h 3138121"/>
                <a:gd name="connsiteX5" fmla="*/ 0 w 2807801"/>
                <a:gd name="connsiteY5" fmla="*/ 376422 h 3138121"/>
                <a:gd name="connsiteX6" fmla="*/ 379798 w 2807801"/>
                <a:gd name="connsiteY6" fmla="*/ 0 h 313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801" h="3138121">
                  <a:moveTo>
                    <a:pt x="379798" y="0"/>
                  </a:moveTo>
                  <a:lnTo>
                    <a:pt x="2428003" y="0"/>
                  </a:lnTo>
                  <a:cubicBezTo>
                    <a:pt x="2637756" y="0"/>
                    <a:pt x="2807801" y="168533"/>
                    <a:pt x="2807801" y="376422"/>
                  </a:cubicBezTo>
                  <a:lnTo>
                    <a:pt x="2807801" y="3138121"/>
                  </a:lnTo>
                  <a:lnTo>
                    <a:pt x="0" y="3138121"/>
                  </a:lnTo>
                  <a:lnTo>
                    <a:pt x="0" y="376422"/>
                  </a:lnTo>
                  <a:cubicBezTo>
                    <a:pt x="0" y="168533"/>
                    <a:pt x="170045" y="0"/>
                    <a:pt x="379798" y="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3CD28AD2-91F7-486A-9E41-8780BB9CBE0D}"/>
                </a:ext>
              </a:extLst>
            </p:cNvPr>
            <p:cNvSpPr/>
            <p:nvPr/>
          </p:nvSpPr>
          <p:spPr>
            <a:xfrm>
              <a:off x="1058801" y="4510882"/>
              <a:ext cx="20187" cy="196716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583A36D0-5D3B-4C5B-A6C6-D91C7E61B634}"/>
                </a:ext>
              </a:extLst>
            </p:cNvPr>
            <p:cNvSpPr/>
            <p:nvPr/>
          </p:nvSpPr>
          <p:spPr>
            <a:xfrm>
              <a:off x="1058801" y="4932953"/>
              <a:ext cx="28182" cy="392355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627E93FC-A472-4493-8A44-3FBA32E852EA}"/>
                </a:ext>
              </a:extLst>
            </p:cNvPr>
            <p:cNvSpPr/>
            <p:nvPr/>
          </p:nvSpPr>
          <p:spPr>
            <a:xfrm>
              <a:off x="1058858" y="4961137"/>
              <a:ext cx="15935" cy="32856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8B51CBE4-B2EF-49EC-89F2-0995EE301AB7}"/>
                </a:ext>
              </a:extLst>
            </p:cNvPr>
            <p:cNvSpPr/>
            <p:nvPr/>
          </p:nvSpPr>
          <p:spPr>
            <a:xfrm>
              <a:off x="1058291" y="5456869"/>
              <a:ext cx="28182" cy="392355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6F725827-06C8-48FC-AFFA-7C7D152091BF}"/>
                </a:ext>
              </a:extLst>
            </p:cNvPr>
            <p:cNvSpPr/>
            <p:nvPr/>
          </p:nvSpPr>
          <p:spPr>
            <a:xfrm>
              <a:off x="1058291" y="5485053"/>
              <a:ext cx="15935" cy="32856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655425C2-DE77-45EB-A284-BCE400BD0CBE}"/>
                </a:ext>
              </a:extLst>
            </p:cNvPr>
            <p:cNvSpPr/>
            <p:nvPr/>
          </p:nvSpPr>
          <p:spPr>
            <a:xfrm>
              <a:off x="3922902" y="5064570"/>
              <a:ext cx="28182" cy="635005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926F4066-0215-471C-BE37-3A40CBA2D570}"/>
                </a:ext>
              </a:extLst>
            </p:cNvPr>
            <p:cNvSpPr/>
            <p:nvPr/>
          </p:nvSpPr>
          <p:spPr>
            <a:xfrm>
              <a:off x="3935149" y="5110218"/>
              <a:ext cx="15935" cy="531742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D9D1AA71-6CD5-4028-9C65-856D7D991E6F}"/>
                </a:ext>
              </a:extLst>
            </p:cNvPr>
            <p:cNvSpPr/>
            <p:nvPr/>
          </p:nvSpPr>
          <p:spPr>
            <a:xfrm>
              <a:off x="3928288" y="6392988"/>
              <a:ext cx="22796" cy="435170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82AB29CC-D609-4401-B96B-CD9B40F4185E}"/>
                </a:ext>
              </a:extLst>
            </p:cNvPr>
            <p:cNvSpPr/>
            <p:nvPr/>
          </p:nvSpPr>
          <p:spPr>
            <a:xfrm>
              <a:off x="3938156" y="6424233"/>
              <a:ext cx="12928" cy="36439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Oval 32">
              <a:extLst>
                <a:ext uri="{FF2B5EF4-FFF2-40B4-BE49-F238E27FC236}">
                  <a16:creationId xmlns:a16="http://schemas.microsoft.com/office/drawing/2014/main" id="{48E1F7D7-65F8-425C-8544-3FE7D11A43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78879" y="3808481"/>
              <a:ext cx="134198" cy="13419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33">
              <a:extLst>
                <a:ext uri="{FF2B5EF4-FFF2-40B4-BE49-F238E27FC236}">
                  <a16:creationId xmlns:a16="http://schemas.microsoft.com/office/drawing/2014/main" id="{2AF4925D-A991-4DA0-8D6E-EFCADFABED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7267" y="3816868"/>
              <a:ext cx="117423" cy="117423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Oval 34">
              <a:extLst>
                <a:ext uri="{FF2B5EF4-FFF2-40B4-BE49-F238E27FC236}">
                  <a16:creationId xmlns:a16="http://schemas.microsoft.com/office/drawing/2014/main" id="{66F4BF56-D91D-4E5F-8A68-6887EF99E443}"/>
                </a:ext>
              </a:extLst>
            </p:cNvPr>
            <p:cNvSpPr/>
            <p:nvPr/>
          </p:nvSpPr>
          <p:spPr>
            <a:xfrm>
              <a:off x="3016958" y="3846560"/>
              <a:ext cx="58040" cy="5804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Oval 35">
              <a:extLst>
                <a:ext uri="{FF2B5EF4-FFF2-40B4-BE49-F238E27FC236}">
                  <a16:creationId xmlns:a16="http://schemas.microsoft.com/office/drawing/2014/main" id="{FB90FC9E-A6DB-4552-8047-D6E71DD96128}"/>
                </a:ext>
              </a:extLst>
            </p:cNvPr>
            <p:cNvSpPr/>
            <p:nvPr/>
          </p:nvSpPr>
          <p:spPr>
            <a:xfrm>
              <a:off x="3030585" y="3860187"/>
              <a:ext cx="30788" cy="3078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Graphic 2">
              <a:extLst>
                <a:ext uri="{FF2B5EF4-FFF2-40B4-BE49-F238E27FC236}">
                  <a16:creationId xmlns:a16="http://schemas.microsoft.com/office/drawing/2014/main" id="{CE9583FB-8645-4656-87B6-B8F4EE88A24C}"/>
                </a:ext>
              </a:extLst>
            </p:cNvPr>
            <p:cNvSpPr/>
            <p:nvPr userDrawn="1"/>
          </p:nvSpPr>
          <p:spPr>
            <a:xfrm flipH="1">
              <a:off x="1060804" y="4534334"/>
              <a:ext cx="10717" cy="149811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oup 60">
            <a:extLst>
              <a:ext uri="{FF2B5EF4-FFF2-40B4-BE49-F238E27FC236}">
                <a16:creationId xmlns:a16="http://schemas.microsoft.com/office/drawing/2014/main" id="{A55386F8-31DA-4E85-8654-C92A5C2B2EA1}"/>
              </a:ext>
            </a:extLst>
          </p:cNvPr>
          <p:cNvGrpSpPr/>
          <p:nvPr userDrawn="1"/>
        </p:nvGrpSpPr>
        <p:grpSpPr>
          <a:xfrm>
            <a:off x="8332411" y="0"/>
            <a:ext cx="2885112" cy="2622090"/>
            <a:chOff x="833153" y="6858000"/>
            <a:chExt cx="2885112" cy="2622090"/>
          </a:xfrm>
        </p:grpSpPr>
        <p:sp>
          <p:nvSpPr>
            <p:cNvPr id="21" name="Freeform: Shape 57">
              <a:extLst>
                <a:ext uri="{FF2B5EF4-FFF2-40B4-BE49-F238E27FC236}">
                  <a16:creationId xmlns:a16="http://schemas.microsoft.com/office/drawing/2014/main" id="{844F81EB-9973-4640-899F-D1489234DA9B}"/>
                </a:ext>
              </a:extLst>
            </p:cNvPr>
            <p:cNvSpPr/>
            <p:nvPr/>
          </p:nvSpPr>
          <p:spPr>
            <a:xfrm>
              <a:off x="833153" y="6858000"/>
              <a:ext cx="2885112" cy="2622090"/>
            </a:xfrm>
            <a:custGeom>
              <a:avLst/>
              <a:gdLst>
                <a:gd name="connsiteX0" fmla="*/ 0 w 2885112"/>
                <a:gd name="connsiteY0" fmla="*/ 0 h 2622090"/>
                <a:gd name="connsiteX1" fmla="*/ 2885112 w 2885112"/>
                <a:gd name="connsiteY1" fmla="*/ 0 h 2622090"/>
                <a:gd name="connsiteX2" fmla="*/ 2885112 w 2885112"/>
                <a:gd name="connsiteY2" fmla="*/ 2245726 h 2622090"/>
                <a:gd name="connsiteX3" fmla="*/ 2504286 w 2885112"/>
                <a:gd name="connsiteY3" fmla="*/ 2622090 h 2622090"/>
                <a:gd name="connsiteX4" fmla="*/ 380827 w 2885112"/>
                <a:gd name="connsiteY4" fmla="*/ 2622090 h 2622090"/>
                <a:gd name="connsiteX5" fmla="*/ 0 w 2885112"/>
                <a:gd name="connsiteY5" fmla="*/ 2245668 h 262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5112" h="2622090">
                  <a:moveTo>
                    <a:pt x="0" y="0"/>
                  </a:moveTo>
                  <a:lnTo>
                    <a:pt x="2885112" y="0"/>
                  </a:lnTo>
                  <a:lnTo>
                    <a:pt x="2885112" y="2245726"/>
                  </a:lnTo>
                  <a:cubicBezTo>
                    <a:pt x="2885055" y="2453556"/>
                    <a:pt x="2714549" y="2622090"/>
                    <a:pt x="2504286" y="2622090"/>
                  </a:cubicBezTo>
                  <a:lnTo>
                    <a:pt x="380827" y="2622090"/>
                  </a:lnTo>
                  <a:cubicBezTo>
                    <a:pt x="170506" y="2622090"/>
                    <a:pt x="0" y="2453556"/>
                    <a:pt x="0" y="2245668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58">
              <a:extLst>
                <a:ext uri="{FF2B5EF4-FFF2-40B4-BE49-F238E27FC236}">
                  <a16:creationId xmlns:a16="http://schemas.microsoft.com/office/drawing/2014/main" id="{06B19B54-4D31-4E26-BD4F-05E0A3C52F05}"/>
                </a:ext>
              </a:extLst>
            </p:cNvPr>
            <p:cNvSpPr/>
            <p:nvPr/>
          </p:nvSpPr>
          <p:spPr>
            <a:xfrm>
              <a:off x="871808" y="6858000"/>
              <a:ext cx="2807801" cy="2591752"/>
            </a:xfrm>
            <a:custGeom>
              <a:avLst/>
              <a:gdLst>
                <a:gd name="connsiteX0" fmla="*/ 0 w 2807801"/>
                <a:gd name="connsiteY0" fmla="*/ 0 h 2591752"/>
                <a:gd name="connsiteX1" fmla="*/ 2807801 w 2807801"/>
                <a:gd name="connsiteY1" fmla="*/ 0 h 2591752"/>
                <a:gd name="connsiteX2" fmla="*/ 2807801 w 2807801"/>
                <a:gd name="connsiteY2" fmla="*/ 2215388 h 2591752"/>
                <a:gd name="connsiteX3" fmla="*/ 2428061 w 2807801"/>
                <a:gd name="connsiteY3" fmla="*/ 2591752 h 2591752"/>
                <a:gd name="connsiteX4" fmla="*/ 379798 w 2807801"/>
                <a:gd name="connsiteY4" fmla="*/ 2591752 h 2591752"/>
                <a:gd name="connsiteX5" fmla="*/ 0 w 2807801"/>
                <a:gd name="connsiteY5" fmla="*/ 2215332 h 259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7801" h="2591752">
                  <a:moveTo>
                    <a:pt x="0" y="0"/>
                  </a:moveTo>
                  <a:lnTo>
                    <a:pt x="2807801" y="0"/>
                  </a:lnTo>
                  <a:lnTo>
                    <a:pt x="2807801" y="2215388"/>
                  </a:lnTo>
                  <a:cubicBezTo>
                    <a:pt x="2807801" y="2423218"/>
                    <a:pt x="2637756" y="2591752"/>
                    <a:pt x="2428061" y="2591752"/>
                  </a:cubicBezTo>
                  <a:lnTo>
                    <a:pt x="379798" y="2591752"/>
                  </a:lnTo>
                  <a:cubicBezTo>
                    <a:pt x="170045" y="2591752"/>
                    <a:pt x="0" y="2423218"/>
                    <a:pt x="0" y="2215332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3" name="Freeform: Shape 66">
            <a:extLst>
              <a:ext uri="{FF2B5EF4-FFF2-40B4-BE49-F238E27FC236}">
                <a16:creationId xmlns:a16="http://schemas.microsoft.com/office/drawing/2014/main" id="{286969C7-D0D2-4F31-91A0-159DA79AEE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38563" y="1"/>
            <a:ext cx="2672808" cy="2493421"/>
          </a:xfrm>
          <a:custGeom>
            <a:avLst/>
            <a:gdLst>
              <a:gd name="connsiteX0" fmla="*/ 0 w 2672808"/>
              <a:gd name="connsiteY0" fmla="*/ 0 h 2493421"/>
              <a:gd name="connsiteX1" fmla="*/ 2672808 w 2672808"/>
              <a:gd name="connsiteY1" fmla="*/ 0 h 2493421"/>
              <a:gd name="connsiteX2" fmla="*/ 2672808 w 2672808"/>
              <a:gd name="connsiteY2" fmla="*/ 2221227 h 2493421"/>
              <a:gd name="connsiteX3" fmla="*/ 2385313 w 2672808"/>
              <a:gd name="connsiteY3" fmla="*/ 2493421 h 2493421"/>
              <a:gd name="connsiteX4" fmla="*/ 287495 w 2672808"/>
              <a:gd name="connsiteY4" fmla="*/ 2493421 h 2493421"/>
              <a:gd name="connsiteX5" fmla="*/ 0 w 2672808"/>
              <a:gd name="connsiteY5" fmla="*/ 2221227 h 24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2808" h="2493421">
                <a:moveTo>
                  <a:pt x="0" y="0"/>
                </a:moveTo>
                <a:lnTo>
                  <a:pt x="2672808" y="0"/>
                </a:lnTo>
                <a:lnTo>
                  <a:pt x="2672808" y="2221227"/>
                </a:lnTo>
                <a:cubicBezTo>
                  <a:pt x="2672808" y="2371557"/>
                  <a:pt x="2544095" y="2493421"/>
                  <a:pt x="2385313" y="2493421"/>
                </a:cubicBezTo>
                <a:lnTo>
                  <a:pt x="287495" y="2493421"/>
                </a:lnTo>
                <a:cubicBezTo>
                  <a:pt x="128714" y="2493421"/>
                  <a:pt x="0" y="2371557"/>
                  <a:pt x="0" y="22212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4" name="Freeform: Shape 67">
            <a:extLst>
              <a:ext uri="{FF2B5EF4-FFF2-40B4-BE49-F238E27FC236}">
                <a16:creationId xmlns:a16="http://schemas.microsoft.com/office/drawing/2014/main" id="{B8C07D83-6B34-48BD-9669-364C126644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68921" y="3818265"/>
            <a:ext cx="2672808" cy="3039735"/>
          </a:xfrm>
          <a:custGeom>
            <a:avLst/>
            <a:gdLst>
              <a:gd name="connsiteX0" fmla="*/ 287495 w 2672808"/>
              <a:gd name="connsiteY0" fmla="*/ 0 h 3039735"/>
              <a:gd name="connsiteX1" fmla="*/ 542049 w 2672808"/>
              <a:gd name="connsiteY1" fmla="*/ 0 h 3039735"/>
              <a:gd name="connsiteX2" fmla="*/ 566725 w 2672808"/>
              <a:gd name="connsiteY2" fmla="*/ 23363 h 3039735"/>
              <a:gd name="connsiteX3" fmla="*/ 757670 w 2672808"/>
              <a:gd name="connsiteY3" fmla="*/ 204146 h 3039735"/>
              <a:gd name="connsiteX4" fmla="*/ 1903160 w 2672808"/>
              <a:gd name="connsiteY4" fmla="*/ 204146 h 3039735"/>
              <a:gd name="connsiteX5" fmla="*/ 2094105 w 2672808"/>
              <a:gd name="connsiteY5" fmla="*/ 23363 h 3039735"/>
              <a:gd name="connsiteX6" fmla="*/ 2118781 w 2672808"/>
              <a:gd name="connsiteY6" fmla="*/ 0 h 3039735"/>
              <a:gd name="connsiteX7" fmla="*/ 2385313 w 2672808"/>
              <a:gd name="connsiteY7" fmla="*/ 0 h 3039735"/>
              <a:gd name="connsiteX8" fmla="*/ 2672808 w 2672808"/>
              <a:gd name="connsiteY8" fmla="*/ 272193 h 3039735"/>
              <a:gd name="connsiteX9" fmla="*/ 2672808 w 2672808"/>
              <a:gd name="connsiteY9" fmla="*/ 3039735 h 3039735"/>
              <a:gd name="connsiteX10" fmla="*/ 0 w 2672808"/>
              <a:gd name="connsiteY10" fmla="*/ 3039735 h 3039735"/>
              <a:gd name="connsiteX11" fmla="*/ 0 w 2672808"/>
              <a:gd name="connsiteY11" fmla="*/ 272193 h 3039735"/>
              <a:gd name="connsiteX12" fmla="*/ 287495 w 2672808"/>
              <a:gd name="connsiteY12" fmla="*/ 0 h 303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72808" h="3039735">
                <a:moveTo>
                  <a:pt x="287495" y="0"/>
                </a:moveTo>
                <a:lnTo>
                  <a:pt x="542049" y="0"/>
                </a:lnTo>
                <a:cubicBezTo>
                  <a:pt x="555645" y="0"/>
                  <a:pt x="566725" y="10435"/>
                  <a:pt x="566725" y="23363"/>
                </a:cubicBezTo>
                <a:cubicBezTo>
                  <a:pt x="566725" y="123224"/>
                  <a:pt x="652255" y="204146"/>
                  <a:pt x="757670" y="204146"/>
                </a:cubicBezTo>
                <a:lnTo>
                  <a:pt x="1903160" y="204146"/>
                </a:lnTo>
                <a:cubicBezTo>
                  <a:pt x="2008635" y="204146"/>
                  <a:pt x="2094105" y="123168"/>
                  <a:pt x="2094105" y="23363"/>
                </a:cubicBezTo>
                <a:cubicBezTo>
                  <a:pt x="2094105" y="10491"/>
                  <a:pt x="2105125" y="0"/>
                  <a:pt x="2118781" y="0"/>
                </a:cubicBezTo>
                <a:lnTo>
                  <a:pt x="2385313" y="0"/>
                </a:lnTo>
                <a:cubicBezTo>
                  <a:pt x="2544095" y="0"/>
                  <a:pt x="2672808" y="121864"/>
                  <a:pt x="2672808" y="272193"/>
                </a:cubicBezTo>
                <a:lnTo>
                  <a:pt x="2672808" y="3039735"/>
                </a:lnTo>
                <a:lnTo>
                  <a:pt x="0" y="3039735"/>
                </a:lnTo>
                <a:lnTo>
                  <a:pt x="0" y="272193"/>
                </a:lnTo>
                <a:cubicBezTo>
                  <a:pt x="0" y="121864"/>
                  <a:pt x="128714" y="0"/>
                  <a:pt x="28749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73A915-9B56-414F-A1F4-0A041887E8E9}"/>
              </a:ext>
            </a:extLst>
          </p:cNvPr>
          <p:cNvSpPr/>
          <p:nvPr userDrawn="1"/>
        </p:nvSpPr>
        <p:spPr>
          <a:xfrm>
            <a:off x="6318915" y="593002"/>
            <a:ext cx="5113965" cy="5671996"/>
          </a:xfrm>
          <a:prstGeom prst="rec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3A0764-5308-4401-8BD0-BAF20F3095F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800167" y="0"/>
            <a:ext cx="415146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6335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88" r:id="rId17"/>
    <p:sldLayoutId id="2147483687" r:id="rId18"/>
    <p:sldLayoutId id="2147483671" r:id="rId19"/>
    <p:sldLayoutId id="214748367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1675933" y="979037"/>
            <a:ext cx="766753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fontAlgn="base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лаборатория</a:t>
            </a:r>
            <a:endParaRPr lang="ko-KR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endParaRPr lang="ru-RU" sz="4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3312D9-0762-470E-ABF8-3E75AE767E75}"/>
              </a:ext>
            </a:extLst>
          </p:cNvPr>
          <p:cNvSpPr txBox="1"/>
          <p:nvPr/>
        </p:nvSpPr>
        <p:spPr>
          <a:xfrm>
            <a:off x="159391" y="1840824"/>
            <a:ext cx="5150840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: « Как сделать родителей активными участниками образовательного процесса</a:t>
            </a:r>
            <a:endParaRPr lang="ko-KR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D5C4E5-E7BB-49D2-A61A-5B57B4EF519C}"/>
              </a:ext>
            </a:extLst>
          </p:cNvPr>
          <p:cNvSpPr/>
          <p:nvPr/>
        </p:nvSpPr>
        <p:spPr>
          <a:xfrm>
            <a:off x="159391" y="0"/>
            <a:ext cx="11143609" cy="797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50"/>
              </a:lnSpc>
            </a:pP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Муниципальное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дошкольное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образовательное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автономное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учреждение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b="1" kern="0" spc="-36" dirty="0">
              <a:solidFill>
                <a:srgbClr val="002060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2850"/>
              </a:lnSpc>
            </a:pP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«ЦРР-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детский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сад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№ 56 «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Надежда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» </a:t>
            </a:r>
            <a:r>
              <a:rPr lang="en-US" b="1" kern="0" spc="-36" dirty="0" err="1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г.Орска</a:t>
            </a:r>
            <a:r>
              <a:rPr lang="en-US" b="1" kern="0" spc="-36" dirty="0">
                <a:solidFill>
                  <a:srgbClr val="00206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»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9CDAF6-1528-48C0-81F0-2C866679F922}"/>
              </a:ext>
            </a:extLst>
          </p:cNvPr>
          <p:cNvSpPr/>
          <p:nvPr/>
        </p:nvSpPr>
        <p:spPr>
          <a:xfrm>
            <a:off x="674022" y="5702096"/>
            <a:ext cx="3816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проведения: 27 октября 2026 г.</a:t>
            </a:r>
          </a:p>
        </p:txBody>
      </p:sp>
    </p:spTree>
    <p:extLst>
      <p:ext uri="{BB962C8B-B14F-4D97-AF65-F5344CB8AC3E}">
        <p14:creationId xmlns:p14="http://schemas.microsoft.com/office/powerpoint/2010/main" val="376200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>
            <a:extLst>
              <a:ext uri="{FF2B5EF4-FFF2-40B4-BE49-F238E27FC236}">
                <a16:creationId xmlns:a16="http://schemas.microsoft.com/office/drawing/2014/main" id="{753910D3-34EE-45B9-9C78-61D30C88BE41}"/>
              </a:ext>
            </a:extLst>
          </p:cNvPr>
          <p:cNvGrpSpPr/>
          <p:nvPr/>
        </p:nvGrpSpPr>
        <p:grpSpPr>
          <a:xfrm>
            <a:off x="-367150" y="1452759"/>
            <a:ext cx="4366418" cy="4366420"/>
            <a:chOff x="-436990" y="1822053"/>
            <a:chExt cx="4366418" cy="4366420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5C43606-A6B3-4F50-A71D-6287BD04B342}"/>
                </a:ext>
              </a:extLst>
            </p:cNvPr>
            <p:cNvGrpSpPr/>
            <p:nvPr/>
          </p:nvGrpSpPr>
          <p:grpSpPr>
            <a:xfrm>
              <a:off x="-436990" y="1822053"/>
              <a:ext cx="4366418" cy="4366420"/>
              <a:chOff x="-683388" y="1575655"/>
              <a:chExt cx="4859214" cy="4859216"/>
            </a:xfrm>
          </p:grpSpPr>
          <p:sp>
            <p:nvSpPr>
              <p:cNvPr id="44" name="Block Arc 4">
                <a:extLst>
                  <a:ext uri="{FF2B5EF4-FFF2-40B4-BE49-F238E27FC236}">
                    <a16:creationId xmlns:a16="http://schemas.microsoft.com/office/drawing/2014/main" id="{913C22A0-0B27-4C5F-BDC1-E2D490CEE340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16209091"/>
                  <a:gd name="adj2" fmla="val 18320479"/>
                  <a:gd name="adj3" fmla="val 2395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Block Arc 5">
                <a:extLst>
                  <a:ext uri="{FF2B5EF4-FFF2-40B4-BE49-F238E27FC236}">
                    <a16:creationId xmlns:a16="http://schemas.microsoft.com/office/drawing/2014/main" id="{192BC93F-8F47-435D-9464-AA4A651ECB5B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18440637"/>
                  <a:gd name="adj2" fmla="val 20365499"/>
                  <a:gd name="adj3" fmla="val 2382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Block Arc 6">
                <a:extLst>
                  <a:ext uri="{FF2B5EF4-FFF2-40B4-BE49-F238E27FC236}">
                    <a16:creationId xmlns:a16="http://schemas.microsoft.com/office/drawing/2014/main" id="{F47B8132-94F2-422C-8497-B3EB5810C21B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20467931"/>
                  <a:gd name="adj2" fmla="val 900907"/>
                  <a:gd name="adj3" fmla="val 2385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Block Arc 6">
                <a:extLst>
                  <a:ext uri="{FF2B5EF4-FFF2-40B4-BE49-F238E27FC236}">
                    <a16:creationId xmlns:a16="http://schemas.microsoft.com/office/drawing/2014/main" id="{C9370064-6F9B-4D3C-A99C-522FB9069060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989992"/>
                  <a:gd name="adj2" fmla="val 3027435"/>
                  <a:gd name="adj3" fmla="val 2374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Block Arc 6">
                <a:extLst>
                  <a:ext uri="{FF2B5EF4-FFF2-40B4-BE49-F238E27FC236}">
                    <a16:creationId xmlns:a16="http://schemas.microsoft.com/office/drawing/2014/main" id="{E32C0BC7-CBBB-49FA-8B6C-F6EA1F57620C}"/>
                  </a:ext>
                </a:extLst>
              </p:cNvPr>
              <p:cNvSpPr/>
              <p:nvPr/>
            </p:nvSpPr>
            <p:spPr>
              <a:xfrm>
                <a:off x="-683388" y="1575655"/>
                <a:ext cx="4859214" cy="4859216"/>
              </a:xfrm>
              <a:prstGeom prst="blockArc">
                <a:avLst>
                  <a:gd name="adj1" fmla="val 3114901"/>
                  <a:gd name="adj2" fmla="val 5418623"/>
                  <a:gd name="adj3" fmla="val 238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9" name="Isosceles Triangle 8">
              <a:extLst>
                <a:ext uri="{FF2B5EF4-FFF2-40B4-BE49-F238E27FC236}">
                  <a16:creationId xmlns:a16="http://schemas.microsoft.com/office/drawing/2014/main" id="{93DF6F11-50FD-4943-9CA2-F311324A3C52}"/>
                </a:ext>
              </a:extLst>
            </p:cNvPr>
            <p:cNvSpPr/>
            <p:nvPr/>
          </p:nvSpPr>
          <p:spPr>
            <a:xfrm rot="14219947">
              <a:off x="2437932" y="3234506"/>
              <a:ext cx="215927" cy="373048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8">
              <a:extLst>
                <a:ext uri="{FF2B5EF4-FFF2-40B4-BE49-F238E27FC236}">
                  <a16:creationId xmlns:a16="http://schemas.microsoft.com/office/drawing/2014/main" id="{867C7EA6-A8B5-42DD-A1B8-C188F492C1D1}"/>
                </a:ext>
              </a:extLst>
            </p:cNvPr>
            <p:cNvSpPr/>
            <p:nvPr/>
          </p:nvSpPr>
          <p:spPr>
            <a:xfrm rot="16200000">
              <a:off x="2610296" y="3791080"/>
              <a:ext cx="215927" cy="373048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8">
              <a:extLst>
                <a:ext uri="{FF2B5EF4-FFF2-40B4-BE49-F238E27FC236}">
                  <a16:creationId xmlns:a16="http://schemas.microsoft.com/office/drawing/2014/main" id="{D326955F-5AA1-4655-B88A-CBADCF8A373A}"/>
                </a:ext>
              </a:extLst>
            </p:cNvPr>
            <p:cNvSpPr/>
            <p:nvPr/>
          </p:nvSpPr>
          <p:spPr>
            <a:xfrm rot="12050706">
              <a:off x="1923529" y="2897656"/>
              <a:ext cx="215927" cy="373048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8">
              <a:extLst>
                <a:ext uri="{FF2B5EF4-FFF2-40B4-BE49-F238E27FC236}">
                  <a16:creationId xmlns:a16="http://schemas.microsoft.com/office/drawing/2014/main" id="{DFA2B2B0-876A-4091-8435-75BED9FFEE92}"/>
                </a:ext>
              </a:extLst>
            </p:cNvPr>
            <p:cNvSpPr/>
            <p:nvPr/>
          </p:nvSpPr>
          <p:spPr>
            <a:xfrm rot="7380053" flipV="1">
              <a:off x="2457477" y="4357487"/>
              <a:ext cx="215927" cy="37304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8">
              <a:extLst>
                <a:ext uri="{FF2B5EF4-FFF2-40B4-BE49-F238E27FC236}">
                  <a16:creationId xmlns:a16="http://schemas.microsoft.com/office/drawing/2014/main" id="{47A62C99-ED9D-48A3-9730-F3BA646A50D1}"/>
                </a:ext>
              </a:extLst>
            </p:cNvPr>
            <p:cNvSpPr/>
            <p:nvPr/>
          </p:nvSpPr>
          <p:spPr>
            <a:xfrm rot="9549294" flipV="1">
              <a:off x="1943074" y="4774356"/>
              <a:ext cx="215927" cy="37304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F3F74E86-4B65-4986-B70E-D90E07FC28BD}"/>
              </a:ext>
            </a:extLst>
          </p:cNvPr>
          <p:cNvSpPr/>
          <p:nvPr/>
        </p:nvSpPr>
        <p:spPr>
          <a:xfrm>
            <a:off x="2985701" y="285394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2"/>
              </a:solidFill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CFDED677-E537-4406-9DB4-566DD9943E47}"/>
              </a:ext>
            </a:extLst>
          </p:cNvPr>
          <p:cNvSpPr/>
          <p:nvPr/>
        </p:nvSpPr>
        <p:spPr>
          <a:xfrm>
            <a:off x="3004835" y="4787366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4A4CE4E-FBEE-4C10-98CC-E2600D876828}"/>
              </a:ext>
            </a:extLst>
          </p:cNvPr>
          <p:cNvSpPr/>
          <p:nvPr/>
        </p:nvSpPr>
        <p:spPr>
          <a:xfrm flipH="1">
            <a:off x="2061576" y="5431999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ardrop 1">
            <a:extLst>
              <a:ext uri="{FF2B5EF4-FFF2-40B4-BE49-F238E27FC236}">
                <a16:creationId xmlns:a16="http://schemas.microsoft.com/office/drawing/2014/main" id="{BC7B54DC-A6AE-46ED-BF92-915828099EBF}"/>
              </a:ext>
            </a:extLst>
          </p:cNvPr>
          <p:cNvSpPr/>
          <p:nvPr/>
        </p:nvSpPr>
        <p:spPr>
          <a:xfrm rot="18805991">
            <a:off x="3295022" y="3726720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DF28DF9C-8EC8-4523-83D8-14DBA52D18B0}"/>
              </a:ext>
            </a:extLst>
          </p:cNvPr>
          <p:cNvSpPr/>
          <p:nvPr/>
        </p:nvSpPr>
        <p:spPr>
          <a:xfrm>
            <a:off x="929999" y="2848163"/>
            <a:ext cx="1575612" cy="157561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35410F-47A6-4DD9-BC13-4AB870FA5D09}"/>
              </a:ext>
            </a:extLst>
          </p:cNvPr>
          <p:cNvSpPr txBox="1"/>
          <p:nvPr/>
        </p:nvSpPr>
        <p:spPr>
          <a:xfrm>
            <a:off x="4131714" y="1397267"/>
            <a:ext cx="2155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83D12-3108-4867-9D81-97330A3F2A31}"/>
              </a:ext>
            </a:extLst>
          </p:cNvPr>
          <p:cNvSpPr txBox="1"/>
          <p:nvPr/>
        </p:nvSpPr>
        <p:spPr>
          <a:xfrm>
            <a:off x="4199716" y="2251447"/>
            <a:ext cx="191421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1К</a:t>
            </a:r>
          </a:p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Зайцева О.К.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3E9BE-CBCC-4AED-A04F-0B6FE4E63B68}"/>
              </a:ext>
            </a:extLst>
          </p:cNvPr>
          <p:cNvSpPr txBox="1"/>
          <p:nvPr/>
        </p:nvSpPr>
        <p:spPr>
          <a:xfrm>
            <a:off x="4243142" y="3422837"/>
            <a:ext cx="20425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E32581-3806-4230-8C94-9C8D54CF3133}"/>
              </a:ext>
            </a:extLst>
          </p:cNvPr>
          <p:cNvSpPr txBox="1"/>
          <p:nvPr/>
        </p:nvSpPr>
        <p:spPr>
          <a:xfrm>
            <a:off x="4276397" y="4425467"/>
            <a:ext cx="19461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1К </a:t>
            </a:r>
            <a:r>
              <a:rPr lang="ru-RU" altLang="ko-K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Хазипова</a:t>
            </a:r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88F0D2-B4A5-4D74-888F-B65B1E45ECB0}"/>
              </a:ext>
            </a:extLst>
          </p:cNvPr>
          <p:cNvSpPr txBox="1"/>
          <p:nvPr/>
        </p:nvSpPr>
        <p:spPr>
          <a:xfrm>
            <a:off x="4321812" y="5828547"/>
            <a:ext cx="204256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Недорезова Г.А.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DBBD5693-D337-426C-A898-5D0AFA91738C}"/>
              </a:ext>
            </a:extLst>
          </p:cNvPr>
          <p:cNvSpPr/>
          <p:nvPr/>
        </p:nvSpPr>
        <p:spPr>
          <a:xfrm>
            <a:off x="6773422" y="1280360"/>
            <a:ext cx="5031742" cy="6957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BDD63599-359F-4943-B714-8BE8B5DD6B06}"/>
              </a:ext>
            </a:extLst>
          </p:cNvPr>
          <p:cNvSpPr/>
          <p:nvPr/>
        </p:nvSpPr>
        <p:spPr>
          <a:xfrm>
            <a:off x="6760567" y="2157485"/>
            <a:ext cx="5040647" cy="12183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5" name="Rectangle 30">
            <a:extLst>
              <a:ext uri="{FF2B5EF4-FFF2-40B4-BE49-F238E27FC236}">
                <a16:creationId xmlns:a16="http://schemas.microsoft.com/office/drawing/2014/main" id="{34F23E13-4356-44C1-B3B3-3588DDB22FEE}"/>
              </a:ext>
            </a:extLst>
          </p:cNvPr>
          <p:cNvSpPr/>
          <p:nvPr/>
        </p:nvSpPr>
        <p:spPr>
          <a:xfrm>
            <a:off x="6691318" y="3422946"/>
            <a:ext cx="5100993" cy="6957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6" name="Rectangle 31">
            <a:extLst>
              <a:ext uri="{FF2B5EF4-FFF2-40B4-BE49-F238E27FC236}">
                <a16:creationId xmlns:a16="http://schemas.microsoft.com/office/drawing/2014/main" id="{02A55CE2-199C-460B-80CF-E44683D0978C}"/>
              </a:ext>
            </a:extLst>
          </p:cNvPr>
          <p:cNvSpPr/>
          <p:nvPr/>
        </p:nvSpPr>
        <p:spPr>
          <a:xfrm>
            <a:off x="6751664" y="4302695"/>
            <a:ext cx="5040647" cy="1516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sp>
        <p:nvSpPr>
          <p:cNvPr id="27" name="Rectangle 32">
            <a:extLst>
              <a:ext uri="{FF2B5EF4-FFF2-40B4-BE49-F238E27FC236}">
                <a16:creationId xmlns:a16="http://schemas.microsoft.com/office/drawing/2014/main" id="{06EAEBFF-4E82-4D36-BD7C-257DA078BD7D}"/>
              </a:ext>
            </a:extLst>
          </p:cNvPr>
          <p:cNvSpPr/>
          <p:nvPr/>
        </p:nvSpPr>
        <p:spPr>
          <a:xfrm>
            <a:off x="6751663" y="5902864"/>
            <a:ext cx="5040647" cy="695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5.Рефлексия</a:t>
            </a:r>
            <a:endParaRPr lang="ko-KR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8D6186-C2A8-4D95-9433-8B655E83CDE8}"/>
              </a:ext>
            </a:extLst>
          </p:cNvPr>
          <p:cNvSpPr txBox="1"/>
          <p:nvPr/>
        </p:nvSpPr>
        <p:spPr>
          <a:xfrm>
            <a:off x="6893014" y="1405768"/>
            <a:ext cx="450977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Погружение в проблему</a:t>
            </a:r>
            <a:endParaRPr lang="ko-K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3A000A-0438-4112-8F1B-1BD433B8D867}"/>
              </a:ext>
            </a:extLst>
          </p:cNvPr>
          <p:cNvSpPr txBox="1"/>
          <p:nvPr/>
        </p:nvSpPr>
        <p:spPr>
          <a:xfrm>
            <a:off x="6863698" y="2129246"/>
            <a:ext cx="458514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fontAlgn="base"/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формы и методы взаимодействия с родителями.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7A2F01-28B2-4BA7-8262-7A55A71FCC99}"/>
              </a:ext>
            </a:extLst>
          </p:cNvPr>
          <p:cNvSpPr txBox="1"/>
          <p:nvPr/>
        </p:nvSpPr>
        <p:spPr>
          <a:xfrm>
            <a:off x="6994239" y="3294791"/>
            <a:ext cx="47980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техники общения с родителями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D23929-71A9-44D7-BD8B-E0B3DB39871C}"/>
              </a:ext>
            </a:extLst>
          </p:cNvPr>
          <p:cNvSpPr txBox="1"/>
          <p:nvPr/>
        </p:nvSpPr>
        <p:spPr>
          <a:xfrm>
            <a:off x="6861802" y="4202416"/>
            <a:ext cx="489929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fontAlgn="base"/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4.Из опыта работы онлайн-сервис для анонимных вопросов и обратной связи  с родителями  </a:t>
            </a:r>
          </a:p>
          <a:p>
            <a:pPr algn="just" fontAlgn="base"/>
            <a:r>
              <a:rPr lang="ru-RU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«Кармашек тревоги»)   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5A1335-A652-46F2-A0BE-42E996E084A4}"/>
              </a:ext>
            </a:extLst>
          </p:cNvPr>
          <p:cNvSpPr txBox="1"/>
          <p:nvPr/>
        </p:nvSpPr>
        <p:spPr>
          <a:xfrm>
            <a:off x="9222578" y="5542180"/>
            <a:ext cx="196976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200" b="1" dirty="0">
                <a:solidFill>
                  <a:schemeClr val="bg1"/>
                </a:solidFill>
                <a:cs typeface="Arial" pitchFamily="34" charset="0"/>
              </a:rPr>
              <a:t>Рефлексия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3" name="Group 14">
            <a:extLst>
              <a:ext uri="{FF2B5EF4-FFF2-40B4-BE49-F238E27FC236}">
                <a16:creationId xmlns:a16="http://schemas.microsoft.com/office/drawing/2014/main" id="{832232B0-679D-4382-AA0A-7A1F28E67D34}"/>
              </a:ext>
            </a:extLst>
          </p:cNvPr>
          <p:cNvGrpSpPr/>
          <p:nvPr/>
        </p:nvGrpSpPr>
        <p:grpSpPr>
          <a:xfrm>
            <a:off x="1126145" y="3238172"/>
            <a:ext cx="1272241" cy="738664"/>
            <a:chOff x="3233965" y="1845713"/>
            <a:chExt cx="1420260" cy="73866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B509B6-E700-4D8F-8DD0-70576BAD383B}"/>
                </a:ext>
              </a:extLst>
            </p:cNvPr>
            <p:cNvSpPr txBox="1"/>
            <p:nvPr/>
          </p:nvSpPr>
          <p:spPr>
            <a:xfrm>
              <a:off x="3233965" y="1845713"/>
              <a:ext cx="1402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1D3418-DC00-4E50-8100-D285B76E9F51}"/>
                </a:ext>
              </a:extLst>
            </p:cNvPr>
            <p:cNvSpPr txBox="1"/>
            <p:nvPr/>
          </p:nvSpPr>
          <p:spPr>
            <a:xfrm>
              <a:off x="3252027" y="2122712"/>
              <a:ext cx="1402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Round Same Side Corner Rectangle 11">
            <a:extLst>
              <a:ext uri="{FF2B5EF4-FFF2-40B4-BE49-F238E27FC236}">
                <a16:creationId xmlns:a16="http://schemas.microsoft.com/office/drawing/2014/main" id="{41FEF09A-8A44-4DF5-BCD0-21636E74594A}"/>
              </a:ext>
            </a:extLst>
          </p:cNvPr>
          <p:cNvSpPr>
            <a:spLocks noChangeAspect="1"/>
          </p:cNvSpPr>
          <p:nvPr/>
        </p:nvSpPr>
        <p:spPr>
          <a:xfrm rot="9900000">
            <a:off x="2132662" y="2237117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5910E8F-62AE-4008-8DC7-1DB45110AA2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723224" y="3029839"/>
            <a:ext cx="869537" cy="874368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4AFFE1B-C402-43AC-B479-CA485207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00759">
            <a:off x="5767414" y="4030414"/>
            <a:ext cx="869537" cy="874368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F294589-077D-4A7A-9943-3F30525143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728516" y="5465680"/>
            <a:ext cx="869537" cy="874368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488D97B4-926B-4B04-A883-E6664E05F4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811605" y="1918268"/>
            <a:ext cx="869537" cy="874368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4CFE75B-6621-40EC-8E31-E735057D76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500759">
            <a:off x="5690990" y="1015574"/>
            <a:ext cx="869537" cy="874368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B29EDFE-13CB-428C-9042-348439A89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50" y="2493362"/>
            <a:ext cx="2480517" cy="2285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746213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B7457"/>
      </a:accent1>
      <a:accent2>
        <a:srgbClr val="E7C66F"/>
      </a:accent2>
      <a:accent3>
        <a:srgbClr val="A4D157"/>
      </a:accent3>
      <a:accent4>
        <a:srgbClr val="4AA5B7"/>
      </a:accent4>
      <a:accent5>
        <a:srgbClr val="03989F"/>
      </a:accent5>
      <a:accent6>
        <a:srgbClr val="0F5E8C"/>
      </a:accent6>
      <a:hlink>
        <a:srgbClr val="0000FF"/>
      </a:hlink>
      <a:folHlink>
        <a:srgbClr val="800080"/>
      </a:folHlink>
    </a:clrScheme>
    <a:fontScheme name="ALLPPT -Arial">
      <a:majorFont>
        <a:latin typeface="Arial"/>
        <a:ea typeface="Microsoft JhengHei UI"/>
        <a:cs typeface=""/>
      </a:majorFont>
      <a:minorFont>
        <a:latin typeface="Arial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B7457"/>
      </a:accent1>
      <a:accent2>
        <a:srgbClr val="E7C66F"/>
      </a:accent2>
      <a:accent3>
        <a:srgbClr val="A4D157"/>
      </a:accent3>
      <a:accent4>
        <a:srgbClr val="4AA5B7"/>
      </a:accent4>
      <a:accent5>
        <a:srgbClr val="03989F"/>
      </a:accent5>
      <a:accent6>
        <a:srgbClr val="0F5E8C"/>
      </a:accent6>
      <a:hlink>
        <a:srgbClr val="0000FF"/>
      </a:hlink>
      <a:folHlink>
        <a:srgbClr val="800080"/>
      </a:folHlink>
    </a:clrScheme>
    <a:fontScheme name="ALLPPT -Arial">
      <a:majorFont>
        <a:latin typeface="Arial"/>
        <a:ea typeface="Microsoft JhengHei UI"/>
        <a:cs typeface=""/>
      </a:majorFont>
      <a:minorFont>
        <a:latin typeface="Arial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1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B7457"/>
      </a:accent1>
      <a:accent2>
        <a:srgbClr val="E7C66F"/>
      </a:accent2>
      <a:accent3>
        <a:srgbClr val="A4D157"/>
      </a:accent3>
      <a:accent4>
        <a:srgbClr val="4AA5B7"/>
      </a:accent4>
      <a:accent5>
        <a:srgbClr val="03989F"/>
      </a:accent5>
      <a:accent6>
        <a:srgbClr val="0F5E8C"/>
      </a:accent6>
      <a:hlink>
        <a:srgbClr val="0000FF"/>
      </a:hlink>
      <a:folHlink>
        <a:srgbClr val="800080"/>
      </a:folHlink>
    </a:clrScheme>
    <a:fontScheme name="ALLPPT -Arial">
      <a:majorFont>
        <a:latin typeface="Arial"/>
        <a:ea typeface="Microsoft JhengHei UI"/>
        <a:cs typeface=""/>
      </a:majorFont>
      <a:minorFont>
        <a:latin typeface="Arial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2610</TotalTime>
  <Words>121</Words>
  <Application>Microsoft Office PowerPoint</Application>
  <PresentationFormat>Широкоэкранный</PresentationFormat>
  <Paragraphs>21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Наталья</cp:lastModifiedBy>
  <cp:revision>78</cp:revision>
  <dcterms:created xsi:type="dcterms:W3CDTF">2020-01-20T05:08:25Z</dcterms:created>
  <dcterms:modified xsi:type="dcterms:W3CDTF">2026-10-28T06:29:31Z</dcterms:modified>
</cp:coreProperties>
</file>