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" initials="А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2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2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89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76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354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5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3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7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2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6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6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0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4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2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4F12-17D8-45A6-9361-4A7F0EC594B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01E7B8-5622-449A-869A-AAF906AA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1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40F48C-414A-4645-97F5-EEE4AC5F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9177" cy="61406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МДОАУ «ЦРР – детский сад № 120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«Крепыш»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клумбы В ДОУ, как элемент экологической тропы»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   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                                         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Кокина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Сергеевна </a:t>
            </a:r>
          </a:p>
        </p:txBody>
      </p:sp>
    </p:spTree>
    <p:extLst>
      <p:ext uri="{BB962C8B-B14F-4D97-AF65-F5344CB8AC3E}">
        <p14:creationId xmlns:p14="http://schemas.microsoft.com/office/powerpoint/2010/main" val="323324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F232F3-47EF-47B7-9CA2-1953766B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4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Можжевеловая аллея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2C94662-2671-462A-B894-D31C56F21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" b="16556"/>
          <a:stretch/>
        </p:blipFill>
        <p:spPr>
          <a:xfrm>
            <a:off x="1154165" y="1736359"/>
            <a:ext cx="3717638" cy="4665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4DB868-A8A6-46CC-8454-1D331AA6E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0"/>
          <a:stretch/>
        </p:blipFill>
        <p:spPr>
          <a:xfrm>
            <a:off x="6196012" y="1556476"/>
            <a:ext cx="3587646" cy="4873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81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EEAEBE-4B18-459A-A2EF-8896E83B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95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Многолетние растения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7BA1B6-DEEB-4DF7-8CA0-2E47F6FEE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5937" r="8904" b="-5937"/>
          <a:stretch/>
        </p:blipFill>
        <p:spPr>
          <a:xfrm>
            <a:off x="1109272" y="1648917"/>
            <a:ext cx="4667590" cy="4856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C837A5B-9110-471D-AE2D-FDA25A513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497">
            <a:off x="6726368" y="1309563"/>
            <a:ext cx="4347148" cy="449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44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CFEA58-78BD-4289-90ED-D9F565DF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70614" cy="4666938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5527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73AE2C-B2DF-477B-8ED4-3C8F6DA3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4775"/>
            <a:ext cx="10655229" cy="134911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Цель и задачи создания клумб</a:t>
            </a: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E82CBD-0312-4907-93A6-DD2F4271F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646" y="1199213"/>
            <a:ext cx="10975021" cy="55313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   Цель: </a:t>
            </a:r>
            <a:r>
              <a:rPr lang="ru-RU" dirty="0">
                <a:solidFill>
                  <a:schemeClr val="tx1"/>
                </a:solidFill>
              </a:rPr>
              <a:t>Создать на территории ДОУ клумбу как элемент экологической тропы для </a:t>
            </a:r>
          </a:p>
          <a:p>
            <a:r>
              <a:rPr lang="ru-RU" dirty="0">
                <a:solidFill>
                  <a:schemeClr val="tx1"/>
                </a:solidFill>
              </a:rPr>
              <a:t>формирования у детей основ экологической культуры и бережного отношения к природе.   </a:t>
            </a:r>
          </a:p>
          <a:p>
            <a:r>
              <a:rPr lang="ru-RU" b="1" dirty="0">
                <a:solidFill>
                  <a:schemeClr val="tx1"/>
                </a:solidFill>
              </a:rPr>
              <a:t>        Задачи: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Познакомить детей с разнообразием цветущих растений и их особенностями.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Развивать наблюдательность, любознательность и интерес к исследовательской деятельности.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Воспитывать трудолюбие и ответственность через участие в уходе за клумбой.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Создать эстетически привлекательную и развивающую среду на территории детского сада.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AA5399-8EF0-4D9B-AA89-26A86249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09863"/>
            <a:ext cx="11089944" cy="7045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Критерии выбора мест: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5A2C01-CA81-4CD4-8801-485A1E7C2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82" y="1034321"/>
            <a:ext cx="8529403" cy="5036695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Хорошая освещённость (большинство цветов любят солнце).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Защита от сильных ветров (например, возле забора или построек).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Доступность для детей и педагогов (удобный подход).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Близость к источнику воды для полива.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Соответствие общему плану экологической тропы.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C6A3E9-E2FB-40A9-AEA3-8ED921176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 b="6039"/>
          <a:stretch/>
        </p:blipFill>
        <p:spPr>
          <a:xfrm>
            <a:off x="7041969" y="3084225"/>
            <a:ext cx="4725310" cy="3219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12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B06E7D-0707-40D6-A024-FC7F74D7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84814"/>
            <a:ext cx="10820121" cy="71952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Этапы планирования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B64F81-3E78-4690-BFE9-ED3237B84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902" y="1409075"/>
            <a:ext cx="7150308" cy="4392119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Разметка участка (форма: круг, овал, прямоугольник).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Определение размеров (с учётом возраста детей и      площади участка).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Составление схемы посадки (учесть высоту растений).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Подготовка почвы (перекопка, удаление сорняков,      внесение удобрений).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13847E-5B70-446C-A02E-A43842253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r="13650" b="16914"/>
          <a:stretch/>
        </p:blipFill>
        <p:spPr>
          <a:xfrm>
            <a:off x="7644985" y="1302962"/>
            <a:ext cx="3435242" cy="2236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D0AFFF9-CD41-48A2-B2AA-04C6CCD3F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04">
            <a:off x="6811061" y="3445167"/>
            <a:ext cx="2533469" cy="2997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C29D4BD-0A92-40A6-A259-89A24B160D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3567" b="15610"/>
          <a:stretch/>
        </p:blipFill>
        <p:spPr>
          <a:xfrm>
            <a:off x="9468784" y="3605134"/>
            <a:ext cx="2573314" cy="3002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81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3BCE04-3A97-448C-B55D-DAF97FB1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4695"/>
            <a:ext cx="10655229" cy="61459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Подбор растений для клумбы 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50C952-3C47-4280-BF49-4114F8025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726" y="1528997"/>
            <a:ext cx="9953468" cy="511164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Безопасность (отсутствие ядовитых и колючих растений).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Неприхотливость в уходе.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Длительное и яркое цветение.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Разнообразие по высоте, форме и цвету.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Возможность наблюдения за полным циклом развития (от семечка до цветка).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867E08-A912-4945-B448-A94651CAC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0"/>
          <a:stretch/>
        </p:blipFill>
        <p:spPr>
          <a:xfrm>
            <a:off x="6425577" y="1696996"/>
            <a:ext cx="5522386" cy="3232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591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3A00C-10C0-4A3D-B5EB-86E0606F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7359"/>
            <a:ext cx="10700199" cy="107179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Примеры растений: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56014A-5733-4506-B6C2-97A80B88D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872" y="1019332"/>
            <a:ext cx="6086007" cy="5291528"/>
          </a:xfrm>
        </p:spPr>
        <p:txBody>
          <a:bodyPr/>
          <a:lstStyle/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Ранние:</a:t>
            </a:r>
            <a:r>
              <a:rPr lang="ru-RU" dirty="0">
                <a:solidFill>
                  <a:schemeClr val="tx1"/>
                </a:solidFill>
              </a:rPr>
              <a:t> тюльпаны, нарциссы, примулы.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Летние: </a:t>
            </a:r>
            <a:r>
              <a:rPr lang="ru-RU" dirty="0">
                <a:solidFill>
                  <a:schemeClr val="tx1"/>
                </a:solidFill>
              </a:rPr>
              <a:t>бархатцы, петунии, астры, лилии,               ромашки.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Многолетники:</a:t>
            </a:r>
            <a:r>
              <a:rPr lang="ru-RU" dirty="0">
                <a:solidFill>
                  <a:schemeClr val="tx1"/>
                </a:solidFill>
              </a:rPr>
              <a:t> пионы, ирисы, хосты .</a:t>
            </a:r>
          </a:p>
          <a:p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3E163BA-7C68-4407-BDAA-2E2DD63FD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2" y="1019333"/>
            <a:ext cx="2296272" cy="2296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F28C695-28AC-4A90-AC56-98BF1D809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/>
          <a:stretch/>
        </p:blipFill>
        <p:spPr>
          <a:xfrm>
            <a:off x="9536186" y="3739812"/>
            <a:ext cx="2381251" cy="2711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14F0730-3D5F-4CEA-AA32-9EF2D3F24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6"/>
          <a:stretch/>
        </p:blipFill>
        <p:spPr>
          <a:xfrm>
            <a:off x="5696262" y="3550067"/>
            <a:ext cx="2308485" cy="2760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7295D8E-B2C3-47FB-936E-88B18B4070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16" y="1016727"/>
            <a:ext cx="2510153" cy="2276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DC4A4AC-F5C8-4BE7-9D3A-638B782F8D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/>
          <a:stretch/>
        </p:blipFill>
        <p:spPr>
          <a:xfrm>
            <a:off x="374755" y="4167264"/>
            <a:ext cx="2623278" cy="2473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6C13B46-8FBD-4316-81C7-AADD147A59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6" r="7796"/>
          <a:stretch/>
        </p:blipFill>
        <p:spPr>
          <a:xfrm>
            <a:off x="3065838" y="4167263"/>
            <a:ext cx="2623278" cy="2473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692000-8A46-41EA-8B02-A80FF55282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28589" r="9328"/>
          <a:stretch/>
        </p:blipFill>
        <p:spPr>
          <a:xfrm>
            <a:off x="7243593" y="2189720"/>
            <a:ext cx="3029322" cy="2830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79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DA0746-DB23-4668-9D61-57DEC380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44775"/>
            <a:ext cx="11134914" cy="8604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Правила композиции: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A56A6F-77A5-45C3-8F03-E92B75759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775" y="1469035"/>
            <a:ext cx="10927828" cy="50441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 Высота:</a:t>
            </a:r>
            <a:r>
              <a:rPr lang="ru-RU" dirty="0">
                <a:solidFill>
                  <a:schemeClr val="tx1"/>
                </a:solidFill>
              </a:rPr>
              <a:t> Высокие растения на заднем плане или в центре (если клумба круглая), средние — посередине, низкие — по краям.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Цвет:</a:t>
            </a:r>
            <a:r>
              <a:rPr lang="ru-RU" dirty="0">
                <a:solidFill>
                  <a:schemeClr val="tx1"/>
                </a:solidFill>
              </a:rPr>
              <a:t> Сочетание контрастных или гармонирующих оттенков (например, жёлтые бархатцы и синие астры).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 Сроки цветения: </a:t>
            </a:r>
            <a:r>
              <a:rPr lang="ru-RU" dirty="0">
                <a:solidFill>
                  <a:schemeClr val="tx1"/>
                </a:solidFill>
              </a:rPr>
              <a:t>Подбор растений так, чтобы клумба цвела с весны до осени.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 Плотность посадки</a:t>
            </a:r>
            <a:r>
              <a:rPr lang="ru-RU" dirty="0">
                <a:solidFill>
                  <a:schemeClr val="tx1"/>
                </a:solidFill>
              </a:rPr>
              <a:t>: Учитывать размеры взрослых растений, не сажать слишком густо.</a:t>
            </a:r>
          </a:p>
          <a:p>
            <a:r>
              <a:rPr lang="ru-RU" b="1" dirty="0">
                <a:solidFill>
                  <a:schemeClr val="tx1"/>
                </a:solidFill>
              </a:rPr>
              <a:t> Оформление</a:t>
            </a:r>
            <a:r>
              <a:rPr lang="ru-RU" dirty="0">
                <a:solidFill>
                  <a:schemeClr val="tx1"/>
                </a:solidFill>
              </a:rPr>
              <a:t>: Использование декоративных элементов (камни ,небольшие скульптуры, бордюры).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02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0D53C7-FF7D-4ADA-99A0-412FD5C6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09666"/>
            <a:ext cx="8596668" cy="5996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Практическое значение клумбы в ДОУ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9985B5-9E0B-4DA8-9FD3-060B87DE8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833" y="1499016"/>
            <a:ext cx="11812250" cy="500671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Непосредственное наблюдение за ростом и развитием растений.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 Знакомство с условиями жизни растений (свет, вода, почва).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 Проведение простых опытов и наблюдений (влияние полива, света).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 Формирование трудовых навыков и ответственности (полив, прополка).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 Воспитание любви и бережного отношения к природе.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  Развитие речи (описание растений, составление рассказов).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 Развитие познавательных процессов (память, внимание, мышление, воображение).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Интеграция разных видов деятельности (рисование, лепка, аппликация по мотивам клумбы).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71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0CA037-5A47-484B-8814-342C0701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29786"/>
            <a:ext cx="10955032" cy="860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Центральная клумба МДОАУ №120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8564D21-CA85-4B74-932B-43D311DC6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7" y="1534961"/>
            <a:ext cx="5202696" cy="4813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CF1BED-F1D9-4E87-8A85-420D64F2D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49" y="1714216"/>
            <a:ext cx="4447081" cy="463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5685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</TotalTime>
  <Words>32</Words>
  <Application>Microsoft Office PowerPoint</Application>
  <PresentationFormat>Произвольный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Из опыта работы МДОАУ «ЦРР – детский сад № 120 г.Орска «Крепыш»  «Создание клумбы В ДОУ, как элемент экологической тропы»                                                             Подготовила воспитатель первой категории                                                                                                    Кокина Анастасия Сергеевна </vt:lpstr>
      <vt:lpstr>Цель и задачи создания клумбы </vt:lpstr>
      <vt:lpstr>Критерии выбора мест:</vt:lpstr>
      <vt:lpstr>Этапы планирования</vt:lpstr>
      <vt:lpstr>Подбор растений для клумбы </vt:lpstr>
      <vt:lpstr>Примеры растений: </vt:lpstr>
      <vt:lpstr>Правила композиции:</vt:lpstr>
      <vt:lpstr>Практическое значение клумбы в ДОУ</vt:lpstr>
      <vt:lpstr>Центральная клумба МДОАУ №120</vt:lpstr>
      <vt:lpstr>Можжевеловая аллея</vt:lpstr>
      <vt:lpstr>Многолетние растения</vt:lpstr>
      <vt:lpstr>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«Создание клумбы В ДОУ, как элемент экологической тропы»                                                             Подготовила воспитатель :                                                                                                    Кокина Анастасия Сергеевна </dc:title>
  <dc:creator>Анастасия</dc:creator>
  <cp:lastModifiedBy>МДОАУ №120</cp:lastModifiedBy>
  <cp:revision>19</cp:revision>
  <dcterms:created xsi:type="dcterms:W3CDTF">2026-04-21T15:27:10Z</dcterms:created>
  <dcterms:modified xsi:type="dcterms:W3CDTF">2026-04-22T03:41:27Z</dcterms:modified>
</cp:coreProperties>
</file>