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Open Sans Bold" charset="1" panose="020B0806030504020204"/>
      <p:regular r:id="rId7"/>
    </p:embeddedFont>
    <p:embeddedFont>
      <p:font typeface="Open Sans" charset="1" panose="020B0606030504020204"/>
      <p:regular r:id="rId8"/>
    </p:embeddedFont>
    <p:embeddedFont>
      <p:font typeface="Now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95843"/>
            <a:ext cx="4114800" cy="4520776"/>
            <a:chOff x="0" y="0"/>
            <a:chExt cx="1083733" cy="119065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3733" cy="1190657"/>
            </a:xfrm>
            <a:custGeom>
              <a:avLst/>
              <a:gdLst/>
              <a:ahLst/>
              <a:cxnLst/>
              <a:rect r="r" b="b" t="t" l="l"/>
              <a:pathLst>
                <a:path h="1190657" w="1083733">
                  <a:moveTo>
                    <a:pt x="0" y="0"/>
                  </a:moveTo>
                  <a:lnTo>
                    <a:pt x="1083733" y="0"/>
                  </a:lnTo>
                  <a:lnTo>
                    <a:pt x="1083733" y="1190657"/>
                  </a:lnTo>
                  <a:lnTo>
                    <a:pt x="0" y="119065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083733" cy="1228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5299259"/>
            <a:ext cx="4010136" cy="2937860"/>
            <a:chOff x="0" y="0"/>
            <a:chExt cx="1056167" cy="77375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56167" cy="773757"/>
            </a:xfrm>
            <a:custGeom>
              <a:avLst/>
              <a:gdLst/>
              <a:ahLst/>
              <a:cxnLst/>
              <a:rect r="r" b="b" t="t" l="l"/>
              <a:pathLst>
                <a:path h="773757" w="1056167">
                  <a:moveTo>
                    <a:pt x="0" y="0"/>
                  </a:moveTo>
                  <a:lnTo>
                    <a:pt x="1056167" y="0"/>
                  </a:lnTo>
                  <a:lnTo>
                    <a:pt x="1056167" y="773757"/>
                  </a:lnTo>
                  <a:lnTo>
                    <a:pt x="0" y="77375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056167" cy="8118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411791" y="957759"/>
            <a:ext cx="6091463" cy="1767179"/>
            <a:chOff x="0" y="0"/>
            <a:chExt cx="1604336" cy="4654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04336" cy="465430"/>
            </a:xfrm>
            <a:custGeom>
              <a:avLst/>
              <a:gdLst/>
              <a:ahLst/>
              <a:cxnLst/>
              <a:rect r="r" b="b" t="t" l="l"/>
              <a:pathLst>
                <a:path h="465430" w="1604336">
                  <a:moveTo>
                    <a:pt x="0" y="0"/>
                  </a:moveTo>
                  <a:lnTo>
                    <a:pt x="1604336" y="0"/>
                  </a:lnTo>
                  <a:lnTo>
                    <a:pt x="1604336" y="465430"/>
                  </a:lnTo>
                  <a:lnTo>
                    <a:pt x="0" y="465430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604336" cy="503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411791" y="2895160"/>
            <a:ext cx="6091463" cy="1326103"/>
            <a:chOff x="0" y="0"/>
            <a:chExt cx="1604336" cy="3492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04336" cy="349262"/>
            </a:xfrm>
            <a:custGeom>
              <a:avLst/>
              <a:gdLst/>
              <a:ahLst/>
              <a:cxnLst/>
              <a:rect r="r" b="b" t="t" l="l"/>
              <a:pathLst>
                <a:path h="349262" w="1604336">
                  <a:moveTo>
                    <a:pt x="0" y="0"/>
                  </a:moveTo>
                  <a:lnTo>
                    <a:pt x="1604336" y="0"/>
                  </a:lnTo>
                  <a:lnTo>
                    <a:pt x="1604336" y="349262"/>
                  </a:lnTo>
                  <a:lnTo>
                    <a:pt x="0" y="349262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604336" cy="3873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411791" y="4352354"/>
            <a:ext cx="6091463" cy="2870311"/>
            <a:chOff x="0" y="0"/>
            <a:chExt cx="1604336" cy="75596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04336" cy="755967"/>
            </a:xfrm>
            <a:custGeom>
              <a:avLst/>
              <a:gdLst/>
              <a:ahLst/>
              <a:cxnLst/>
              <a:rect r="r" b="b" t="t" l="l"/>
              <a:pathLst>
                <a:path h="755967" w="1604336">
                  <a:moveTo>
                    <a:pt x="0" y="0"/>
                  </a:moveTo>
                  <a:lnTo>
                    <a:pt x="1604336" y="0"/>
                  </a:lnTo>
                  <a:lnTo>
                    <a:pt x="1604336" y="755967"/>
                  </a:lnTo>
                  <a:lnTo>
                    <a:pt x="0" y="755967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604336" cy="7940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708817" y="0"/>
            <a:ext cx="7489471" cy="4561723"/>
            <a:chOff x="0" y="0"/>
            <a:chExt cx="1972535" cy="120144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72535" cy="1201442"/>
            </a:xfrm>
            <a:custGeom>
              <a:avLst/>
              <a:gdLst/>
              <a:ahLst/>
              <a:cxnLst/>
              <a:rect r="r" b="b" t="t" l="l"/>
              <a:pathLst>
                <a:path h="1201442" w="1972535">
                  <a:moveTo>
                    <a:pt x="0" y="0"/>
                  </a:moveTo>
                  <a:lnTo>
                    <a:pt x="1972535" y="0"/>
                  </a:lnTo>
                  <a:lnTo>
                    <a:pt x="1972535" y="1201442"/>
                  </a:lnTo>
                  <a:lnTo>
                    <a:pt x="0" y="1201442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972535" cy="1239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708817" y="4687531"/>
            <a:ext cx="7489471" cy="2743626"/>
            <a:chOff x="0" y="0"/>
            <a:chExt cx="1972535" cy="72260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972535" cy="722601"/>
            </a:xfrm>
            <a:custGeom>
              <a:avLst/>
              <a:gdLst/>
              <a:ahLst/>
              <a:cxnLst/>
              <a:rect r="r" b="b" t="t" l="l"/>
              <a:pathLst>
                <a:path h="722601" w="1972535">
                  <a:moveTo>
                    <a:pt x="0" y="0"/>
                  </a:moveTo>
                  <a:lnTo>
                    <a:pt x="1972535" y="0"/>
                  </a:lnTo>
                  <a:lnTo>
                    <a:pt x="1972535" y="722601"/>
                  </a:lnTo>
                  <a:lnTo>
                    <a:pt x="0" y="722601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972535" cy="760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4411791" y="7356016"/>
            <a:ext cx="6091463" cy="2458114"/>
            <a:chOff x="0" y="0"/>
            <a:chExt cx="1604336" cy="64740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604336" cy="647404"/>
            </a:xfrm>
            <a:custGeom>
              <a:avLst/>
              <a:gdLst/>
              <a:ahLst/>
              <a:cxnLst/>
              <a:rect r="r" b="b" t="t" l="l"/>
              <a:pathLst>
                <a:path h="647404" w="1604336">
                  <a:moveTo>
                    <a:pt x="0" y="0"/>
                  </a:moveTo>
                  <a:lnTo>
                    <a:pt x="1604336" y="0"/>
                  </a:lnTo>
                  <a:lnTo>
                    <a:pt x="1604336" y="647404"/>
                  </a:lnTo>
                  <a:lnTo>
                    <a:pt x="0" y="647404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604336" cy="685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0" y="419643"/>
            <a:ext cx="2733811" cy="68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  <a:spcBef>
                <a:spcPct val="0"/>
              </a:spcBef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Politique: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976504" y="-146530"/>
            <a:ext cx="4477361" cy="103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5"/>
              </a:lnSpc>
              <a:spcBef>
                <a:spcPct val="0"/>
              </a:spcBef>
            </a:pPr>
            <a:r>
              <a:rPr lang="en-US" b="true" sz="6003" u="sng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Allemagne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-1121404" y="921427"/>
            <a:ext cx="4114800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•République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Fédérale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0" y="1964097"/>
            <a:ext cx="3857915" cy="293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Président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•Frank-Walter Steinmeier</a:t>
            </a:r>
          </a:p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Chancelier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•Friedrich Merz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0" y="5223059"/>
            <a:ext cx="3857915" cy="2946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Date clé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•3 Octobre 1990 lors de la réunification de l’Allemagne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411791" y="902377"/>
            <a:ext cx="6091463" cy="1822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Puissance Alliées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•France, Etats-Unis, Royaume-Uni, Les Pays de L’UE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411791" y="2793351"/>
            <a:ext cx="6091463" cy="1260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Puissance Adverses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•Russie et Chine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411791" y="4276154"/>
            <a:ext cx="6091463" cy="2946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Enjeux récents:</a:t>
            </a:r>
          </a:p>
          <a:p>
            <a:pPr algn="l">
              <a:lnSpc>
                <a:spcPts val="4480"/>
              </a:lnSpc>
            </a:pP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Guerre en Ukraine,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•Tension avec la Russie,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•Concurrence économique avec La Chine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708817" y="-108430"/>
            <a:ext cx="7489471" cy="6050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Hard Power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PIB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4.5 Milliards D’euros (€)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•12 ème puissance militaire mondiale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r>
              <a:rPr lang="en-US" sz="3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Budget de défense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108,2 Milliards d’euros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•186 700 Militaires actifs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•3 ème puissance économique dans le monde, 1er dans l’UE</a:t>
            </a:r>
          </a:p>
          <a:p>
            <a:pPr algn="l">
              <a:lnSpc>
                <a:spcPts val="5657"/>
              </a:lnSpc>
            </a:pPr>
          </a:p>
          <a:p>
            <a:pPr algn="l">
              <a:lnSpc>
                <a:spcPts val="5657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10708817" y="4611331"/>
            <a:ext cx="7489471" cy="3545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Soft Power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just">
              <a:lnSpc>
                <a:spcPts val="5657"/>
              </a:lnSpc>
            </a:pP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•OTAN         • Culture</a:t>
            </a:r>
          </a:p>
          <a:p>
            <a:pPr algn="just">
              <a:lnSpc>
                <a:spcPts val="5657"/>
              </a:lnSpc>
            </a:pP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•UE               </a:t>
            </a:r>
          </a:p>
          <a:p>
            <a:pPr algn="just">
              <a:lnSpc>
                <a:spcPts val="5657"/>
              </a:lnSpc>
            </a:pP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 Economie et industrie</a:t>
            </a:r>
          </a:p>
          <a:p>
            <a:pPr algn="just">
              <a:lnSpc>
                <a:spcPts val="5657"/>
              </a:lnSpc>
              <a:spcBef>
                <a:spcPct val="0"/>
              </a:spcBef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4416959" y="7317916"/>
            <a:ext cx="6086295" cy="2116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Ambitions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5657"/>
              </a:lnSpc>
              <a:spcBef>
                <a:spcPct val="0"/>
              </a:spcBef>
            </a:pP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•Réearmement pour 2030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0708817" y="7554982"/>
            <a:ext cx="6091463" cy="2458114"/>
            <a:chOff x="0" y="0"/>
            <a:chExt cx="1604336" cy="64740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604336" cy="647404"/>
            </a:xfrm>
            <a:custGeom>
              <a:avLst/>
              <a:gdLst/>
              <a:ahLst/>
              <a:cxnLst/>
              <a:rect r="r" b="b" t="t" l="l"/>
              <a:pathLst>
                <a:path h="647404" w="1604336">
                  <a:moveTo>
                    <a:pt x="0" y="0"/>
                  </a:moveTo>
                  <a:lnTo>
                    <a:pt x="1604336" y="0"/>
                  </a:lnTo>
                  <a:lnTo>
                    <a:pt x="1604336" y="647404"/>
                  </a:lnTo>
                  <a:lnTo>
                    <a:pt x="0" y="647404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1604336" cy="6855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10708817" y="7478782"/>
            <a:ext cx="6091463" cy="2116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7"/>
              </a:lnSpc>
            </a:pPr>
            <a:r>
              <a:rPr lang="en-US" sz="404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Difficultés</a:t>
            </a: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5657"/>
              </a:lnSpc>
              <a:spcBef>
                <a:spcPct val="0"/>
              </a:spcBef>
            </a:pPr>
            <a:r>
              <a:rPr lang="en-US" sz="4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•Vieillissement de la population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DAHWxpJ1yNA</dc:identifier>
  <dcterms:modified xsi:type="dcterms:W3CDTF">2011-08-01T06:04:30Z</dcterms:modified>
  <cp:revision>1</cp:revision>
  <dc:title>Politique</dc:title>
</cp:coreProperties>
</file>