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4EFFA9-31C1-4167-8043-9E2DCC4040C9}" v="24" dt="2022-02-19T17:03:29.369"/>
    <p1510:client id="{AAE754B9-313F-48EE-BF5F-3B3F6584B361}" v="433" dt="2022-02-19T16:58:10.5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AAE754B9-313F-48EE-BF5F-3B3F6584B361}"/>
    <pc:docChg chg="addSld delSld modSld">
      <pc:chgData name="Zhigalov Roman" userId="1f97e9fdf7779aa5" providerId="Windows Live" clId="Web-{AAE754B9-313F-48EE-BF5F-3B3F6584B361}" dt="2022-02-19T17:00:26.976" v="442"/>
      <pc:docMkLst>
        <pc:docMk/>
      </pc:docMkLst>
      <pc:sldChg chg="modSp">
        <pc:chgData name="Zhigalov Roman" userId="1f97e9fdf7779aa5" providerId="Windows Live" clId="Web-{AAE754B9-313F-48EE-BF5F-3B3F6584B361}" dt="2022-02-19T15:38:45.175" v="0" actId="20577"/>
        <pc:sldMkLst>
          <pc:docMk/>
          <pc:sldMk cId="1351651579" sldId="256"/>
        </pc:sldMkLst>
        <pc:spChg chg="mod">
          <ac:chgData name="Zhigalov Roman" userId="1f97e9fdf7779aa5" providerId="Windows Live" clId="Web-{AAE754B9-313F-48EE-BF5F-3B3F6584B361}" dt="2022-02-19T15:38:45.175" v="0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AAE754B9-313F-48EE-BF5F-3B3F6584B361}" dt="2022-02-19T15:40:01.537" v="11" actId="20577"/>
        <pc:sldMkLst>
          <pc:docMk/>
          <pc:sldMk cId="3157196234" sldId="257"/>
        </pc:sldMkLst>
        <pc:spChg chg="mod">
          <ac:chgData name="Zhigalov Roman" userId="1f97e9fdf7779aa5" providerId="Windows Live" clId="Web-{AAE754B9-313F-48EE-BF5F-3B3F6584B361}" dt="2022-02-19T15:40:01.537" v="11" actId="20577"/>
          <ac:spMkLst>
            <pc:docMk/>
            <pc:sldMk cId="3157196234" sldId="257"/>
            <ac:spMk id="2" creationId="{AA0ADC77-5848-4A40-B58C-4CAF9D1C01FB}"/>
          </ac:spMkLst>
        </pc:spChg>
      </pc:sldChg>
      <pc:sldChg chg="addSp modSp new mod setBg">
        <pc:chgData name="Zhigalov Roman" userId="1f97e9fdf7779aa5" providerId="Windows Live" clId="Web-{AAE754B9-313F-48EE-BF5F-3B3F6584B361}" dt="2022-02-19T15:44:09.606" v="53" actId="20577"/>
        <pc:sldMkLst>
          <pc:docMk/>
          <pc:sldMk cId="2933225911" sldId="258"/>
        </pc:sldMkLst>
        <pc:spChg chg="mod">
          <ac:chgData name="Zhigalov Roman" userId="1f97e9fdf7779aa5" providerId="Windows Live" clId="Web-{AAE754B9-313F-48EE-BF5F-3B3F6584B361}" dt="2022-02-19T15:44:01.653" v="52"/>
          <ac:spMkLst>
            <pc:docMk/>
            <pc:sldMk cId="2933225911" sldId="258"/>
            <ac:spMk id="2" creationId="{31CA6988-DF85-46AE-A97C-9E2806157D62}"/>
          </ac:spMkLst>
        </pc:spChg>
        <pc:spChg chg="mod">
          <ac:chgData name="Zhigalov Roman" userId="1f97e9fdf7779aa5" providerId="Windows Live" clId="Web-{AAE754B9-313F-48EE-BF5F-3B3F6584B361}" dt="2022-02-19T15:44:09.606" v="53" actId="20577"/>
          <ac:spMkLst>
            <pc:docMk/>
            <pc:sldMk cId="2933225911" sldId="258"/>
            <ac:spMk id="3" creationId="{4CC0863F-E5C5-4006-8386-814F7D1BAD58}"/>
          </ac:spMkLst>
        </pc:spChg>
        <pc:spChg chg="add">
          <ac:chgData name="Zhigalov Roman" userId="1f97e9fdf7779aa5" providerId="Windows Live" clId="Web-{AAE754B9-313F-48EE-BF5F-3B3F6584B361}" dt="2022-02-19T15:44:01.653" v="52"/>
          <ac:spMkLst>
            <pc:docMk/>
            <pc:sldMk cId="2933225911" sldId="258"/>
            <ac:spMk id="11" creationId="{79BB35BC-D5C2-4C8B-A22A-A71E6191913B}"/>
          </ac:spMkLst>
        </pc:spChg>
        <pc:picChg chg="add">
          <ac:chgData name="Zhigalov Roman" userId="1f97e9fdf7779aa5" providerId="Windows Live" clId="Web-{AAE754B9-313F-48EE-BF5F-3B3F6584B361}" dt="2022-02-19T15:43:53.887" v="50"/>
          <ac:picMkLst>
            <pc:docMk/>
            <pc:sldMk cId="2933225911" sldId="258"/>
            <ac:picMk id="5" creationId="{309093AF-74A1-4F1F-B666-F5C23EAAA260}"/>
          </ac:picMkLst>
        </pc:picChg>
        <pc:picChg chg="add">
          <ac:chgData name="Zhigalov Roman" userId="1f97e9fdf7779aa5" providerId="Windows Live" clId="Web-{AAE754B9-313F-48EE-BF5F-3B3F6584B361}" dt="2022-02-19T15:44:01.653" v="52"/>
          <ac:picMkLst>
            <pc:docMk/>
            <pc:sldMk cId="2933225911" sldId="258"/>
            <ac:picMk id="12" creationId="{E1B6C5C2-81EF-48B7-8462-BBF8C71838E1}"/>
          </ac:picMkLst>
        </pc:picChg>
        <pc:cxnChg chg="add">
          <ac:chgData name="Zhigalov Roman" userId="1f97e9fdf7779aa5" providerId="Windows Live" clId="Web-{AAE754B9-313F-48EE-BF5F-3B3F6584B361}" dt="2022-02-19T15:43:53.887" v="50"/>
          <ac:cxnSpMkLst>
            <pc:docMk/>
            <pc:sldMk cId="2933225911" sldId="258"/>
            <ac:cxnSpMk id="9" creationId="{A7F400EE-A8A5-48AF-B4D6-291B52C6F0B0}"/>
          </ac:cxnSpMkLst>
        </pc:cxnChg>
      </pc:sldChg>
      <pc:sldChg chg="addSp delSp modSp new mod setBg setClrOvrMap">
        <pc:chgData name="Zhigalov Roman" userId="1f97e9fdf7779aa5" providerId="Windows Live" clId="Web-{AAE754B9-313F-48EE-BF5F-3B3F6584B361}" dt="2022-02-19T15:45:01.373" v="61"/>
        <pc:sldMkLst>
          <pc:docMk/>
          <pc:sldMk cId="3167417165" sldId="259"/>
        </pc:sldMkLst>
        <pc:spChg chg="mod">
          <ac:chgData name="Zhigalov Roman" userId="1f97e9fdf7779aa5" providerId="Windows Live" clId="Web-{AAE754B9-313F-48EE-BF5F-3B3F6584B361}" dt="2022-02-19T15:45:01.373" v="61"/>
          <ac:spMkLst>
            <pc:docMk/>
            <pc:sldMk cId="3167417165" sldId="259"/>
            <ac:spMk id="2" creationId="{A0153318-00AD-4068-A56B-65D00C9F0528}"/>
          </ac:spMkLst>
        </pc:spChg>
        <pc:spChg chg="mod">
          <ac:chgData name="Zhigalov Roman" userId="1f97e9fdf7779aa5" providerId="Windows Live" clId="Web-{AAE754B9-313F-48EE-BF5F-3B3F6584B361}" dt="2022-02-19T15:45:01.373" v="61"/>
          <ac:spMkLst>
            <pc:docMk/>
            <pc:sldMk cId="3167417165" sldId="259"/>
            <ac:spMk id="3" creationId="{D9DA1966-7EDC-4DFF-882C-7C20435689E6}"/>
          </ac:spMkLst>
        </pc:spChg>
        <pc:spChg chg="add del">
          <ac:chgData name="Zhigalov Roman" userId="1f97e9fdf7779aa5" providerId="Windows Live" clId="Web-{AAE754B9-313F-48EE-BF5F-3B3F6584B361}" dt="2022-02-19T15:45:01.358" v="60"/>
          <ac:spMkLst>
            <pc:docMk/>
            <pc:sldMk cId="3167417165" sldId="259"/>
            <ac:spMk id="9" creationId="{71B2258F-86CA-4D4D-8270-BC05FCDEBFB3}"/>
          </ac:spMkLst>
        </pc:spChg>
        <pc:picChg chg="add del">
          <ac:chgData name="Zhigalov Roman" userId="1f97e9fdf7779aa5" providerId="Windows Live" clId="Web-{AAE754B9-313F-48EE-BF5F-3B3F6584B361}" dt="2022-02-19T15:45:01.358" v="60"/>
          <ac:picMkLst>
            <pc:docMk/>
            <pc:sldMk cId="3167417165" sldId="259"/>
            <ac:picMk id="5" creationId="{BAE77ED9-E975-4605-8CB9-FB47FF29B2FF}"/>
          </ac:picMkLst>
        </pc:picChg>
        <pc:picChg chg="add">
          <ac:chgData name="Zhigalov Roman" userId="1f97e9fdf7779aa5" providerId="Windows Live" clId="Web-{AAE754B9-313F-48EE-BF5F-3B3F6584B361}" dt="2022-02-19T15:45:01.373" v="61"/>
          <ac:picMkLst>
            <pc:docMk/>
            <pc:sldMk cId="3167417165" sldId="259"/>
            <ac:picMk id="11" creationId="{47A648BA-429E-475D-ABEC-6F4C10AEF092}"/>
          </ac:picMkLst>
        </pc:picChg>
      </pc:sldChg>
      <pc:sldChg chg="addSp delSp modSp new mod setBg">
        <pc:chgData name="Zhigalov Roman" userId="1f97e9fdf7779aa5" providerId="Windows Live" clId="Web-{AAE754B9-313F-48EE-BF5F-3B3F6584B361}" dt="2022-02-19T15:50:13.930" v="92"/>
        <pc:sldMkLst>
          <pc:docMk/>
          <pc:sldMk cId="983657341" sldId="260"/>
        </pc:sldMkLst>
        <pc:spChg chg="mod">
          <ac:chgData name="Zhigalov Roman" userId="1f97e9fdf7779aa5" providerId="Windows Live" clId="Web-{AAE754B9-313F-48EE-BF5F-3B3F6584B361}" dt="2022-02-19T15:50:13.930" v="92"/>
          <ac:spMkLst>
            <pc:docMk/>
            <pc:sldMk cId="983657341" sldId="260"/>
            <ac:spMk id="2" creationId="{84920F59-B71D-4761-B824-606CB63283D9}"/>
          </ac:spMkLst>
        </pc:spChg>
        <pc:spChg chg="del mod">
          <ac:chgData name="Zhigalov Roman" userId="1f97e9fdf7779aa5" providerId="Windows Live" clId="Web-{AAE754B9-313F-48EE-BF5F-3B3F6584B361}" dt="2022-02-19T15:50:09.602" v="91"/>
          <ac:spMkLst>
            <pc:docMk/>
            <pc:sldMk cId="983657341" sldId="260"/>
            <ac:spMk id="3" creationId="{49540EC4-37D8-493D-9BB7-1E6E207D0C09}"/>
          </ac:spMkLst>
        </pc:spChg>
        <pc:spChg chg="mod">
          <ac:chgData name="Zhigalov Roman" userId="1f97e9fdf7779aa5" providerId="Windows Live" clId="Web-{AAE754B9-313F-48EE-BF5F-3B3F6584B361}" dt="2022-02-19T15:50:13.930" v="92"/>
          <ac:spMkLst>
            <pc:docMk/>
            <pc:sldMk cId="983657341" sldId="260"/>
            <ac:spMk id="4" creationId="{260B5802-8C0D-4C7B-8D9D-0846C54794B5}"/>
          </ac:spMkLst>
        </pc:spChg>
        <pc:spChg chg="add">
          <ac:chgData name="Zhigalov Roman" userId="1f97e9fdf7779aa5" providerId="Windows Live" clId="Web-{AAE754B9-313F-48EE-BF5F-3B3F6584B361}" dt="2022-02-19T15:50:13.930" v="92"/>
          <ac:spMkLst>
            <pc:docMk/>
            <pc:sldMk cId="983657341" sldId="260"/>
            <ac:spMk id="10" creationId="{F13C74B1-5B17-4795-BED0-7140497B445A}"/>
          </ac:spMkLst>
        </pc:spChg>
        <pc:spChg chg="add">
          <ac:chgData name="Zhigalov Roman" userId="1f97e9fdf7779aa5" providerId="Windows Live" clId="Web-{AAE754B9-313F-48EE-BF5F-3B3F6584B361}" dt="2022-02-19T15:50:13.930" v="92"/>
          <ac:spMkLst>
            <pc:docMk/>
            <pc:sldMk cId="983657341" sldId="260"/>
            <ac:spMk id="12" creationId="{D4974D33-8DC5-464E-8C6D-BE58F0669C17}"/>
          </ac:spMkLst>
        </pc:spChg>
        <pc:picChg chg="add mod ord">
          <ac:chgData name="Zhigalov Roman" userId="1f97e9fdf7779aa5" providerId="Windows Live" clId="Web-{AAE754B9-313F-48EE-BF5F-3B3F6584B361}" dt="2022-02-19T15:50:13.930" v="92"/>
          <ac:picMkLst>
            <pc:docMk/>
            <pc:sldMk cId="983657341" sldId="260"/>
            <ac:picMk id="5" creationId="{514E619A-75F6-4DCC-A1CD-73FF2CAC97D7}"/>
          </ac:picMkLst>
        </pc:picChg>
      </pc:sldChg>
      <pc:sldChg chg="addSp delSp modSp new mod setBg">
        <pc:chgData name="Zhigalov Roman" userId="1f97e9fdf7779aa5" providerId="Windows Live" clId="Web-{AAE754B9-313F-48EE-BF5F-3B3F6584B361}" dt="2022-02-19T15:52:46.186" v="117"/>
        <pc:sldMkLst>
          <pc:docMk/>
          <pc:sldMk cId="1056553917" sldId="261"/>
        </pc:sldMkLst>
        <pc:spChg chg="mod">
          <ac:chgData name="Zhigalov Roman" userId="1f97e9fdf7779aa5" providerId="Windows Live" clId="Web-{AAE754B9-313F-48EE-BF5F-3B3F6584B361}" dt="2022-02-19T15:52:46.186" v="117"/>
          <ac:spMkLst>
            <pc:docMk/>
            <pc:sldMk cId="1056553917" sldId="261"/>
            <ac:spMk id="2" creationId="{4A44A7AA-2DA7-4DE1-946A-966E4CA375A0}"/>
          </ac:spMkLst>
        </pc:spChg>
        <pc:spChg chg="add del">
          <ac:chgData name="Zhigalov Roman" userId="1f97e9fdf7779aa5" providerId="Windows Live" clId="Web-{AAE754B9-313F-48EE-BF5F-3B3F6584B361}" dt="2022-02-19T15:52:42.935" v="116"/>
          <ac:spMkLst>
            <pc:docMk/>
            <pc:sldMk cId="1056553917" sldId="261"/>
            <ac:spMk id="3" creationId="{98A85122-0927-41BC-847F-AA0CDF9CE281}"/>
          </ac:spMkLst>
        </pc:spChg>
        <pc:spChg chg="mod">
          <ac:chgData name="Zhigalov Roman" userId="1f97e9fdf7779aa5" providerId="Windows Live" clId="Web-{AAE754B9-313F-48EE-BF5F-3B3F6584B361}" dt="2022-02-19T15:52:46.186" v="117"/>
          <ac:spMkLst>
            <pc:docMk/>
            <pc:sldMk cId="1056553917" sldId="261"/>
            <ac:spMk id="4" creationId="{5F476BD9-31DD-4D5A-B445-0DC46DD0C6D0}"/>
          </ac:spMkLst>
        </pc:spChg>
        <pc:spChg chg="add">
          <ac:chgData name="Zhigalov Roman" userId="1f97e9fdf7779aa5" providerId="Windows Live" clId="Web-{AAE754B9-313F-48EE-BF5F-3B3F6584B361}" dt="2022-02-19T15:52:46.186" v="117"/>
          <ac:spMkLst>
            <pc:docMk/>
            <pc:sldMk cId="1056553917" sldId="261"/>
            <ac:spMk id="11" creationId="{F13C74B1-5B17-4795-BED0-7140497B445A}"/>
          </ac:spMkLst>
        </pc:spChg>
        <pc:spChg chg="add">
          <ac:chgData name="Zhigalov Roman" userId="1f97e9fdf7779aa5" providerId="Windows Live" clId="Web-{AAE754B9-313F-48EE-BF5F-3B3F6584B361}" dt="2022-02-19T15:52:46.186" v="117"/>
          <ac:spMkLst>
            <pc:docMk/>
            <pc:sldMk cId="1056553917" sldId="261"/>
            <ac:spMk id="13" creationId="{D4974D33-8DC5-464E-8C6D-BE58F0669C17}"/>
          </ac:spMkLst>
        </pc:spChg>
        <pc:picChg chg="add del mod ord">
          <ac:chgData name="Zhigalov Roman" userId="1f97e9fdf7779aa5" providerId="Windows Live" clId="Web-{AAE754B9-313F-48EE-BF5F-3B3F6584B361}" dt="2022-02-19T15:51:17.511" v="110"/>
          <ac:picMkLst>
            <pc:docMk/>
            <pc:sldMk cId="1056553917" sldId="261"/>
            <ac:picMk id="5" creationId="{543CD573-143A-48DB-95C0-06E7F807D952}"/>
          </ac:picMkLst>
        </pc:picChg>
        <pc:picChg chg="add mod ord">
          <ac:chgData name="Zhigalov Roman" userId="1f97e9fdf7779aa5" providerId="Windows Live" clId="Web-{AAE754B9-313F-48EE-BF5F-3B3F6584B361}" dt="2022-02-19T15:52:46.186" v="117"/>
          <ac:picMkLst>
            <pc:docMk/>
            <pc:sldMk cId="1056553917" sldId="261"/>
            <ac:picMk id="6" creationId="{83D2F411-3AD4-4A5D-9A68-2CC1D603D3DB}"/>
          </ac:picMkLst>
        </pc:picChg>
      </pc:sldChg>
      <pc:sldChg chg="addSp delSp modSp new del">
        <pc:chgData name="Zhigalov Roman" userId="1f97e9fdf7779aa5" providerId="Windows Live" clId="Web-{AAE754B9-313F-48EE-BF5F-3B3F6584B361}" dt="2022-02-19T16:00:06.309" v="131"/>
        <pc:sldMkLst>
          <pc:docMk/>
          <pc:sldMk cId="1597033071" sldId="262"/>
        </pc:sldMkLst>
        <pc:spChg chg="mod">
          <ac:chgData name="Zhigalov Roman" userId="1f97e9fdf7779aa5" providerId="Windows Live" clId="Web-{AAE754B9-313F-48EE-BF5F-3B3F6584B361}" dt="2022-02-19T15:54:48.267" v="121" actId="20577"/>
          <ac:spMkLst>
            <pc:docMk/>
            <pc:sldMk cId="1597033071" sldId="262"/>
            <ac:spMk id="2" creationId="{198223D1-4AAE-4622-84FF-1544DDB53336}"/>
          </ac:spMkLst>
        </pc:spChg>
        <pc:spChg chg="del">
          <ac:chgData name="Zhigalov Roman" userId="1f97e9fdf7779aa5" providerId="Windows Live" clId="Web-{AAE754B9-313F-48EE-BF5F-3B3F6584B361}" dt="2022-02-19T15:56:50.224" v="124"/>
          <ac:spMkLst>
            <pc:docMk/>
            <pc:sldMk cId="1597033071" sldId="262"/>
            <ac:spMk id="3" creationId="{01069F14-BBAC-411E-B043-576C418C0A59}"/>
          </ac:spMkLst>
        </pc:spChg>
        <pc:spChg chg="mod">
          <ac:chgData name="Zhigalov Roman" userId="1f97e9fdf7779aa5" providerId="Windows Live" clId="Web-{AAE754B9-313F-48EE-BF5F-3B3F6584B361}" dt="2022-02-19T15:54:50.830" v="123" actId="20577"/>
          <ac:spMkLst>
            <pc:docMk/>
            <pc:sldMk cId="1597033071" sldId="262"/>
            <ac:spMk id="4" creationId="{1CD81D44-28BE-4052-830E-63DCDEC618E8}"/>
          </ac:spMkLst>
        </pc:spChg>
        <pc:picChg chg="add mod ord">
          <ac:chgData name="Zhigalov Roman" userId="1f97e9fdf7779aa5" providerId="Windows Live" clId="Web-{AAE754B9-313F-48EE-BF5F-3B3F6584B361}" dt="2022-02-19T15:56:50.224" v="124"/>
          <ac:picMkLst>
            <pc:docMk/>
            <pc:sldMk cId="1597033071" sldId="262"/>
            <ac:picMk id="5" creationId="{7837E448-20C4-4470-9050-CB844ADF2FC9}"/>
          </ac:picMkLst>
        </pc:picChg>
      </pc:sldChg>
      <pc:sldChg chg="addSp delSp modSp new mod setBg">
        <pc:chgData name="Zhigalov Roman" userId="1f97e9fdf7779aa5" providerId="Windows Live" clId="Web-{AAE754B9-313F-48EE-BF5F-3B3F6584B361}" dt="2022-02-19T16:00:00.731" v="130"/>
        <pc:sldMkLst>
          <pc:docMk/>
          <pc:sldMk cId="777841554" sldId="263"/>
        </pc:sldMkLst>
        <pc:spChg chg="mod">
          <ac:chgData name="Zhigalov Roman" userId="1f97e9fdf7779aa5" providerId="Windows Live" clId="Web-{AAE754B9-313F-48EE-BF5F-3B3F6584B361}" dt="2022-02-19T16:00:00.731" v="130"/>
          <ac:spMkLst>
            <pc:docMk/>
            <pc:sldMk cId="777841554" sldId="263"/>
            <ac:spMk id="2" creationId="{3E5BF893-0D8D-48E1-B520-666CC21A042D}"/>
          </ac:spMkLst>
        </pc:spChg>
        <pc:spChg chg="del">
          <ac:chgData name="Zhigalov Roman" userId="1f97e9fdf7779aa5" providerId="Windows Live" clId="Web-{AAE754B9-313F-48EE-BF5F-3B3F6584B361}" dt="2022-02-19T15:59:09.994" v="126"/>
          <ac:spMkLst>
            <pc:docMk/>
            <pc:sldMk cId="777841554" sldId="263"/>
            <ac:spMk id="3" creationId="{026C2A85-AC15-4645-A2E7-BE21E1423D30}"/>
          </ac:spMkLst>
        </pc:spChg>
        <pc:spChg chg="mod">
          <ac:chgData name="Zhigalov Roman" userId="1f97e9fdf7779aa5" providerId="Windows Live" clId="Web-{AAE754B9-313F-48EE-BF5F-3B3F6584B361}" dt="2022-02-19T16:00:00.731" v="130"/>
          <ac:spMkLst>
            <pc:docMk/>
            <pc:sldMk cId="777841554" sldId="263"/>
            <ac:spMk id="4" creationId="{7EDB1F67-2B13-4A19-9F1F-E5010E0D9C95}"/>
          </ac:spMkLst>
        </pc:spChg>
        <pc:spChg chg="add">
          <ac:chgData name="Zhigalov Roman" userId="1f97e9fdf7779aa5" providerId="Windows Live" clId="Web-{AAE754B9-313F-48EE-BF5F-3B3F6584B361}" dt="2022-02-19T16:00:00.731" v="130"/>
          <ac:spMkLst>
            <pc:docMk/>
            <pc:sldMk cId="777841554" sldId="263"/>
            <ac:spMk id="10" creationId="{F13C74B1-5B17-4795-BED0-7140497B445A}"/>
          </ac:spMkLst>
        </pc:spChg>
        <pc:spChg chg="add">
          <ac:chgData name="Zhigalov Roman" userId="1f97e9fdf7779aa5" providerId="Windows Live" clId="Web-{AAE754B9-313F-48EE-BF5F-3B3F6584B361}" dt="2022-02-19T16:00:00.731" v="130"/>
          <ac:spMkLst>
            <pc:docMk/>
            <pc:sldMk cId="777841554" sldId="263"/>
            <ac:spMk id="12" creationId="{D4974D33-8DC5-464E-8C6D-BE58F0669C17}"/>
          </ac:spMkLst>
        </pc:spChg>
        <pc:picChg chg="add mod ord">
          <ac:chgData name="Zhigalov Roman" userId="1f97e9fdf7779aa5" providerId="Windows Live" clId="Web-{AAE754B9-313F-48EE-BF5F-3B3F6584B361}" dt="2022-02-19T16:00:00.731" v="130"/>
          <ac:picMkLst>
            <pc:docMk/>
            <pc:sldMk cId="777841554" sldId="263"/>
            <ac:picMk id="5" creationId="{498A687F-2ADB-43A7-878E-3F7A24E23161}"/>
          </ac:picMkLst>
        </pc:picChg>
      </pc:sldChg>
      <pc:sldChg chg="addSp delSp modSp new mod setBg">
        <pc:chgData name="Zhigalov Roman" userId="1f97e9fdf7779aa5" providerId="Windows Live" clId="Web-{AAE754B9-313F-48EE-BF5F-3B3F6584B361}" dt="2022-02-19T16:04:57.318" v="138"/>
        <pc:sldMkLst>
          <pc:docMk/>
          <pc:sldMk cId="3895116889" sldId="264"/>
        </pc:sldMkLst>
        <pc:spChg chg="mod">
          <ac:chgData name="Zhigalov Roman" userId="1f97e9fdf7779aa5" providerId="Windows Live" clId="Web-{AAE754B9-313F-48EE-BF5F-3B3F6584B361}" dt="2022-02-19T16:04:57.318" v="138"/>
          <ac:spMkLst>
            <pc:docMk/>
            <pc:sldMk cId="3895116889" sldId="264"/>
            <ac:spMk id="2" creationId="{0D77368B-E746-4AB0-9DE7-FCADB90BAC2B}"/>
          </ac:spMkLst>
        </pc:spChg>
        <pc:spChg chg="del">
          <ac:chgData name="Zhigalov Roman" userId="1f97e9fdf7779aa5" providerId="Windows Live" clId="Web-{AAE754B9-313F-48EE-BF5F-3B3F6584B361}" dt="2022-02-19T16:04:55.427" v="137"/>
          <ac:spMkLst>
            <pc:docMk/>
            <pc:sldMk cId="3895116889" sldId="264"/>
            <ac:spMk id="3" creationId="{A5392BA7-AC72-4F4E-97CF-B8233D7A19B0}"/>
          </ac:spMkLst>
        </pc:spChg>
        <pc:spChg chg="mod">
          <ac:chgData name="Zhigalov Roman" userId="1f97e9fdf7779aa5" providerId="Windows Live" clId="Web-{AAE754B9-313F-48EE-BF5F-3B3F6584B361}" dt="2022-02-19T16:04:57.318" v="138"/>
          <ac:spMkLst>
            <pc:docMk/>
            <pc:sldMk cId="3895116889" sldId="264"/>
            <ac:spMk id="4" creationId="{8C546A1D-2FBE-4681-B088-3DC4D9F99848}"/>
          </ac:spMkLst>
        </pc:spChg>
        <pc:spChg chg="add">
          <ac:chgData name="Zhigalov Roman" userId="1f97e9fdf7779aa5" providerId="Windows Live" clId="Web-{AAE754B9-313F-48EE-BF5F-3B3F6584B361}" dt="2022-02-19T16:04:57.318" v="138"/>
          <ac:spMkLst>
            <pc:docMk/>
            <pc:sldMk cId="3895116889" sldId="264"/>
            <ac:spMk id="10" creationId="{F13C74B1-5B17-4795-BED0-7140497B445A}"/>
          </ac:spMkLst>
        </pc:spChg>
        <pc:spChg chg="add">
          <ac:chgData name="Zhigalov Roman" userId="1f97e9fdf7779aa5" providerId="Windows Live" clId="Web-{AAE754B9-313F-48EE-BF5F-3B3F6584B361}" dt="2022-02-19T16:04:57.318" v="138"/>
          <ac:spMkLst>
            <pc:docMk/>
            <pc:sldMk cId="3895116889" sldId="264"/>
            <ac:spMk id="12" creationId="{D4974D33-8DC5-464E-8C6D-BE58F0669C17}"/>
          </ac:spMkLst>
        </pc:spChg>
        <pc:picChg chg="add mod ord">
          <ac:chgData name="Zhigalov Roman" userId="1f97e9fdf7779aa5" providerId="Windows Live" clId="Web-{AAE754B9-313F-48EE-BF5F-3B3F6584B361}" dt="2022-02-19T16:04:57.318" v="138"/>
          <ac:picMkLst>
            <pc:docMk/>
            <pc:sldMk cId="3895116889" sldId="264"/>
            <ac:picMk id="5" creationId="{5A49C043-DEA8-43C4-ACF4-A3FC32BC0007}"/>
          </ac:picMkLst>
        </pc:picChg>
      </pc:sldChg>
      <pc:sldChg chg="addSp delSp modSp new mod setBg">
        <pc:chgData name="Zhigalov Roman" userId="1f97e9fdf7779aa5" providerId="Windows Live" clId="Web-{AAE754B9-313F-48EE-BF5F-3B3F6584B361}" dt="2022-02-19T16:05:58.585" v="151"/>
        <pc:sldMkLst>
          <pc:docMk/>
          <pc:sldMk cId="2285706362" sldId="265"/>
        </pc:sldMkLst>
        <pc:spChg chg="mod">
          <ac:chgData name="Zhigalov Roman" userId="1f97e9fdf7779aa5" providerId="Windows Live" clId="Web-{AAE754B9-313F-48EE-BF5F-3B3F6584B361}" dt="2022-02-19T16:05:58.585" v="151"/>
          <ac:spMkLst>
            <pc:docMk/>
            <pc:sldMk cId="2285706362" sldId="265"/>
            <ac:spMk id="2" creationId="{899C16DA-EB98-4B32-82FA-6C333263C64E}"/>
          </ac:spMkLst>
        </pc:spChg>
        <pc:spChg chg="del">
          <ac:chgData name="Zhigalov Roman" userId="1f97e9fdf7779aa5" providerId="Windows Live" clId="Web-{AAE754B9-313F-48EE-BF5F-3B3F6584B361}" dt="2022-02-19T16:05:45.882" v="150"/>
          <ac:spMkLst>
            <pc:docMk/>
            <pc:sldMk cId="2285706362" sldId="265"/>
            <ac:spMk id="3" creationId="{2BAA29E7-BC4A-42C5-93F7-6585E3D772BE}"/>
          </ac:spMkLst>
        </pc:spChg>
        <pc:spChg chg="add">
          <ac:chgData name="Zhigalov Roman" userId="1f97e9fdf7779aa5" providerId="Windows Live" clId="Web-{AAE754B9-313F-48EE-BF5F-3B3F6584B361}" dt="2022-02-19T16:05:58.585" v="151"/>
          <ac:spMkLst>
            <pc:docMk/>
            <pc:sldMk cId="2285706362" sldId="265"/>
            <ac:spMk id="9" creationId="{0E91F5CA-B392-444C-88E3-BF5BAAEBDEB0}"/>
          </ac:spMkLst>
        </pc:spChg>
        <pc:spChg chg="add">
          <ac:chgData name="Zhigalov Roman" userId="1f97e9fdf7779aa5" providerId="Windows Live" clId="Web-{AAE754B9-313F-48EE-BF5F-3B3F6584B361}" dt="2022-02-19T16:05:58.585" v="151"/>
          <ac:spMkLst>
            <pc:docMk/>
            <pc:sldMk cId="2285706362" sldId="265"/>
            <ac:spMk id="11" creationId="{0459807F-B6FA-44D3-9A53-C55B6B56884A}"/>
          </ac:spMkLst>
        </pc:spChg>
        <pc:picChg chg="add mod ord">
          <ac:chgData name="Zhigalov Roman" userId="1f97e9fdf7779aa5" providerId="Windows Live" clId="Web-{AAE754B9-313F-48EE-BF5F-3B3F6584B361}" dt="2022-02-19T16:05:58.585" v="151"/>
          <ac:picMkLst>
            <pc:docMk/>
            <pc:sldMk cId="2285706362" sldId="265"/>
            <ac:picMk id="4" creationId="{16BF1C71-E591-4C7C-B569-3ACF1D273B19}"/>
          </ac:picMkLst>
        </pc:picChg>
      </pc:sldChg>
      <pc:sldChg chg="addSp delSp modSp new mod setBg addAnim delAnim">
        <pc:chgData name="Zhigalov Roman" userId="1f97e9fdf7779aa5" providerId="Windows Live" clId="Web-{AAE754B9-313F-48EE-BF5F-3B3F6584B361}" dt="2022-02-19T16:12:01.087" v="175" actId="20577"/>
        <pc:sldMkLst>
          <pc:docMk/>
          <pc:sldMk cId="1220219018" sldId="266"/>
        </pc:sldMkLst>
        <pc:spChg chg="mod ord">
          <ac:chgData name="Zhigalov Roman" userId="1f97e9fdf7779aa5" providerId="Windows Live" clId="Web-{AAE754B9-313F-48EE-BF5F-3B3F6584B361}" dt="2022-02-19T16:11:54.133" v="173"/>
          <ac:spMkLst>
            <pc:docMk/>
            <pc:sldMk cId="1220219018" sldId="266"/>
            <ac:spMk id="2" creationId="{A770FAD7-74D6-49C7-958B-FE8E6EB7A71C}"/>
          </ac:spMkLst>
        </pc:spChg>
        <pc:spChg chg="del">
          <ac:chgData name="Zhigalov Roman" userId="1f97e9fdf7779aa5" providerId="Windows Live" clId="Web-{AAE754B9-313F-48EE-BF5F-3B3F6584B361}" dt="2022-02-19T16:10:49.413" v="166"/>
          <ac:spMkLst>
            <pc:docMk/>
            <pc:sldMk cId="1220219018" sldId="266"/>
            <ac:spMk id="3" creationId="{AF5E6ACF-A9B6-469A-A28E-F6FD1FBB4B39}"/>
          </ac:spMkLst>
        </pc:spChg>
        <pc:spChg chg="mod">
          <ac:chgData name="Zhigalov Roman" userId="1f97e9fdf7779aa5" providerId="Windows Live" clId="Web-{AAE754B9-313F-48EE-BF5F-3B3F6584B361}" dt="2022-02-19T16:12:01.087" v="175" actId="20577"/>
          <ac:spMkLst>
            <pc:docMk/>
            <pc:sldMk cId="1220219018" sldId="266"/>
            <ac:spMk id="4" creationId="{8C36F295-78DC-469E-9E5D-AB606AD914F7}"/>
          </ac:spMkLst>
        </pc:spChg>
        <pc:spChg chg="add del">
          <ac:chgData name="Zhigalov Roman" userId="1f97e9fdf7779aa5" providerId="Windows Live" clId="Web-{AAE754B9-313F-48EE-BF5F-3B3F6584B361}" dt="2022-02-19T16:11:49.946" v="170"/>
          <ac:spMkLst>
            <pc:docMk/>
            <pc:sldMk cId="1220219018" sldId="266"/>
            <ac:spMk id="10" creationId="{0E91F5CA-B392-444C-88E3-BF5BAAEBDEB0}"/>
          </ac:spMkLst>
        </pc:spChg>
        <pc:spChg chg="add del">
          <ac:chgData name="Zhigalov Roman" userId="1f97e9fdf7779aa5" providerId="Windows Live" clId="Web-{AAE754B9-313F-48EE-BF5F-3B3F6584B361}" dt="2022-02-19T16:11:49.946" v="170"/>
          <ac:spMkLst>
            <pc:docMk/>
            <pc:sldMk cId="1220219018" sldId="266"/>
            <ac:spMk id="12" creationId="{0459807F-B6FA-44D3-9A53-C55B6B56884A}"/>
          </ac:spMkLst>
        </pc:spChg>
        <pc:spChg chg="add del">
          <ac:chgData name="Zhigalov Roman" userId="1f97e9fdf7779aa5" providerId="Windows Live" clId="Web-{AAE754B9-313F-48EE-BF5F-3B3F6584B361}" dt="2022-02-19T16:11:54.118" v="172"/>
          <ac:spMkLst>
            <pc:docMk/>
            <pc:sldMk cId="1220219018" sldId="266"/>
            <ac:spMk id="14" creationId="{6B3BAD04-E614-4C16-8360-019FCF0045AC}"/>
          </ac:spMkLst>
        </pc:spChg>
        <pc:spChg chg="add">
          <ac:chgData name="Zhigalov Roman" userId="1f97e9fdf7779aa5" providerId="Windows Live" clId="Web-{AAE754B9-313F-48EE-BF5F-3B3F6584B361}" dt="2022-02-19T16:11:54.133" v="173"/>
          <ac:spMkLst>
            <pc:docMk/>
            <pc:sldMk cId="1220219018" sldId="266"/>
            <ac:spMk id="16" creationId="{9089EED9-F54D-4F20-A2C6-949DE4176959}"/>
          </ac:spMkLst>
        </pc:spChg>
        <pc:spChg chg="add">
          <ac:chgData name="Zhigalov Roman" userId="1f97e9fdf7779aa5" providerId="Windows Live" clId="Web-{AAE754B9-313F-48EE-BF5F-3B3F6584B361}" dt="2022-02-19T16:11:54.133" v="173"/>
          <ac:spMkLst>
            <pc:docMk/>
            <pc:sldMk cId="1220219018" sldId="266"/>
            <ac:spMk id="17" creationId="{7E46F721-3785-414D-8697-16AF490E6806}"/>
          </ac:spMkLst>
        </pc:spChg>
        <pc:picChg chg="add mod ord">
          <ac:chgData name="Zhigalov Roman" userId="1f97e9fdf7779aa5" providerId="Windows Live" clId="Web-{AAE754B9-313F-48EE-BF5F-3B3F6584B361}" dt="2022-02-19T16:11:54.133" v="173"/>
          <ac:picMkLst>
            <pc:docMk/>
            <pc:sldMk cId="1220219018" sldId="266"/>
            <ac:picMk id="5" creationId="{AB87E764-12DF-4DC0-8416-7121624A9B10}"/>
          </ac:picMkLst>
        </pc:picChg>
      </pc:sldChg>
      <pc:sldChg chg="addSp delSp modSp new mod setBg">
        <pc:chgData name="Zhigalov Roman" userId="1f97e9fdf7779aa5" providerId="Windows Live" clId="Web-{AAE754B9-313F-48EE-BF5F-3B3F6584B361}" dt="2022-02-19T16:16:13.487" v="202"/>
        <pc:sldMkLst>
          <pc:docMk/>
          <pc:sldMk cId="3253827231" sldId="267"/>
        </pc:sldMkLst>
        <pc:spChg chg="mod">
          <ac:chgData name="Zhigalov Roman" userId="1f97e9fdf7779aa5" providerId="Windows Live" clId="Web-{AAE754B9-313F-48EE-BF5F-3B3F6584B361}" dt="2022-02-19T16:16:13.487" v="202"/>
          <ac:spMkLst>
            <pc:docMk/>
            <pc:sldMk cId="3253827231" sldId="267"/>
            <ac:spMk id="2" creationId="{E4C360B0-3053-465F-8A30-8F1C84134CE2}"/>
          </ac:spMkLst>
        </pc:spChg>
        <pc:spChg chg="add del mod">
          <ac:chgData name="Zhigalov Roman" userId="1f97e9fdf7779aa5" providerId="Windows Live" clId="Web-{AAE754B9-313F-48EE-BF5F-3B3F6584B361}" dt="2022-02-19T16:16:13.487" v="202"/>
          <ac:spMkLst>
            <pc:docMk/>
            <pc:sldMk cId="3253827231" sldId="267"/>
            <ac:spMk id="3" creationId="{6986452E-A714-4A71-8BB7-77924EA9A8E5}"/>
          </ac:spMkLst>
        </pc:spChg>
        <pc:spChg chg="add del">
          <ac:chgData name="Zhigalov Roman" userId="1f97e9fdf7779aa5" providerId="Windows Live" clId="Web-{AAE754B9-313F-48EE-BF5F-3B3F6584B361}" dt="2022-02-19T16:16:13.471" v="201"/>
          <ac:spMkLst>
            <pc:docMk/>
            <pc:sldMk cId="3253827231" sldId="267"/>
            <ac:spMk id="9" creationId="{BACC6370-2D7E-4714-9D71-7542949D7D5D}"/>
          </ac:spMkLst>
        </pc:spChg>
        <pc:spChg chg="add del">
          <ac:chgData name="Zhigalov Roman" userId="1f97e9fdf7779aa5" providerId="Windows Live" clId="Web-{AAE754B9-313F-48EE-BF5F-3B3F6584B361}" dt="2022-02-19T16:16:13.471" v="201"/>
          <ac:spMkLst>
            <pc:docMk/>
            <pc:sldMk cId="3253827231" sldId="267"/>
            <ac:spMk id="11" creationId="{F68B3F68-107C-434F-AA38-110D5EA91B85}"/>
          </ac:spMkLst>
        </pc:spChg>
        <pc:spChg chg="add del">
          <ac:chgData name="Zhigalov Roman" userId="1f97e9fdf7779aa5" providerId="Windows Live" clId="Web-{AAE754B9-313F-48EE-BF5F-3B3F6584B361}" dt="2022-02-19T16:16:13.471" v="201"/>
          <ac:spMkLst>
            <pc:docMk/>
            <pc:sldMk cId="3253827231" sldId="267"/>
            <ac:spMk id="13" creationId="{AAD0DBB9-1A4B-4391-81D4-CB19F9AB918A}"/>
          </ac:spMkLst>
        </pc:spChg>
        <pc:spChg chg="add del">
          <ac:chgData name="Zhigalov Roman" userId="1f97e9fdf7779aa5" providerId="Windows Live" clId="Web-{AAE754B9-313F-48EE-BF5F-3B3F6584B361}" dt="2022-02-19T16:16:13.471" v="201"/>
          <ac:spMkLst>
            <pc:docMk/>
            <pc:sldMk cId="3253827231" sldId="267"/>
            <ac:spMk id="15" creationId="{063BBA22-50EA-4C4D-BE05-F1CE4E63AA56}"/>
          </ac:spMkLst>
        </pc:spChg>
        <pc:spChg chg="add">
          <ac:chgData name="Zhigalov Roman" userId="1f97e9fdf7779aa5" providerId="Windows Live" clId="Web-{AAE754B9-313F-48EE-BF5F-3B3F6584B361}" dt="2022-02-19T16:16:13.487" v="202"/>
          <ac:spMkLst>
            <pc:docMk/>
            <pc:sldMk cId="3253827231" sldId="267"/>
            <ac:spMk id="17" creationId="{53B021B3-DE93-4AB7-8A18-CF5F1CED88B8}"/>
          </ac:spMkLst>
        </pc:spChg>
        <pc:spChg chg="add">
          <ac:chgData name="Zhigalov Roman" userId="1f97e9fdf7779aa5" providerId="Windows Live" clId="Web-{AAE754B9-313F-48EE-BF5F-3B3F6584B361}" dt="2022-02-19T16:16:13.487" v="202"/>
          <ac:spMkLst>
            <pc:docMk/>
            <pc:sldMk cId="3253827231" sldId="267"/>
            <ac:spMk id="18" creationId="{52D502E5-F6B4-4D58-B4AE-FC466FF15EE8}"/>
          </ac:spMkLst>
        </pc:spChg>
        <pc:spChg chg="add">
          <ac:chgData name="Zhigalov Roman" userId="1f97e9fdf7779aa5" providerId="Windows Live" clId="Web-{AAE754B9-313F-48EE-BF5F-3B3F6584B361}" dt="2022-02-19T16:16:13.487" v="202"/>
          <ac:spMkLst>
            <pc:docMk/>
            <pc:sldMk cId="3253827231" sldId="267"/>
            <ac:spMk id="19" creationId="{9DECDBF4-02B6-4BB4-B65B-B8107AD6A9E8}"/>
          </ac:spMkLst>
        </pc:spChg>
        <pc:graphicFrameChg chg="add del">
          <ac:chgData name="Zhigalov Roman" userId="1f97e9fdf7779aa5" providerId="Windows Live" clId="Web-{AAE754B9-313F-48EE-BF5F-3B3F6584B361}" dt="2022-02-19T16:16:13.471" v="201"/>
          <ac:graphicFrameMkLst>
            <pc:docMk/>
            <pc:sldMk cId="3253827231" sldId="267"/>
            <ac:graphicFrameMk id="5" creationId="{185B7FF2-F447-4590-A7B0-15B8C2BBAAFF}"/>
          </ac:graphicFrameMkLst>
        </pc:graphicFrameChg>
        <pc:graphicFrameChg chg="add">
          <ac:chgData name="Zhigalov Roman" userId="1f97e9fdf7779aa5" providerId="Windows Live" clId="Web-{AAE754B9-313F-48EE-BF5F-3B3F6584B361}" dt="2022-02-19T16:16:13.487" v="202"/>
          <ac:graphicFrameMkLst>
            <pc:docMk/>
            <pc:sldMk cId="3253827231" sldId="267"/>
            <ac:graphicFrameMk id="20" creationId="{DE6C7D8F-645B-4BFD-8AFA-564075169B95}"/>
          </ac:graphicFrameMkLst>
        </pc:graphicFrameChg>
      </pc:sldChg>
      <pc:sldChg chg="addSp delSp modSp new mod setBg modClrScheme chgLayout">
        <pc:chgData name="Zhigalov Roman" userId="1f97e9fdf7779aa5" providerId="Windows Live" clId="Web-{AAE754B9-313F-48EE-BF5F-3B3F6584B361}" dt="2022-02-19T16:19:22.431" v="223"/>
        <pc:sldMkLst>
          <pc:docMk/>
          <pc:sldMk cId="3968803659" sldId="268"/>
        </pc:sldMkLst>
        <pc:spChg chg="mod ord">
          <ac:chgData name="Zhigalov Roman" userId="1f97e9fdf7779aa5" providerId="Windows Live" clId="Web-{AAE754B9-313F-48EE-BF5F-3B3F6584B361}" dt="2022-02-19T16:19:22.431" v="223"/>
          <ac:spMkLst>
            <pc:docMk/>
            <pc:sldMk cId="3968803659" sldId="268"/>
            <ac:spMk id="2" creationId="{99170F20-C649-4036-8D76-468F22EAE6A2}"/>
          </ac:spMkLst>
        </pc:spChg>
        <pc:spChg chg="del mod ord">
          <ac:chgData name="Zhigalov Roman" userId="1f97e9fdf7779aa5" providerId="Windows Live" clId="Web-{AAE754B9-313F-48EE-BF5F-3B3F6584B361}" dt="2022-02-19T16:19:00.774" v="222"/>
          <ac:spMkLst>
            <pc:docMk/>
            <pc:sldMk cId="3968803659" sldId="268"/>
            <ac:spMk id="3" creationId="{1616D7AF-2869-44C0-A4ED-07331B07CA56}"/>
          </ac:spMkLst>
        </pc:spChg>
        <pc:spChg chg="add mod ord">
          <ac:chgData name="Zhigalov Roman" userId="1f97e9fdf7779aa5" providerId="Windows Live" clId="Web-{AAE754B9-313F-48EE-BF5F-3B3F6584B361}" dt="2022-02-19T16:19:22.431" v="223"/>
          <ac:spMkLst>
            <pc:docMk/>
            <pc:sldMk cId="3968803659" sldId="268"/>
            <ac:spMk id="4" creationId="{665451A0-3F99-4E40-A9BE-AE2288582840}"/>
          </ac:spMkLst>
        </pc:spChg>
        <pc:spChg chg="add">
          <ac:chgData name="Zhigalov Roman" userId="1f97e9fdf7779aa5" providerId="Windows Live" clId="Web-{AAE754B9-313F-48EE-BF5F-3B3F6584B361}" dt="2022-02-19T16:19:22.431" v="223"/>
          <ac:spMkLst>
            <pc:docMk/>
            <pc:sldMk cId="3968803659" sldId="268"/>
            <ac:spMk id="10" creationId="{F13C74B1-5B17-4795-BED0-7140497B445A}"/>
          </ac:spMkLst>
        </pc:spChg>
        <pc:spChg chg="add">
          <ac:chgData name="Zhigalov Roman" userId="1f97e9fdf7779aa5" providerId="Windows Live" clId="Web-{AAE754B9-313F-48EE-BF5F-3B3F6584B361}" dt="2022-02-19T16:19:22.431" v="223"/>
          <ac:spMkLst>
            <pc:docMk/>
            <pc:sldMk cId="3968803659" sldId="268"/>
            <ac:spMk id="12" creationId="{D4974D33-8DC5-464E-8C6D-BE58F0669C17}"/>
          </ac:spMkLst>
        </pc:spChg>
        <pc:picChg chg="add mod ord">
          <ac:chgData name="Zhigalov Roman" userId="1f97e9fdf7779aa5" providerId="Windows Live" clId="Web-{AAE754B9-313F-48EE-BF5F-3B3F6584B361}" dt="2022-02-19T16:19:22.431" v="223"/>
          <ac:picMkLst>
            <pc:docMk/>
            <pc:sldMk cId="3968803659" sldId="268"/>
            <ac:picMk id="5" creationId="{CA9E2500-0DC6-420E-84B7-F7AAF476D869}"/>
          </ac:picMkLst>
        </pc:picChg>
      </pc:sldChg>
      <pc:sldChg chg="addSp delSp modSp new mod setBg">
        <pc:chgData name="Zhigalov Roman" userId="1f97e9fdf7779aa5" providerId="Windows Live" clId="Web-{AAE754B9-313F-48EE-BF5F-3B3F6584B361}" dt="2022-02-19T16:31:51.969" v="244"/>
        <pc:sldMkLst>
          <pc:docMk/>
          <pc:sldMk cId="3022080894" sldId="269"/>
        </pc:sldMkLst>
        <pc:spChg chg="mod">
          <ac:chgData name="Zhigalov Roman" userId="1f97e9fdf7779aa5" providerId="Windows Live" clId="Web-{AAE754B9-313F-48EE-BF5F-3B3F6584B361}" dt="2022-02-19T16:31:51.969" v="244"/>
          <ac:spMkLst>
            <pc:docMk/>
            <pc:sldMk cId="3022080894" sldId="269"/>
            <ac:spMk id="2" creationId="{A769F332-1105-42A2-9A3E-7A359099A83A}"/>
          </ac:spMkLst>
        </pc:spChg>
        <pc:spChg chg="mod">
          <ac:chgData name="Zhigalov Roman" userId="1f97e9fdf7779aa5" providerId="Windows Live" clId="Web-{AAE754B9-313F-48EE-BF5F-3B3F6584B361}" dt="2022-02-19T16:31:51.969" v="244"/>
          <ac:spMkLst>
            <pc:docMk/>
            <pc:sldMk cId="3022080894" sldId="269"/>
            <ac:spMk id="3" creationId="{BE08D937-9985-4138-827A-6B30FE443CB2}"/>
          </ac:spMkLst>
        </pc:spChg>
        <pc:spChg chg="add del">
          <ac:chgData name="Zhigalov Roman" userId="1f97e9fdf7779aa5" providerId="Windows Live" clId="Web-{AAE754B9-313F-48EE-BF5F-3B3F6584B361}" dt="2022-02-19T16:31:51.954" v="243"/>
          <ac:spMkLst>
            <pc:docMk/>
            <pc:sldMk cId="3022080894" sldId="269"/>
            <ac:spMk id="8" creationId="{934F1179-B481-4F9E-BCA3-AFB972070F83}"/>
          </ac:spMkLst>
        </pc:spChg>
        <pc:spChg chg="add del">
          <ac:chgData name="Zhigalov Roman" userId="1f97e9fdf7779aa5" providerId="Windows Live" clId="Web-{AAE754B9-313F-48EE-BF5F-3B3F6584B361}" dt="2022-02-19T16:31:51.954" v="243"/>
          <ac:spMkLst>
            <pc:docMk/>
            <pc:sldMk cId="3022080894" sldId="269"/>
            <ac:spMk id="10" creationId="{827DC2C4-B485-428A-BF4A-472D2967F47F}"/>
          </ac:spMkLst>
        </pc:spChg>
        <pc:spChg chg="add del">
          <ac:chgData name="Zhigalov Roman" userId="1f97e9fdf7779aa5" providerId="Windows Live" clId="Web-{AAE754B9-313F-48EE-BF5F-3B3F6584B361}" dt="2022-02-19T16:31:51.954" v="243"/>
          <ac:spMkLst>
            <pc:docMk/>
            <pc:sldMk cId="3022080894" sldId="269"/>
            <ac:spMk id="12" creationId="{EE04B5EB-F158-4507-90DD-BD23620C7CC9}"/>
          </ac:spMkLst>
        </pc:spChg>
        <pc:spChg chg="add">
          <ac:chgData name="Zhigalov Roman" userId="1f97e9fdf7779aa5" providerId="Windows Live" clId="Web-{AAE754B9-313F-48EE-BF5F-3B3F6584B361}" dt="2022-02-19T16:31:51.969" v="244"/>
          <ac:spMkLst>
            <pc:docMk/>
            <pc:sldMk cId="3022080894" sldId="269"/>
            <ac:spMk id="15" creationId="{4522B21E-B2B9-4C72-9A71-C87EFD137480}"/>
          </ac:spMkLst>
        </pc:spChg>
        <pc:spChg chg="add">
          <ac:chgData name="Zhigalov Roman" userId="1f97e9fdf7779aa5" providerId="Windows Live" clId="Web-{AAE754B9-313F-48EE-BF5F-3B3F6584B361}" dt="2022-02-19T16:31:51.969" v="244"/>
          <ac:spMkLst>
            <pc:docMk/>
            <pc:sldMk cId="3022080894" sldId="269"/>
            <ac:spMk id="16" creationId="{5EB7D2A2-F448-44D4-938C-DC84CBCB3B1E}"/>
          </ac:spMkLst>
        </pc:spChg>
        <pc:spChg chg="add">
          <ac:chgData name="Zhigalov Roman" userId="1f97e9fdf7779aa5" providerId="Windows Live" clId="Web-{AAE754B9-313F-48EE-BF5F-3B3F6584B361}" dt="2022-02-19T16:31:51.969" v="244"/>
          <ac:spMkLst>
            <pc:docMk/>
            <pc:sldMk cId="3022080894" sldId="269"/>
            <ac:spMk id="17" creationId="{871AEA07-1E14-44B4-8E55-64EF049CD66F}"/>
          </ac:spMkLst>
        </pc:spChg>
        <pc:cxnChg chg="add">
          <ac:chgData name="Zhigalov Roman" userId="1f97e9fdf7779aa5" providerId="Windows Live" clId="Web-{AAE754B9-313F-48EE-BF5F-3B3F6584B361}" dt="2022-02-19T16:31:51.969" v="244"/>
          <ac:cxnSpMkLst>
            <pc:docMk/>
            <pc:sldMk cId="3022080894" sldId="269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AAE754B9-313F-48EE-BF5F-3B3F6584B361}" dt="2022-02-19T16:37:49.136" v="256"/>
        <pc:sldMkLst>
          <pc:docMk/>
          <pc:sldMk cId="1921626735" sldId="270"/>
        </pc:sldMkLst>
        <pc:spChg chg="mod">
          <ac:chgData name="Zhigalov Roman" userId="1f97e9fdf7779aa5" providerId="Windows Live" clId="Web-{AAE754B9-313F-48EE-BF5F-3B3F6584B361}" dt="2022-02-19T16:37:49.136" v="256"/>
          <ac:spMkLst>
            <pc:docMk/>
            <pc:sldMk cId="1921626735" sldId="270"/>
            <ac:spMk id="2" creationId="{D6C5DBB0-1C79-4847-90DC-A0F00E96BEE0}"/>
          </ac:spMkLst>
        </pc:spChg>
        <pc:spChg chg="del">
          <ac:chgData name="Zhigalov Roman" userId="1f97e9fdf7779aa5" providerId="Windows Live" clId="Web-{AAE754B9-313F-48EE-BF5F-3B3F6584B361}" dt="2022-02-19T16:37:45.589" v="255"/>
          <ac:spMkLst>
            <pc:docMk/>
            <pc:sldMk cId="1921626735" sldId="270"/>
            <ac:spMk id="3" creationId="{1D8A31EC-3DB0-4F7E-A009-1419C0FB5CF2}"/>
          </ac:spMkLst>
        </pc:spChg>
        <pc:spChg chg="mod">
          <ac:chgData name="Zhigalov Roman" userId="1f97e9fdf7779aa5" providerId="Windows Live" clId="Web-{AAE754B9-313F-48EE-BF5F-3B3F6584B361}" dt="2022-02-19T16:37:49.136" v="256"/>
          <ac:spMkLst>
            <pc:docMk/>
            <pc:sldMk cId="1921626735" sldId="270"/>
            <ac:spMk id="4" creationId="{8D86A5B6-A367-47D9-95B9-6C73C29A9930}"/>
          </ac:spMkLst>
        </pc:spChg>
        <pc:spChg chg="add">
          <ac:chgData name="Zhigalov Roman" userId="1f97e9fdf7779aa5" providerId="Windows Live" clId="Web-{AAE754B9-313F-48EE-BF5F-3B3F6584B361}" dt="2022-02-19T16:37:49.136" v="256"/>
          <ac:spMkLst>
            <pc:docMk/>
            <pc:sldMk cId="1921626735" sldId="270"/>
            <ac:spMk id="10" creationId="{131BAD53-4E89-4F62-BBB7-26359763ED39}"/>
          </ac:spMkLst>
        </pc:spChg>
        <pc:spChg chg="add">
          <ac:chgData name="Zhigalov Roman" userId="1f97e9fdf7779aa5" providerId="Windows Live" clId="Web-{AAE754B9-313F-48EE-BF5F-3B3F6584B361}" dt="2022-02-19T16:37:49.136" v="256"/>
          <ac:spMkLst>
            <pc:docMk/>
            <pc:sldMk cId="1921626735" sldId="270"/>
            <ac:spMk id="12" creationId="{62756DA2-40EB-4C6F-B962-5822FFB54FB6}"/>
          </ac:spMkLst>
        </pc:spChg>
        <pc:picChg chg="add mod ord">
          <ac:chgData name="Zhigalov Roman" userId="1f97e9fdf7779aa5" providerId="Windows Live" clId="Web-{AAE754B9-313F-48EE-BF5F-3B3F6584B361}" dt="2022-02-19T16:37:49.136" v="256"/>
          <ac:picMkLst>
            <pc:docMk/>
            <pc:sldMk cId="1921626735" sldId="270"/>
            <ac:picMk id="5" creationId="{34738266-3140-422B-9D24-0A3CF7BAC383}"/>
          </ac:picMkLst>
        </pc:picChg>
      </pc:sldChg>
      <pc:sldChg chg="addSp delSp modSp new mod setBg modClrScheme chgLayout">
        <pc:chgData name="Zhigalov Roman" userId="1f97e9fdf7779aa5" providerId="Windows Live" clId="Web-{AAE754B9-313F-48EE-BF5F-3B3F6584B361}" dt="2022-02-19T16:42:24.131" v="274"/>
        <pc:sldMkLst>
          <pc:docMk/>
          <pc:sldMk cId="1866948971" sldId="271"/>
        </pc:sldMkLst>
        <pc:spChg chg="mod ord">
          <ac:chgData name="Zhigalov Roman" userId="1f97e9fdf7779aa5" providerId="Windows Live" clId="Web-{AAE754B9-313F-48EE-BF5F-3B3F6584B361}" dt="2022-02-19T16:42:24.131" v="274"/>
          <ac:spMkLst>
            <pc:docMk/>
            <pc:sldMk cId="1866948971" sldId="271"/>
            <ac:spMk id="2" creationId="{E54D346A-C2F0-4F72-BADF-E4D7ED32F383}"/>
          </ac:spMkLst>
        </pc:spChg>
        <pc:spChg chg="del mod ord">
          <ac:chgData name="Zhigalov Roman" userId="1f97e9fdf7779aa5" providerId="Windows Live" clId="Web-{AAE754B9-313F-48EE-BF5F-3B3F6584B361}" dt="2022-02-19T16:41:49.990" v="271"/>
          <ac:spMkLst>
            <pc:docMk/>
            <pc:sldMk cId="1866948971" sldId="271"/>
            <ac:spMk id="3" creationId="{7F0EE7AE-0BC1-4915-B315-A8E665B1EFF2}"/>
          </ac:spMkLst>
        </pc:spChg>
        <pc:spChg chg="add mod ord">
          <ac:chgData name="Zhigalov Roman" userId="1f97e9fdf7779aa5" providerId="Windows Live" clId="Web-{AAE754B9-313F-48EE-BF5F-3B3F6584B361}" dt="2022-02-19T16:42:24.131" v="274"/>
          <ac:spMkLst>
            <pc:docMk/>
            <pc:sldMk cId="1866948971" sldId="271"/>
            <ac:spMk id="4" creationId="{42C11D90-D608-43A0-98F7-F16204FF7229}"/>
          </ac:spMkLst>
        </pc:spChg>
        <pc:spChg chg="add del">
          <ac:chgData name="Zhigalov Roman" userId="1f97e9fdf7779aa5" providerId="Windows Live" clId="Web-{AAE754B9-313F-48EE-BF5F-3B3F6584B361}" dt="2022-02-19T16:42:24.131" v="273"/>
          <ac:spMkLst>
            <pc:docMk/>
            <pc:sldMk cId="1866948971" sldId="271"/>
            <ac:spMk id="10" creationId="{131BAD53-4E89-4F62-BBB7-26359763ED39}"/>
          </ac:spMkLst>
        </pc:spChg>
        <pc:spChg chg="add del">
          <ac:chgData name="Zhigalov Roman" userId="1f97e9fdf7779aa5" providerId="Windows Live" clId="Web-{AAE754B9-313F-48EE-BF5F-3B3F6584B361}" dt="2022-02-19T16:42:24.131" v="273"/>
          <ac:spMkLst>
            <pc:docMk/>
            <pc:sldMk cId="1866948971" sldId="271"/>
            <ac:spMk id="12" creationId="{62756DA2-40EB-4C6F-B962-5822FFB54FB6}"/>
          </ac:spMkLst>
        </pc:spChg>
        <pc:spChg chg="add">
          <ac:chgData name="Zhigalov Roman" userId="1f97e9fdf7779aa5" providerId="Windows Live" clId="Web-{AAE754B9-313F-48EE-BF5F-3B3F6584B361}" dt="2022-02-19T16:42:24.131" v="274"/>
          <ac:spMkLst>
            <pc:docMk/>
            <pc:sldMk cId="1866948971" sldId="271"/>
            <ac:spMk id="14" creationId="{9F79630B-0F0B-446E-A637-38FA8F61D10E}"/>
          </ac:spMkLst>
        </pc:spChg>
        <pc:spChg chg="add">
          <ac:chgData name="Zhigalov Roman" userId="1f97e9fdf7779aa5" providerId="Windows Live" clId="Web-{AAE754B9-313F-48EE-BF5F-3B3F6584B361}" dt="2022-02-19T16:42:24.131" v="274"/>
          <ac:spMkLst>
            <pc:docMk/>
            <pc:sldMk cId="1866948971" sldId="271"/>
            <ac:spMk id="15" creationId="{B3437C99-FC8E-4311-B48A-F0C4C329B154}"/>
          </ac:spMkLst>
        </pc:spChg>
        <pc:picChg chg="add mod ord">
          <ac:chgData name="Zhigalov Roman" userId="1f97e9fdf7779aa5" providerId="Windows Live" clId="Web-{AAE754B9-313F-48EE-BF5F-3B3F6584B361}" dt="2022-02-19T16:42:24.131" v="274"/>
          <ac:picMkLst>
            <pc:docMk/>
            <pc:sldMk cId="1866948971" sldId="271"/>
            <ac:picMk id="5" creationId="{706193AE-D4BB-4EB8-82E5-05F6A165857E}"/>
          </ac:picMkLst>
        </pc:picChg>
      </pc:sldChg>
      <pc:sldChg chg="addSp delSp modSp new mod setBg">
        <pc:chgData name="Zhigalov Roman" userId="1f97e9fdf7779aa5" providerId="Windows Live" clId="Web-{AAE754B9-313F-48EE-BF5F-3B3F6584B361}" dt="2022-02-19T16:46:14.544" v="288"/>
        <pc:sldMkLst>
          <pc:docMk/>
          <pc:sldMk cId="2927992406" sldId="272"/>
        </pc:sldMkLst>
        <pc:spChg chg="mod">
          <ac:chgData name="Zhigalov Roman" userId="1f97e9fdf7779aa5" providerId="Windows Live" clId="Web-{AAE754B9-313F-48EE-BF5F-3B3F6584B361}" dt="2022-02-19T16:46:14.544" v="288"/>
          <ac:spMkLst>
            <pc:docMk/>
            <pc:sldMk cId="2927992406" sldId="272"/>
            <ac:spMk id="2" creationId="{93DA5E33-BC40-41B9-B4B6-560B120EA418}"/>
          </ac:spMkLst>
        </pc:spChg>
        <pc:spChg chg="del">
          <ac:chgData name="Zhigalov Roman" userId="1f97e9fdf7779aa5" providerId="Windows Live" clId="Web-{AAE754B9-313F-48EE-BF5F-3B3F6584B361}" dt="2022-02-19T16:45:15.465" v="285"/>
          <ac:spMkLst>
            <pc:docMk/>
            <pc:sldMk cId="2927992406" sldId="272"/>
            <ac:spMk id="3" creationId="{35E0F15B-7B9B-45E9-89DE-AB493B50F9A5}"/>
          </ac:spMkLst>
        </pc:spChg>
        <pc:spChg chg="mod">
          <ac:chgData name="Zhigalov Roman" userId="1f97e9fdf7779aa5" providerId="Windows Live" clId="Web-{AAE754B9-313F-48EE-BF5F-3B3F6584B361}" dt="2022-02-19T16:46:14.544" v="288"/>
          <ac:spMkLst>
            <pc:docMk/>
            <pc:sldMk cId="2927992406" sldId="272"/>
            <ac:spMk id="4" creationId="{821EFBCE-9E45-46F8-BFD7-60B242BEF0AF}"/>
          </ac:spMkLst>
        </pc:spChg>
        <pc:spChg chg="add del">
          <ac:chgData name="Zhigalov Roman" userId="1f97e9fdf7779aa5" providerId="Windows Live" clId="Web-{AAE754B9-313F-48EE-BF5F-3B3F6584B361}" dt="2022-02-19T16:46:14.544" v="287"/>
          <ac:spMkLst>
            <pc:docMk/>
            <pc:sldMk cId="2927992406" sldId="272"/>
            <ac:spMk id="10" creationId="{F13C74B1-5B17-4795-BED0-7140497B445A}"/>
          </ac:spMkLst>
        </pc:spChg>
        <pc:spChg chg="add del">
          <ac:chgData name="Zhigalov Roman" userId="1f97e9fdf7779aa5" providerId="Windows Live" clId="Web-{AAE754B9-313F-48EE-BF5F-3B3F6584B361}" dt="2022-02-19T16:46:14.544" v="287"/>
          <ac:spMkLst>
            <pc:docMk/>
            <pc:sldMk cId="2927992406" sldId="272"/>
            <ac:spMk id="12" creationId="{D4974D33-8DC5-464E-8C6D-BE58F0669C17}"/>
          </ac:spMkLst>
        </pc:spChg>
        <pc:spChg chg="add">
          <ac:chgData name="Zhigalov Roman" userId="1f97e9fdf7779aa5" providerId="Windows Live" clId="Web-{AAE754B9-313F-48EE-BF5F-3B3F6584B361}" dt="2022-02-19T16:46:14.544" v="288"/>
          <ac:spMkLst>
            <pc:docMk/>
            <pc:sldMk cId="2927992406" sldId="272"/>
            <ac:spMk id="14" creationId="{9F79630B-0F0B-446E-A637-38FA8F61D10E}"/>
          </ac:spMkLst>
        </pc:spChg>
        <pc:spChg chg="add">
          <ac:chgData name="Zhigalov Roman" userId="1f97e9fdf7779aa5" providerId="Windows Live" clId="Web-{AAE754B9-313F-48EE-BF5F-3B3F6584B361}" dt="2022-02-19T16:46:14.544" v="288"/>
          <ac:spMkLst>
            <pc:docMk/>
            <pc:sldMk cId="2927992406" sldId="272"/>
            <ac:spMk id="15" creationId="{B3437C99-FC8E-4311-B48A-F0C4C329B154}"/>
          </ac:spMkLst>
        </pc:spChg>
        <pc:picChg chg="add mod ord">
          <ac:chgData name="Zhigalov Roman" userId="1f97e9fdf7779aa5" providerId="Windows Live" clId="Web-{AAE754B9-313F-48EE-BF5F-3B3F6584B361}" dt="2022-02-19T16:46:14.544" v="288"/>
          <ac:picMkLst>
            <pc:docMk/>
            <pc:sldMk cId="2927992406" sldId="272"/>
            <ac:picMk id="5" creationId="{39CC63F1-3055-4D63-B169-C96D9E22E6EF}"/>
          </ac:picMkLst>
        </pc:picChg>
      </pc:sldChg>
      <pc:sldChg chg="addSp delSp modSp new mod setBg modClrScheme modShow chgLayout">
        <pc:chgData name="Zhigalov Roman" userId="1f97e9fdf7779aa5" providerId="Windows Live" clId="Web-{AAE754B9-313F-48EE-BF5F-3B3F6584B361}" dt="2022-02-19T16:47:57.016" v="297"/>
        <pc:sldMkLst>
          <pc:docMk/>
          <pc:sldMk cId="1894020779" sldId="273"/>
        </pc:sldMkLst>
        <pc:spChg chg="mod ord">
          <ac:chgData name="Zhigalov Roman" userId="1f97e9fdf7779aa5" providerId="Windows Live" clId="Web-{AAE754B9-313F-48EE-BF5F-3B3F6584B361}" dt="2022-02-19T16:47:57.016" v="297"/>
          <ac:spMkLst>
            <pc:docMk/>
            <pc:sldMk cId="1894020779" sldId="273"/>
            <ac:spMk id="2" creationId="{5BEC36A8-0F2B-4863-8D86-B5A5488AD6C1}"/>
          </ac:spMkLst>
        </pc:spChg>
        <pc:spChg chg="del mod ord">
          <ac:chgData name="Zhigalov Roman" userId="1f97e9fdf7779aa5" providerId="Windows Live" clId="Web-{AAE754B9-313F-48EE-BF5F-3B3F6584B361}" dt="2022-02-19T16:47:53.688" v="296"/>
          <ac:spMkLst>
            <pc:docMk/>
            <pc:sldMk cId="1894020779" sldId="273"/>
            <ac:spMk id="3" creationId="{1A163A41-E87F-419D-BC72-AD21730B0E01}"/>
          </ac:spMkLst>
        </pc:spChg>
        <pc:spChg chg="add mod ord">
          <ac:chgData name="Zhigalov Roman" userId="1f97e9fdf7779aa5" providerId="Windows Live" clId="Web-{AAE754B9-313F-48EE-BF5F-3B3F6584B361}" dt="2022-02-19T16:47:57.016" v="297"/>
          <ac:spMkLst>
            <pc:docMk/>
            <pc:sldMk cId="1894020779" sldId="273"/>
            <ac:spMk id="4" creationId="{696C7AC0-0045-4BBC-9A2C-90122551AC4D}"/>
          </ac:spMkLst>
        </pc:spChg>
        <pc:spChg chg="add">
          <ac:chgData name="Zhigalov Roman" userId="1f97e9fdf7779aa5" providerId="Windows Live" clId="Web-{AAE754B9-313F-48EE-BF5F-3B3F6584B361}" dt="2022-02-19T16:47:57.016" v="297"/>
          <ac:spMkLst>
            <pc:docMk/>
            <pc:sldMk cId="1894020779" sldId="273"/>
            <ac:spMk id="10" creationId="{9F79630B-0F0B-446E-A637-38FA8F61D10E}"/>
          </ac:spMkLst>
        </pc:spChg>
        <pc:spChg chg="add">
          <ac:chgData name="Zhigalov Roman" userId="1f97e9fdf7779aa5" providerId="Windows Live" clId="Web-{AAE754B9-313F-48EE-BF5F-3B3F6584B361}" dt="2022-02-19T16:47:57.016" v="297"/>
          <ac:spMkLst>
            <pc:docMk/>
            <pc:sldMk cId="1894020779" sldId="273"/>
            <ac:spMk id="12" creationId="{B3437C99-FC8E-4311-B48A-F0C4C329B154}"/>
          </ac:spMkLst>
        </pc:spChg>
        <pc:picChg chg="add mod ord">
          <ac:chgData name="Zhigalov Roman" userId="1f97e9fdf7779aa5" providerId="Windows Live" clId="Web-{AAE754B9-313F-48EE-BF5F-3B3F6584B361}" dt="2022-02-19T16:47:57.016" v="297"/>
          <ac:picMkLst>
            <pc:docMk/>
            <pc:sldMk cId="1894020779" sldId="273"/>
            <ac:picMk id="5" creationId="{529481EC-57A2-4BAC-9656-0D372FDA6713}"/>
          </ac:picMkLst>
        </pc:picChg>
      </pc:sldChg>
      <pc:sldChg chg="addSp delSp modSp new mod setBg">
        <pc:chgData name="Zhigalov Roman" userId="1f97e9fdf7779aa5" providerId="Windows Live" clId="Web-{AAE754B9-313F-48EE-BF5F-3B3F6584B361}" dt="2022-02-19T16:49:38.379" v="310"/>
        <pc:sldMkLst>
          <pc:docMk/>
          <pc:sldMk cId="4227270140" sldId="274"/>
        </pc:sldMkLst>
        <pc:spChg chg="mod">
          <ac:chgData name="Zhigalov Roman" userId="1f97e9fdf7779aa5" providerId="Windows Live" clId="Web-{AAE754B9-313F-48EE-BF5F-3B3F6584B361}" dt="2022-02-19T16:49:38.379" v="310"/>
          <ac:spMkLst>
            <pc:docMk/>
            <pc:sldMk cId="4227270140" sldId="274"/>
            <ac:spMk id="2" creationId="{BF3E9731-A7E8-4D83-96DC-AFDE4C5084E1}"/>
          </ac:spMkLst>
        </pc:spChg>
        <pc:spChg chg="add del">
          <ac:chgData name="Zhigalov Roman" userId="1f97e9fdf7779aa5" providerId="Windows Live" clId="Web-{AAE754B9-313F-48EE-BF5F-3B3F6584B361}" dt="2022-02-19T16:49:34.582" v="309"/>
          <ac:spMkLst>
            <pc:docMk/>
            <pc:sldMk cId="4227270140" sldId="274"/>
            <ac:spMk id="3" creationId="{058BE279-9A1A-4261-BCD3-1FCAB29507CC}"/>
          </ac:spMkLst>
        </pc:spChg>
        <pc:spChg chg="mod">
          <ac:chgData name="Zhigalov Roman" userId="1f97e9fdf7779aa5" providerId="Windows Live" clId="Web-{AAE754B9-313F-48EE-BF5F-3B3F6584B361}" dt="2022-02-19T16:49:38.379" v="310"/>
          <ac:spMkLst>
            <pc:docMk/>
            <pc:sldMk cId="4227270140" sldId="274"/>
            <ac:spMk id="4" creationId="{4A2045E0-BE6F-4BD5-8E34-E4977ABC6DFC}"/>
          </ac:spMkLst>
        </pc:spChg>
        <pc:spChg chg="add">
          <ac:chgData name="Zhigalov Roman" userId="1f97e9fdf7779aa5" providerId="Windows Live" clId="Web-{AAE754B9-313F-48EE-BF5F-3B3F6584B361}" dt="2022-02-19T16:49:38.379" v="310"/>
          <ac:spMkLst>
            <pc:docMk/>
            <pc:sldMk cId="4227270140" sldId="274"/>
            <ac:spMk id="12" creationId="{F13C74B1-5B17-4795-BED0-7140497B445A}"/>
          </ac:spMkLst>
        </pc:spChg>
        <pc:spChg chg="add">
          <ac:chgData name="Zhigalov Roman" userId="1f97e9fdf7779aa5" providerId="Windows Live" clId="Web-{AAE754B9-313F-48EE-BF5F-3B3F6584B361}" dt="2022-02-19T16:49:38.379" v="310"/>
          <ac:spMkLst>
            <pc:docMk/>
            <pc:sldMk cId="4227270140" sldId="274"/>
            <ac:spMk id="14" creationId="{D4974D33-8DC5-464E-8C6D-BE58F0669C17}"/>
          </ac:spMkLst>
        </pc:spChg>
        <pc:picChg chg="add del mod ord">
          <ac:chgData name="Zhigalov Roman" userId="1f97e9fdf7779aa5" providerId="Windows Live" clId="Web-{AAE754B9-313F-48EE-BF5F-3B3F6584B361}" dt="2022-02-19T16:48:35.736" v="304"/>
          <ac:picMkLst>
            <pc:docMk/>
            <pc:sldMk cId="4227270140" sldId="274"/>
            <ac:picMk id="5" creationId="{13EE841D-BA6B-45DC-B7A0-10D0FD0D7C3A}"/>
          </ac:picMkLst>
        </pc:picChg>
        <pc:picChg chg="add del mod">
          <ac:chgData name="Zhigalov Roman" userId="1f97e9fdf7779aa5" providerId="Windows Live" clId="Web-{AAE754B9-313F-48EE-BF5F-3B3F6584B361}" dt="2022-02-19T16:48:25.079" v="303"/>
          <ac:picMkLst>
            <pc:docMk/>
            <pc:sldMk cId="4227270140" sldId="274"/>
            <ac:picMk id="6" creationId="{F7321536-B6AB-442B-A74E-2C4761F5A3E4}"/>
          </ac:picMkLst>
        </pc:picChg>
        <pc:picChg chg="add mod ord">
          <ac:chgData name="Zhigalov Roman" userId="1f97e9fdf7779aa5" providerId="Windows Live" clId="Web-{AAE754B9-313F-48EE-BF5F-3B3F6584B361}" dt="2022-02-19T16:49:38.379" v="310"/>
          <ac:picMkLst>
            <pc:docMk/>
            <pc:sldMk cId="4227270140" sldId="274"/>
            <ac:picMk id="7" creationId="{0A9F6C36-3975-4FF8-8207-F497FB309E0D}"/>
          </ac:picMkLst>
        </pc:picChg>
      </pc:sldChg>
      <pc:sldChg chg="addSp modSp new mod setBg setClrOvrMap">
        <pc:chgData name="Zhigalov Roman" userId="1f97e9fdf7779aa5" providerId="Windows Live" clId="Web-{AAE754B9-313F-48EE-BF5F-3B3F6584B361}" dt="2022-02-19T16:51:05.022" v="314"/>
        <pc:sldMkLst>
          <pc:docMk/>
          <pc:sldMk cId="2917495298" sldId="275"/>
        </pc:sldMkLst>
        <pc:spChg chg="mod">
          <ac:chgData name="Zhigalov Roman" userId="1f97e9fdf7779aa5" providerId="Windows Live" clId="Web-{AAE754B9-313F-48EE-BF5F-3B3F6584B361}" dt="2022-02-19T16:51:05.022" v="314"/>
          <ac:spMkLst>
            <pc:docMk/>
            <pc:sldMk cId="2917495298" sldId="275"/>
            <ac:spMk id="2" creationId="{3B16BAAF-75DB-4757-963B-0BAA9B5C3CD8}"/>
          </ac:spMkLst>
        </pc:spChg>
        <pc:spChg chg="mod">
          <ac:chgData name="Zhigalov Roman" userId="1f97e9fdf7779aa5" providerId="Windows Live" clId="Web-{AAE754B9-313F-48EE-BF5F-3B3F6584B361}" dt="2022-02-19T16:51:05.022" v="314"/>
          <ac:spMkLst>
            <pc:docMk/>
            <pc:sldMk cId="2917495298" sldId="275"/>
            <ac:spMk id="3" creationId="{2B1E1E93-B9C1-4E84-8A35-9E53AF40C15A}"/>
          </ac:spMkLst>
        </pc:spChg>
        <pc:spChg chg="add">
          <ac:chgData name="Zhigalov Roman" userId="1f97e9fdf7779aa5" providerId="Windows Live" clId="Web-{AAE754B9-313F-48EE-BF5F-3B3F6584B361}" dt="2022-02-19T16:51:05.022" v="314"/>
          <ac:spMkLst>
            <pc:docMk/>
            <pc:sldMk cId="2917495298" sldId="275"/>
            <ac:spMk id="9" creationId="{71B2258F-86CA-4D4D-8270-BC05FCDEBFB3}"/>
          </ac:spMkLst>
        </pc:spChg>
        <pc:picChg chg="add">
          <ac:chgData name="Zhigalov Roman" userId="1f97e9fdf7779aa5" providerId="Windows Live" clId="Web-{AAE754B9-313F-48EE-BF5F-3B3F6584B361}" dt="2022-02-19T16:51:05.022" v="314"/>
          <ac:picMkLst>
            <pc:docMk/>
            <pc:sldMk cId="2917495298" sldId="275"/>
            <ac:picMk id="5" creationId="{321EF62E-E9AC-4739-A32B-40192BA34F78}"/>
          </ac:picMkLst>
        </pc:picChg>
      </pc:sldChg>
      <pc:sldChg chg="addSp delSp modSp new mod setBg modClrScheme chgLayout">
        <pc:chgData name="Zhigalov Roman" userId="1f97e9fdf7779aa5" providerId="Windows Live" clId="Web-{AAE754B9-313F-48EE-BF5F-3B3F6584B361}" dt="2022-02-19T16:54:35.356" v="427"/>
        <pc:sldMkLst>
          <pc:docMk/>
          <pc:sldMk cId="3024757489" sldId="276"/>
        </pc:sldMkLst>
        <pc:spChg chg="mod ord">
          <ac:chgData name="Zhigalov Roman" userId="1f97e9fdf7779aa5" providerId="Windows Live" clId="Web-{AAE754B9-313F-48EE-BF5F-3B3F6584B361}" dt="2022-02-19T16:54:35.356" v="427"/>
          <ac:spMkLst>
            <pc:docMk/>
            <pc:sldMk cId="3024757489" sldId="276"/>
            <ac:spMk id="2" creationId="{A442F325-D2AD-4025-A6C5-C6D5583CA281}"/>
          </ac:spMkLst>
        </pc:spChg>
        <pc:spChg chg="mod ord">
          <ac:chgData name="Zhigalov Roman" userId="1f97e9fdf7779aa5" providerId="Windows Live" clId="Web-{AAE754B9-313F-48EE-BF5F-3B3F6584B361}" dt="2022-02-19T16:54:35.356" v="427"/>
          <ac:spMkLst>
            <pc:docMk/>
            <pc:sldMk cId="3024757489" sldId="276"/>
            <ac:spMk id="3" creationId="{DB84C38C-3A5B-4879-AC94-618F5409D45F}"/>
          </ac:spMkLst>
        </pc:spChg>
        <pc:spChg chg="add">
          <ac:chgData name="Zhigalov Roman" userId="1f97e9fdf7779aa5" providerId="Windows Live" clId="Web-{AAE754B9-313F-48EE-BF5F-3B3F6584B361}" dt="2022-02-19T16:54:35.356" v="427"/>
          <ac:spMkLst>
            <pc:docMk/>
            <pc:sldMk cId="3024757489" sldId="276"/>
            <ac:spMk id="8" creationId="{C9A36457-A5F4-4103-A443-02581C09185B}"/>
          </ac:spMkLst>
        </pc:spChg>
        <pc:spChg chg="add">
          <ac:chgData name="Zhigalov Roman" userId="1f97e9fdf7779aa5" providerId="Windows Live" clId="Web-{AAE754B9-313F-48EE-BF5F-3B3F6584B361}" dt="2022-02-19T16:54:35.356" v="427"/>
          <ac:spMkLst>
            <pc:docMk/>
            <pc:sldMk cId="3024757489" sldId="276"/>
            <ac:spMk id="10" creationId="{DC5FB7E8-B636-40FA-BE8D-48145C0F5C57}"/>
          </ac:spMkLst>
        </pc:spChg>
        <pc:spChg chg="add">
          <ac:chgData name="Zhigalov Roman" userId="1f97e9fdf7779aa5" providerId="Windows Live" clId="Web-{AAE754B9-313F-48EE-BF5F-3B3F6584B361}" dt="2022-02-19T16:54:35.356" v="427"/>
          <ac:spMkLst>
            <pc:docMk/>
            <pc:sldMk cId="3024757489" sldId="276"/>
            <ac:spMk id="12" creationId="{142DCE2C-2863-46FA-9BE7-24365A24D9BA}"/>
          </ac:spMkLst>
        </pc:spChg>
        <pc:picChg chg="add del mod">
          <ac:chgData name="Zhigalov Roman" userId="1f97e9fdf7779aa5" providerId="Windows Live" clId="Web-{AAE754B9-313F-48EE-BF5F-3B3F6584B361}" dt="2022-02-19T16:54:20.293" v="423"/>
          <ac:picMkLst>
            <pc:docMk/>
            <pc:sldMk cId="3024757489" sldId="276"/>
            <ac:picMk id="4" creationId="{3084C7CC-7DCC-46D5-BCD9-B1D9625B90E7}"/>
          </ac:picMkLst>
        </pc:picChg>
      </pc:sldChg>
      <pc:sldChg chg="addSp delSp modSp new mod setBg addAnim">
        <pc:chgData name="Zhigalov Roman" userId="1f97e9fdf7779aa5" providerId="Windows Live" clId="Web-{AAE754B9-313F-48EE-BF5F-3B3F6584B361}" dt="2022-02-19T16:56:05.984" v="439"/>
        <pc:sldMkLst>
          <pc:docMk/>
          <pc:sldMk cId="3517273814" sldId="277"/>
        </pc:sldMkLst>
        <pc:spChg chg="mod ord">
          <ac:chgData name="Zhigalov Roman" userId="1f97e9fdf7779aa5" providerId="Windows Live" clId="Web-{AAE754B9-313F-48EE-BF5F-3B3F6584B361}" dt="2022-02-19T16:56:05.984" v="438"/>
          <ac:spMkLst>
            <pc:docMk/>
            <pc:sldMk cId="3517273814" sldId="277"/>
            <ac:spMk id="2" creationId="{A06936A4-13A9-4475-82FC-2FECB1CB3E56}"/>
          </ac:spMkLst>
        </pc:spChg>
        <pc:spChg chg="del">
          <ac:chgData name="Zhigalov Roman" userId="1f97e9fdf7779aa5" providerId="Windows Live" clId="Web-{AAE754B9-313F-48EE-BF5F-3B3F6584B361}" dt="2022-02-19T16:56:00.343" v="437"/>
          <ac:spMkLst>
            <pc:docMk/>
            <pc:sldMk cId="3517273814" sldId="277"/>
            <ac:spMk id="3" creationId="{85F5E92F-6A09-46BE-8F3E-AD7F12CE24AB}"/>
          </ac:spMkLst>
        </pc:spChg>
        <pc:spChg chg="mod">
          <ac:chgData name="Zhigalov Roman" userId="1f97e9fdf7779aa5" providerId="Windows Live" clId="Web-{AAE754B9-313F-48EE-BF5F-3B3F6584B361}" dt="2022-02-19T16:56:05.984" v="438"/>
          <ac:spMkLst>
            <pc:docMk/>
            <pc:sldMk cId="3517273814" sldId="277"/>
            <ac:spMk id="4" creationId="{FB43FAD8-101A-49ED-B8D2-B572F5AEF9EA}"/>
          </ac:spMkLst>
        </pc:spChg>
        <pc:spChg chg="add">
          <ac:chgData name="Zhigalov Roman" userId="1f97e9fdf7779aa5" providerId="Windows Live" clId="Web-{AAE754B9-313F-48EE-BF5F-3B3F6584B361}" dt="2022-02-19T16:56:05.984" v="438"/>
          <ac:spMkLst>
            <pc:docMk/>
            <pc:sldMk cId="3517273814" sldId="277"/>
            <ac:spMk id="10" creationId="{87CC2527-562A-4F69-B487-4371E5B243E7}"/>
          </ac:spMkLst>
        </pc:spChg>
        <pc:picChg chg="add mod ord">
          <ac:chgData name="Zhigalov Roman" userId="1f97e9fdf7779aa5" providerId="Windows Live" clId="Web-{AAE754B9-313F-48EE-BF5F-3B3F6584B361}" dt="2022-02-19T16:56:05.984" v="438"/>
          <ac:picMkLst>
            <pc:docMk/>
            <pc:sldMk cId="3517273814" sldId="277"/>
            <ac:picMk id="5" creationId="{074DC647-61F6-42A9-A591-91E34F035FD0}"/>
          </ac:picMkLst>
        </pc:picChg>
        <pc:cxnChg chg="add">
          <ac:chgData name="Zhigalov Roman" userId="1f97e9fdf7779aa5" providerId="Windows Live" clId="Web-{AAE754B9-313F-48EE-BF5F-3B3F6584B361}" dt="2022-02-19T16:56:05.984" v="438"/>
          <ac:cxnSpMkLst>
            <pc:docMk/>
            <pc:sldMk cId="3517273814" sldId="277"/>
            <ac:cxnSpMk id="12" creationId="{BCDAEC91-5BCE-4B55-9CC0-43EF94CB734B}"/>
          </ac:cxnSpMkLst>
        </pc:cxnChg>
      </pc:sldChg>
      <pc:sldChg chg="addSp delSp modSp new mod setBg">
        <pc:chgData name="Zhigalov Roman" userId="1f97e9fdf7779aa5" providerId="Windows Live" clId="Web-{AAE754B9-313F-48EE-BF5F-3B3F6584B361}" dt="2022-02-19T17:00:26.976" v="442"/>
        <pc:sldMkLst>
          <pc:docMk/>
          <pc:sldMk cId="1669036961" sldId="278"/>
        </pc:sldMkLst>
        <pc:spChg chg="del">
          <ac:chgData name="Zhigalov Roman" userId="1f97e9fdf7779aa5" providerId="Windows Live" clId="Web-{AAE754B9-313F-48EE-BF5F-3B3F6584B361}" dt="2022-02-19T17:00:26.976" v="442"/>
          <ac:spMkLst>
            <pc:docMk/>
            <pc:sldMk cId="1669036961" sldId="278"/>
            <ac:spMk id="2" creationId="{2E559D4E-5D33-43DE-8D1A-8880F2CFD934}"/>
          </ac:spMkLst>
        </pc:spChg>
        <pc:spChg chg="del">
          <ac:chgData name="Zhigalov Roman" userId="1f97e9fdf7779aa5" providerId="Windows Live" clId="Web-{AAE754B9-313F-48EE-BF5F-3B3F6584B361}" dt="2022-02-19T16:58:09.050" v="441"/>
          <ac:spMkLst>
            <pc:docMk/>
            <pc:sldMk cId="1669036961" sldId="278"/>
            <ac:spMk id="3" creationId="{DC47B95F-C603-46D6-A64F-67D9069AA5EF}"/>
          </ac:spMkLst>
        </pc:spChg>
        <pc:spChg chg="add">
          <ac:chgData name="Zhigalov Roman" userId="1f97e9fdf7779aa5" providerId="Windows Live" clId="Web-{AAE754B9-313F-48EE-BF5F-3B3F6584B361}" dt="2022-02-19T17:00:26.976" v="442"/>
          <ac:spMkLst>
            <pc:docMk/>
            <pc:sldMk cId="1669036961" sldId="278"/>
            <ac:spMk id="9" creationId="{42A4FC2C-047E-45A5-965D-8E1E3BF09BC6}"/>
          </ac:spMkLst>
        </pc:spChg>
        <pc:picChg chg="add mod ord">
          <ac:chgData name="Zhigalov Roman" userId="1f97e9fdf7779aa5" providerId="Windows Live" clId="Web-{AAE754B9-313F-48EE-BF5F-3B3F6584B361}" dt="2022-02-19T17:00:26.976" v="442"/>
          <ac:picMkLst>
            <pc:docMk/>
            <pc:sldMk cId="1669036961" sldId="278"/>
            <ac:picMk id="4" creationId="{E32DFF72-405A-4660-AC0B-49B309736D6B}"/>
          </ac:picMkLst>
        </pc:picChg>
      </pc:sldChg>
    </pc:docChg>
  </pc:docChgLst>
  <pc:docChgLst>
    <pc:chgData name="Zhigalov Roman" userId="1f97e9fdf7779aa5" providerId="Windows Live" clId="Web-{3D4EFFA9-31C1-4167-8043-9E2DCC4040C9}"/>
    <pc:docChg chg="addSld modSld addMainMaster modMainMaster">
      <pc:chgData name="Zhigalov Roman" userId="1f97e9fdf7779aa5" providerId="Windows Live" clId="Web-{3D4EFFA9-31C1-4167-8043-9E2DCC4040C9}" dt="2022-02-19T17:03:29.338" v="21"/>
      <pc:docMkLst>
        <pc:docMk/>
      </pc:docMkLst>
      <pc:sldChg chg="modSp new">
        <pc:chgData name="Zhigalov Roman" userId="1f97e9fdf7779aa5" providerId="Windows Live" clId="Web-{3D4EFFA9-31C1-4167-8043-9E2DCC4040C9}" dt="2022-02-19T17:03:12.978" v="9" actId="20577"/>
        <pc:sldMkLst>
          <pc:docMk/>
          <pc:sldMk cId="559788152" sldId="279"/>
        </pc:sldMkLst>
        <pc:spChg chg="mod">
          <ac:chgData name="Zhigalov Roman" userId="1f97e9fdf7779aa5" providerId="Windows Live" clId="Web-{3D4EFFA9-31C1-4167-8043-9E2DCC4040C9}" dt="2022-02-19T17:03:12.978" v="9" actId="20577"/>
          <ac:spMkLst>
            <pc:docMk/>
            <pc:sldMk cId="559788152" sldId="279"/>
            <ac:spMk id="2" creationId="{B4F03D5F-A542-4435-AFBA-BC782B809A96}"/>
          </ac:spMkLst>
        </pc:spChg>
      </pc:sldChg>
      <pc:sldChg chg="modSp new">
        <pc:chgData name="Zhigalov Roman" userId="1f97e9fdf7779aa5" providerId="Windows Live" clId="Web-{3D4EFFA9-31C1-4167-8043-9E2DCC4040C9}" dt="2022-02-19T17:03:27.057" v="20" actId="20577"/>
        <pc:sldMkLst>
          <pc:docMk/>
          <pc:sldMk cId="978103984" sldId="280"/>
        </pc:sldMkLst>
        <pc:spChg chg="mod">
          <ac:chgData name="Zhigalov Roman" userId="1f97e9fdf7779aa5" providerId="Windows Live" clId="Web-{3D4EFFA9-31C1-4167-8043-9E2DCC4040C9}" dt="2022-02-19T17:03:27.057" v="20" actId="20577"/>
          <ac:spMkLst>
            <pc:docMk/>
            <pc:sldMk cId="978103984" sldId="280"/>
            <ac:spMk id="2" creationId="{23B5C763-FD27-4A4E-B6A8-32AE980C86C7}"/>
          </ac:spMkLst>
        </pc:spChg>
      </pc:sldChg>
      <pc:sldChg chg="add">
        <pc:chgData name="Zhigalov Roman" userId="1f97e9fdf7779aa5" providerId="Windows Live" clId="Web-{3D4EFFA9-31C1-4167-8043-9E2DCC4040C9}" dt="2022-02-19T17:03:29.338" v="21"/>
        <pc:sldMkLst>
          <pc:docMk/>
          <pc:sldMk cId="3747302687" sldId="281"/>
        </pc:sldMkLst>
      </pc:sldChg>
      <pc:sldMasterChg chg="add addSldLayout">
        <pc:chgData name="Zhigalov Roman" userId="1f97e9fdf7779aa5" providerId="Windows Live" clId="Web-{3D4EFFA9-31C1-4167-8043-9E2DCC4040C9}" dt="2022-02-19T17:03:29.338" v="21"/>
        <pc:sldMasterMkLst>
          <pc:docMk/>
          <pc:sldMasterMk cId="2327910646" sldId="2147483648"/>
        </pc:sldMasterMkLst>
        <pc:sldLayoutChg chg="add">
          <pc:chgData name="Zhigalov Roman" userId="1f97e9fdf7779aa5" providerId="Windows Live" clId="Web-{3D4EFFA9-31C1-4167-8043-9E2DCC4040C9}" dt="2022-02-19T17:03:29.338" v="21"/>
          <pc:sldLayoutMkLst>
            <pc:docMk/>
            <pc:sldMasterMk cId="2327910646" sldId="2147483648"/>
            <pc:sldLayoutMk cId="3176285955" sldId="2147483649"/>
          </pc:sldLayoutMkLst>
        </pc:sldLayoutChg>
        <pc:sldLayoutChg chg="add">
          <pc:chgData name="Zhigalov Roman" userId="1f97e9fdf7779aa5" providerId="Windows Live" clId="Web-{3D4EFFA9-31C1-4167-8043-9E2DCC4040C9}" dt="2022-02-19T17:03:29.338" v="21"/>
          <pc:sldLayoutMkLst>
            <pc:docMk/>
            <pc:sldMasterMk cId="2327910646" sldId="2147483648"/>
            <pc:sldLayoutMk cId="93619560" sldId="2147483650"/>
          </pc:sldLayoutMkLst>
        </pc:sldLayoutChg>
        <pc:sldLayoutChg chg="add">
          <pc:chgData name="Zhigalov Roman" userId="1f97e9fdf7779aa5" providerId="Windows Live" clId="Web-{3D4EFFA9-31C1-4167-8043-9E2DCC4040C9}" dt="2022-02-19T17:03:29.338" v="21"/>
          <pc:sldLayoutMkLst>
            <pc:docMk/>
            <pc:sldMasterMk cId="2327910646" sldId="2147483648"/>
            <pc:sldLayoutMk cId="2976985454" sldId="2147483651"/>
          </pc:sldLayoutMkLst>
        </pc:sldLayoutChg>
        <pc:sldLayoutChg chg="add">
          <pc:chgData name="Zhigalov Roman" userId="1f97e9fdf7779aa5" providerId="Windows Live" clId="Web-{3D4EFFA9-31C1-4167-8043-9E2DCC4040C9}" dt="2022-02-19T17:03:29.338" v="21"/>
          <pc:sldLayoutMkLst>
            <pc:docMk/>
            <pc:sldMasterMk cId="2327910646" sldId="2147483648"/>
            <pc:sldLayoutMk cId="221232945" sldId="2147483652"/>
          </pc:sldLayoutMkLst>
        </pc:sldLayoutChg>
        <pc:sldLayoutChg chg="add">
          <pc:chgData name="Zhigalov Roman" userId="1f97e9fdf7779aa5" providerId="Windows Live" clId="Web-{3D4EFFA9-31C1-4167-8043-9E2DCC4040C9}" dt="2022-02-19T17:03:29.338" v="21"/>
          <pc:sldLayoutMkLst>
            <pc:docMk/>
            <pc:sldMasterMk cId="2327910646" sldId="2147483648"/>
            <pc:sldLayoutMk cId="3523264721" sldId="2147483653"/>
          </pc:sldLayoutMkLst>
        </pc:sldLayoutChg>
        <pc:sldLayoutChg chg="add">
          <pc:chgData name="Zhigalov Roman" userId="1f97e9fdf7779aa5" providerId="Windows Live" clId="Web-{3D4EFFA9-31C1-4167-8043-9E2DCC4040C9}" dt="2022-02-19T17:03:29.338" v="21"/>
          <pc:sldLayoutMkLst>
            <pc:docMk/>
            <pc:sldMasterMk cId="2327910646" sldId="2147483648"/>
            <pc:sldLayoutMk cId="292853567" sldId="2147483654"/>
          </pc:sldLayoutMkLst>
        </pc:sldLayoutChg>
        <pc:sldLayoutChg chg="add">
          <pc:chgData name="Zhigalov Roman" userId="1f97e9fdf7779aa5" providerId="Windows Live" clId="Web-{3D4EFFA9-31C1-4167-8043-9E2DCC4040C9}" dt="2022-02-19T17:03:29.338" v="21"/>
          <pc:sldLayoutMkLst>
            <pc:docMk/>
            <pc:sldMasterMk cId="2327910646" sldId="2147483648"/>
            <pc:sldLayoutMk cId="3111995755" sldId="2147483655"/>
          </pc:sldLayoutMkLst>
        </pc:sldLayoutChg>
        <pc:sldLayoutChg chg="add">
          <pc:chgData name="Zhigalov Roman" userId="1f97e9fdf7779aa5" providerId="Windows Live" clId="Web-{3D4EFFA9-31C1-4167-8043-9E2DCC4040C9}" dt="2022-02-19T17:03:29.338" v="21"/>
          <pc:sldLayoutMkLst>
            <pc:docMk/>
            <pc:sldMasterMk cId="2327910646" sldId="2147483648"/>
            <pc:sldLayoutMk cId="553194577" sldId="2147483656"/>
          </pc:sldLayoutMkLst>
        </pc:sldLayoutChg>
        <pc:sldLayoutChg chg="add">
          <pc:chgData name="Zhigalov Roman" userId="1f97e9fdf7779aa5" providerId="Windows Live" clId="Web-{3D4EFFA9-31C1-4167-8043-9E2DCC4040C9}" dt="2022-02-19T17:03:29.338" v="21"/>
          <pc:sldLayoutMkLst>
            <pc:docMk/>
            <pc:sldMasterMk cId="2327910646" sldId="2147483648"/>
            <pc:sldLayoutMk cId="3146104281" sldId="2147483657"/>
          </pc:sldLayoutMkLst>
        </pc:sldLayoutChg>
        <pc:sldLayoutChg chg="add">
          <pc:chgData name="Zhigalov Roman" userId="1f97e9fdf7779aa5" providerId="Windows Live" clId="Web-{3D4EFFA9-31C1-4167-8043-9E2DCC4040C9}" dt="2022-02-19T17:03:29.338" v="21"/>
          <pc:sldLayoutMkLst>
            <pc:docMk/>
            <pc:sldMasterMk cId="2327910646" sldId="2147483648"/>
            <pc:sldLayoutMk cId="4164905907" sldId="2147483658"/>
          </pc:sldLayoutMkLst>
        </pc:sldLayoutChg>
        <pc:sldLayoutChg chg="add">
          <pc:chgData name="Zhigalov Roman" userId="1f97e9fdf7779aa5" providerId="Windows Live" clId="Web-{3D4EFFA9-31C1-4167-8043-9E2DCC4040C9}" dt="2022-02-19T17:03:29.338" v="21"/>
          <pc:sldLayoutMkLst>
            <pc:docMk/>
            <pc:sldMasterMk cId="2327910646" sldId="2147483648"/>
            <pc:sldLayoutMk cId="3641407963" sldId="2147483659"/>
          </pc:sldLayoutMkLst>
        </pc:sldLayoutChg>
      </pc:sldMasterChg>
      <pc:sldMasterChg chg="replId modSldLayout">
        <pc:chgData name="Zhigalov Roman" userId="1f97e9fdf7779aa5" providerId="Windows Live" clId="Web-{3D4EFFA9-31C1-4167-8043-9E2DCC4040C9}" dt="2022-02-19T17:03:29.338" v="21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3D4EFFA9-31C1-4167-8043-9E2DCC4040C9}" dt="2022-02-19T17:03:29.338" v="21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3D4EFFA9-31C1-4167-8043-9E2DCC4040C9}" dt="2022-02-19T17:03:29.338" v="21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3D4EFFA9-31C1-4167-8043-9E2DCC4040C9}" dt="2022-02-19T17:03:29.338" v="21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3D4EFFA9-31C1-4167-8043-9E2DCC4040C9}" dt="2022-02-19T17:03:29.338" v="21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3D4EFFA9-31C1-4167-8043-9E2DCC4040C9}" dt="2022-02-19T17:03:29.338" v="21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3D4EFFA9-31C1-4167-8043-9E2DCC4040C9}" dt="2022-02-19T17:03:29.338" v="21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3D4EFFA9-31C1-4167-8043-9E2DCC4040C9}" dt="2022-02-19T17:03:29.338" v="21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3D4EFFA9-31C1-4167-8043-9E2DCC4040C9}" dt="2022-02-19T17:03:29.338" v="21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3D4EFFA9-31C1-4167-8043-9E2DCC4040C9}" dt="2022-02-19T17:03:29.338" v="21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3D4EFFA9-31C1-4167-8043-9E2DCC4040C9}" dt="2022-02-19T17:03:29.338" v="21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3D4EFFA9-31C1-4167-8043-9E2DCC4040C9}" dt="2022-02-19T17:03:29.338" v="21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5AD87C-64C2-40BD-89BC-45781F25188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4C07CBD-C270-42E5-B9F4-FF0967027564}">
      <dgm:prSet/>
      <dgm:spPr/>
      <dgm:t>
        <a:bodyPr/>
        <a:lstStyle/>
        <a:p>
          <a:r>
            <a:rPr lang="ru-RU"/>
            <a:t>Объектами материальной культуры выступают орудия труда, одежда, быт, жилище, средства сообщения и т. п.</a:t>
          </a:r>
          <a:endParaRPr lang="en-US"/>
        </a:p>
      </dgm:t>
    </dgm:pt>
    <dgm:pt modelId="{324F3270-9FB4-4F0E-B1EE-1ABF05D48BF5}" type="parTrans" cxnId="{FFA70B96-D2D0-4E7E-BB91-1631EB3014D6}">
      <dgm:prSet/>
      <dgm:spPr/>
      <dgm:t>
        <a:bodyPr/>
        <a:lstStyle/>
        <a:p>
          <a:endParaRPr lang="en-US"/>
        </a:p>
      </dgm:t>
    </dgm:pt>
    <dgm:pt modelId="{33CA76C8-EC10-4C35-BE89-24A52D97F636}" type="sibTrans" cxnId="{FFA70B96-D2D0-4E7E-BB91-1631EB3014D6}">
      <dgm:prSet/>
      <dgm:spPr/>
      <dgm:t>
        <a:bodyPr/>
        <a:lstStyle/>
        <a:p>
          <a:endParaRPr lang="en-US"/>
        </a:p>
      </dgm:t>
    </dgm:pt>
    <dgm:pt modelId="{83B4AF68-8077-46AB-9241-A85F3C6FDE42}">
      <dgm:prSet/>
      <dgm:spPr/>
      <dgm:t>
        <a:bodyPr/>
        <a:lstStyle/>
        <a:p>
          <a:r>
            <a:rPr lang="ru-RU"/>
            <a:t>К материальной культуре относятся культура труда и производства, культура быта, культура отношения к собственному телу (правила гигиены и т. п.), физическая культура и т. д.</a:t>
          </a:r>
          <a:endParaRPr lang="en-US"/>
        </a:p>
      </dgm:t>
    </dgm:pt>
    <dgm:pt modelId="{9179D283-A90C-447A-8556-D7DF5C6B004C}" type="parTrans" cxnId="{F19555E9-165F-4107-8DC7-A463B0EAFB49}">
      <dgm:prSet/>
      <dgm:spPr/>
      <dgm:t>
        <a:bodyPr/>
        <a:lstStyle/>
        <a:p>
          <a:endParaRPr lang="en-US"/>
        </a:p>
      </dgm:t>
    </dgm:pt>
    <dgm:pt modelId="{B9F83A04-6566-4BB3-A11C-619C191E79A5}" type="sibTrans" cxnId="{F19555E9-165F-4107-8DC7-A463B0EAFB49}">
      <dgm:prSet/>
      <dgm:spPr/>
      <dgm:t>
        <a:bodyPr/>
        <a:lstStyle/>
        <a:p>
          <a:endParaRPr lang="en-US"/>
        </a:p>
      </dgm:t>
    </dgm:pt>
    <dgm:pt modelId="{1048A013-1997-4DB3-8084-AD90EF24B970}" type="pres">
      <dgm:prSet presAssocID="{035AD87C-64C2-40BD-89BC-45781F251884}" presName="root" presStyleCnt="0">
        <dgm:presLayoutVars>
          <dgm:dir/>
          <dgm:resizeHandles val="exact"/>
        </dgm:presLayoutVars>
      </dgm:prSet>
      <dgm:spPr/>
    </dgm:pt>
    <dgm:pt modelId="{2BCC8A31-EA3E-4A54-BDAB-777C0E3780F4}" type="pres">
      <dgm:prSet presAssocID="{94C07CBD-C270-42E5-B9F4-FF0967027564}" presName="compNode" presStyleCnt="0"/>
      <dgm:spPr/>
    </dgm:pt>
    <dgm:pt modelId="{DAE7314A-9E02-44BF-BCB7-081669EC3B82}" type="pres">
      <dgm:prSet presAssocID="{94C07CBD-C270-42E5-B9F4-FF0967027564}" presName="bgRect" presStyleLbl="bgShp" presStyleIdx="0" presStyleCnt="2"/>
      <dgm:spPr/>
    </dgm:pt>
    <dgm:pt modelId="{65C8625C-8FB2-4AC8-96CA-280CAAB37A89}" type="pres">
      <dgm:prSet presAssocID="{94C07CBD-C270-42E5-B9F4-FF0967027564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Киоск"/>
        </a:ext>
      </dgm:extLst>
    </dgm:pt>
    <dgm:pt modelId="{DA2A909C-EBE2-4083-8C48-79A4122351A7}" type="pres">
      <dgm:prSet presAssocID="{94C07CBD-C270-42E5-B9F4-FF0967027564}" presName="spaceRect" presStyleCnt="0"/>
      <dgm:spPr/>
    </dgm:pt>
    <dgm:pt modelId="{1F6F0E54-F22E-43FA-8554-5F11293E9D02}" type="pres">
      <dgm:prSet presAssocID="{94C07CBD-C270-42E5-B9F4-FF0967027564}" presName="parTx" presStyleLbl="revTx" presStyleIdx="0" presStyleCnt="2">
        <dgm:presLayoutVars>
          <dgm:chMax val="0"/>
          <dgm:chPref val="0"/>
        </dgm:presLayoutVars>
      </dgm:prSet>
      <dgm:spPr/>
    </dgm:pt>
    <dgm:pt modelId="{44CF719B-3B4C-482D-BE35-AE709D437F3F}" type="pres">
      <dgm:prSet presAssocID="{33CA76C8-EC10-4C35-BE89-24A52D97F636}" presName="sibTrans" presStyleCnt="0"/>
      <dgm:spPr/>
    </dgm:pt>
    <dgm:pt modelId="{FBB92173-1E3A-4EC5-A424-654B0E1B525E}" type="pres">
      <dgm:prSet presAssocID="{83B4AF68-8077-46AB-9241-A85F3C6FDE42}" presName="compNode" presStyleCnt="0"/>
      <dgm:spPr/>
    </dgm:pt>
    <dgm:pt modelId="{17842DAA-A568-4A98-9613-083446BF0D00}" type="pres">
      <dgm:prSet presAssocID="{83B4AF68-8077-46AB-9241-A85F3C6FDE42}" presName="bgRect" presStyleLbl="bgShp" presStyleIdx="1" presStyleCnt="2"/>
      <dgm:spPr/>
    </dgm:pt>
    <dgm:pt modelId="{8B7D6334-EC1F-4E66-A0B4-D2758606B3E5}" type="pres">
      <dgm:prSet presAssocID="{83B4AF68-8077-46AB-9241-A85F3C6FDE4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884C68DC-87D3-4880-9D85-CC3F60B30A38}" type="pres">
      <dgm:prSet presAssocID="{83B4AF68-8077-46AB-9241-A85F3C6FDE42}" presName="spaceRect" presStyleCnt="0"/>
      <dgm:spPr/>
    </dgm:pt>
    <dgm:pt modelId="{92C1657E-0BAA-4302-91C5-4AE0C3B422B5}" type="pres">
      <dgm:prSet presAssocID="{83B4AF68-8077-46AB-9241-A85F3C6FDE42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CEEC8605-09E2-43FA-A4A4-74879297752F}" type="presOf" srcId="{83B4AF68-8077-46AB-9241-A85F3C6FDE42}" destId="{92C1657E-0BAA-4302-91C5-4AE0C3B422B5}" srcOrd="0" destOrd="0" presId="urn:microsoft.com/office/officeart/2018/2/layout/IconVerticalSolidList"/>
    <dgm:cxn modelId="{0FD03662-6D31-459D-A795-7E8D5439A7CB}" type="presOf" srcId="{035AD87C-64C2-40BD-89BC-45781F251884}" destId="{1048A013-1997-4DB3-8084-AD90EF24B970}" srcOrd="0" destOrd="0" presId="urn:microsoft.com/office/officeart/2018/2/layout/IconVerticalSolidList"/>
    <dgm:cxn modelId="{FFA70B96-D2D0-4E7E-BB91-1631EB3014D6}" srcId="{035AD87C-64C2-40BD-89BC-45781F251884}" destId="{94C07CBD-C270-42E5-B9F4-FF0967027564}" srcOrd="0" destOrd="0" parTransId="{324F3270-9FB4-4F0E-B1EE-1ABF05D48BF5}" sibTransId="{33CA76C8-EC10-4C35-BE89-24A52D97F636}"/>
    <dgm:cxn modelId="{F335DF98-889E-4B54-8352-659F2A87510C}" type="presOf" srcId="{94C07CBD-C270-42E5-B9F4-FF0967027564}" destId="{1F6F0E54-F22E-43FA-8554-5F11293E9D02}" srcOrd="0" destOrd="0" presId="urn:microsoft.com/office/officeart/2018/2/layout/IconVerticalSolidList"/>
    <dgm:cxn modelId="{F19555E9-165F-4107-8DC7-A463B0EAFB49}" srcId="{035AD87C-64C2-40BD-89BC-45781F251884}" destId="{83B4AF68-8077-46AB-9241-A85F3C6FDE42}" srcOrd="1" destOrd="0" parTransId="{9179D283-A90C-447A-8556-D7DF5C6B004C}" sibTransId="{B9F83A04-6566-4BB3-A11C-619C191E79A5}"/>
    <dgm:cxn modelId="{ACF9998D-5E1B-4C29-9FC7-138B3E44EE04}" type="presParOf" srcId="{1048A013-1997-4DB3-8084-AD90EF24B970}" destId="{2BCC8A31-EA3E-4A54-BDAB-777C0E3780F4}" srcOrd="0" destOrd="0" presId="urn:microsoft.com/office/officeart/2018/2/layout/IconVerticalSolidList"/>
    <dgm:cxn modelId="{E2E77F41-9ED9-42BF-A7C2-AFE9B277542B}" type="presParOf" srcId="{2BCC8A31-EA3E-4A54-BDAB-777C0E3780F4}" destId="{DAE7314A-9E02-44BF-BCB7-081669EC3B82}" srcOrd="0" destOrd="0" presId="urn:microsoft.com/office/officeart/2018/2/layout/IconVerticalSolidList"/>
    <dgm:cxn modelId="{14C6CB22-FFCB-44D7-8299-9A183FB26436}" type="presParOf" srcId="{2BCC8A31-EA3E-4A54-BDAB-777C0E3780F4}" destId="{65C8625C-8FB2-4AC8-96CA-280CAAB37A89}" srcOrd="1" destOrd="0" presId="urn:microsoft.com/office/officeart/2018/2/layout/IconVerticalSolidList"/>
    <dgm:cxn modelId="{FD1DB40B-0BE4-47AC-8CE1-7D197A2D33A9}" type="presParOf" srcId="{2BCC8A31-EA3E-4A54-BDAB-777C0E3780F4}" destId="{DA2A909C-EBE2-4083-8C48-79A4122351A7}" srcOrd="2" destOrd="0" presId="urn:microsoft.com/office/officeart/2018/2/layout/IconVerticalSolidList"/>
    <dgm:cxn modelId="{97F90E2C-0BC0-4E99-AED2-49027F86C9B4}" type="presParOf" srcId="{2BCC8A31-EA3E-4A54-BDAB-777C0E3780F4}" destId="{1F6F0E54-F22E-43FA-8554-5F11293E9D02}" srcOrd="3" destOrd="0" presId="urn:microsoft.com/office/officeart/2018/2/layout/IconVerticalSolidList"/>
    <dgm:cxn modelId="{D1D73FA1-12C1-4433-A3C8-0A34E12758E7}" type="presParOf" srcId="{1048A013-1997-4DB3-8084-AD90EF24B970}" destId="{44CF719B-3B4C-482D-BE35-AE709D437F3F}" srcOrd="1" destOrd="0" presId="urn:microsoft.com/office/officeart/2018/2/layout/IconVerticalSolidList"/>
    <dgm:cxn modelId="{FBBDA8D3-3B91-4CF6-BFA9-161D0B92CCE7}" type="presParOf" srcId="{1048A013-1997-4DB3-8084-AD90EF24B970}" destId="{FBB92173-1E3A-4EC5-A424-654B0E1B525E}" srcOrd="2" destOrd="0" presId="urn:microsoft.com/office/officeart/2018/2/layout/IconVerticalSolidList"/>
    <dgm:cxn modelId="{FDA21C0A-4C2F-42CE-A394-96BAE8A2E254}" type="presParOf" srcId="{FBB92173-1E3A-4EC5-A424-654B0E1B525E}" destId="{17842DAA-A568-4A98-9613-083446BF0D00}" srcOrd="0" destOrd="0" presId="urn:microsoft.com/office/officeart/2018/2/layout/IconVerticalSolidList"/>
    <dgm:cxn modelId="{C4D60129-2BFE-4B00-B3BC-5D7DAB211A56}" type="presParOf" srcId="{FBB92173-1E3A-4EC5-A424-654B0E1B525E}" destId="{8B7D6334-EC1F-4E66-A0B4-D2758606B3E5}" srcOrd="1" destOrd="0" presId="urn:microsoft.com/office/officeart/2018/2/layout/IconVerticalSolidList"/>
    <dgm:cxn modelId="{9A7EF1D6-C211-4C8B-AE78-4B9CF7300422}" type="presParOf" srcId="{FBB92173-1E3A-4EC5-A424-654B0E1B525E}" destId="{884C68DC-87D3-4880-9D85-CC3F60B30A38}" srcOrd="2" destOrd="0" presId="urn:microsoft.com/office/officeart/2018/2/layout/IconVerticalSolidList"/>
    <dgm:cxn modelId="{2B612897-FB30-42C1-B8A8-B78593AFDBB9}" type="presParOf" srcId="{FBB92173-1E3A-4EC5-A424-654B0E1B525E}" destId="{92C1657E-0BAA-4302-91C5-4AE0C3B422B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E7314A-9E02-44BF-BCB7-081669EC3B82}">
      <dsp:nvSpPr>
        <dsp:cNvPr id="0" name=""/>
        <dsp:cNvSpPr/>
      </dsp:nvSpPr>
      <dsp:spPr>
        <a:xfrm>
          <a:off x="0" y="708097"/>
          <a:ext cx="10515600" cy="13072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C8625C-8FB2-4AC8-96CA-280CAAB37A89}">
      <dsp:nvSpPr>
        <dsp:cNvPr id="0" name=""/>
        <dsp:cNvSpPr/>
      </dsp:nvSpPr>
      <dsp:spPr>
        <a:xfrm>
          <a:off x="395445" y="1002230"/>
          <a:ext cx="718991" cy="7189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6F0E54-F22E-43FA-8554-5F11293E9D02}">
      <dsp:nvSpPr>
        <dsp:cNvPr id="0" name=""/>
        <dsp:cNvSpPr/>
      </dsp:nvSpPr>
      <dsp:spPr>
        <a:xfrm>
          <a:off x="1509882" y="708097"/>
          <a:ext cx="9005717" cy="1307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351" tIns="138351" rIns="138351" bIns="13835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Объектами материальной культуры выступают орудия труда, одежда, быт, жилище, средства сообщения и т. п.</a:t>
          </a:r>
          <a:endParaRPr lang="en-US" sz="2400" kern="1200"/>
        </a:p>
      </dsp:txBody>
      <dsp:txXfrm>
        <a:off x="1509882" y="708097"/>
        <a:ext cx="9005717" cy="1307257"/>
      </dsp:txXfrm>
    </dsp:sp>
    <dsp:sp modelId="{17842DAA-A568-4A98-9613-083446BF0D00}">
      <dsp:nvSpPr>
        <dsp:cNvPr id="0" name=""/>
        <dsp:cNvSpPr/>
      </dsp:nvSpPr>
      <dsp:spPr>
        <a:xfrm>
          <a:off x="0" y="2342169"/>
          <a:ext cx="10515600" cy="130725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7D6334-EC1F-4E66-A0B4-D2758606B3E5}">
      <dsp:nvSpPr>
        <dsp:cNvPr id="0" name=""/>
        <dsp:cNvSpPr/>
      </dsp:nvSpPr>
      <dsp:spPr>
        <a:xfrm>
          <a:off x="395445" y="2636302"/>
          <a:ext cx="718991" cy="7189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C1657E-0BAA-4302-91C5-4AE0C3B422B5}">
      <dsp:nvSpPr>
        <dsp:cNvPr id="0" name=""/>
        <dsp:cNvSpPr/>
      </dsp:nvSpPr>
      <dsp:spPr>
        <a:xfrm>
          <a:off x="1509882" y="2342169"/>
          <a:ext cx="9005717" cy="1307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351" tIns="138351" rIns="138351" bIns="13835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К материальной культуре относятся культура труда и производства, культура быта, культура отношения к собственному телу (правила гигиены и т. п.), физическая культура и т. д.</a:t>
          </a:r>
          <a:endParaRPr lang="en-US" sz="2400" kern="1200"/>
        </a:p>
      </dsp:txBody>
      <dsp:txXfrm>
        <a:off x="1509882" y="2342169"/>
        <a:ext cx="9005717" cy="13072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A430E9-A4C9-41D1-895D-DB3779E84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1F95A61-8316-4D6A-BD64-7F74B29480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A613D1-1C0F-4AA3-BAAD-DDD9C8E3A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8C5EB-7A8E-449B-ABA8-2A9C4FFA6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BF3B0C-2E9C-4325-A557-C368A0A04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285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44389-2761-4368-8204-9FBE12BD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A49241-E31E-4EB0-8C8A-5BFA7AB8A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9F4DDB-0FAB-4594-8BCB-7DC3B79A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5E9B13-90FF-4F05-9BE5-F365BB1DE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6A8ED4-D176-43D1-AB43-B3A077B6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19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099BD0-A4EC-490B-9BA1-70C3A69FF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50DFDF-55FA-4A79-88E0-A839DC6FB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911A72-F74C-40DF-A8A7-37EE4355C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4FD1E5-4EED-4EDF-8226-61A4E70EA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1C3C49-5753-4473-912C-E2773E2AE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985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BE8D7-F408-4C9E-A77A-9A3D832A9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9342A0-83E8-42FE-8BD0-68BB0F73E6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25D6FE-9745-486C-AB67-612A4B277E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DE34C66-C8D5-411F-9CA1-5D0FD77A0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4F3EC4-038E-4FD5-BE42-CB1154969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0B71E6-E2D5-4640-AEE4-89A70A4F0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32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9B91EB-4BCA-4085-BA3A-3D21FD83B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F7AE8E-904B-40B5-8E39-881CAC451A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A0FAAC-E9B2-4B5D-9BA3-DE446A8267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77ACC93-3A1F-4297-9073-FD6C78385E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BD0D0EA-4F03-4328-8226-61E716B51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FB700B-4B31-4E5D-9666-BE8608D4D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65269A-8A9D-4E5C-BC81-EE942B904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6638EEB-7353-4D42-B3B0-973CCEC70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264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627BD-6942-431E-9294-D58659296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2950330-E6A0-40B2-B888-13884517F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402CF3-5968-4AF0-B869-C658C255C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AF7B01-6980-421D-9952-7FE2F0347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53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C652FF2-8667-4786-906E-EE580B709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8B753FE-1127-4054-9460-5E2DAD13C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0BC9D1D-BE77-4C7F-AAF0-34030A57C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995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8DED3-F92A-46BD-A259-884670E30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00D0A9-E2D3-406E-BB13-61508D8A3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A1A9A4-9C15-4484-98A3-8DE7860D53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1B9308-7DD2-41BB-8B6A-85CFA497D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3CFF0E-A82E-4F3D-AB56-06EF44B66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789FC3-6776-4229-828B-A91875959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194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17BCE5-8ECE-4DDA-9D50-C2AA0C892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A34B19-90AB-4005-A530-C3ED64E9B1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DF0EC9-8359-419D-BD28-902DCEB26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A15084-08E6-41AD-BB55-053F66BCE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EAB20-1A39-4690-959E-4CC723C81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042F44-F512-4350-A064-5FFD433A6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1042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83D996-30CC-4984-9BA8-B05C5FB6A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A75466-4C9B-40C8-98ED-689F54FC79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1A0B6-2FFF-45CE-9CA4-F177329EA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A1DCAA-B792-4DD6-8688-3D6780443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609648-7949-4429-B613-709B36B4E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905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06BCEDE-D704-4429-B417-F6EF9207AB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3498C5-2B76-4826-B4E4-67679CF3B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B26CEA-99EA-446C-B7F8-9A5A80D46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5DF3AD-CD7A-43D1-8065-BF53991FF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B9318F-48D6-4EFF-A2B5-7D7FCA5AC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407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DCA73-46CE-4005-8763-CCDE76F76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B0271A-E181-4FA2-8413-B63AD1E10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39ADEB-EFBA-4C3B-8F36-03B7F3DCEE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C3BD0-13AD-4AB7-8200-43BB549A30B1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244100-D1FB-43A4-B857-1BF7D73B6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4B34F1-7F9D-4AF9-AB87-6ECB4A833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910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ea typeface="+mj-lt"/>
                <a:cs typeface="+mj-lt"/>
              </a:rPr>
              <a:t>§ 18. Культура, её предназначение и функции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70FAD7-74D6-49C7-958B-FE8E6EB7A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5300" y="1562669"/>
            <a:ext cx="3389515" cy="23806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Материальная культура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6F295-78DC-469E-9E5D-AB606AD91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2951" y="4216344"/>
            <a:ext cx="2895600" cy="128967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процесс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и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результат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создания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использования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хранения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и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распространения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материальных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ценностей</a:t>
            </a:r>
            <a:endParaRPr lang="en-US" sz="1800" dirty="0" err="1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</p:txBody>
      </p:sp>
      <p:pic>
        <p:nvPicPr>
          <p:cNvPr id="5" name="Рисунок 5" descr="Изображение выглядит как текст, внутренний, пол,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AB87E764-12DF-4DC0-8416-7121624A9B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168"/>
          <a:stretch/>
        </p:blipFill>
        <p:spPr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0219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C360B0-3053-465F-8A30-8F1C84134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ru-RU" dirty="0">
                <a:cs typeface="Calibri Light"/>
              </a:rPr>
              <a:t>О материальной культуре</a:t>
            </a:r>
            <a:endParaRPr lang="ru-RU" dirty="0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20" name="Объект 2">
            <a:extLst>
              <a:ext uri="{FF2B5EF4-FFF2-40B4-BE49-F238E27FC236}">
                <a16:creationId xmlns:a16="http://schemas.microsoft.com/office/drawing/2014/main" id="{DE6C7D8F-645B-4BFD-8AFA-564075169B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6380322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3827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170F20-C649-4036-8D76-468F22EAE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Духовная культура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5451A0-3F99-4E40-A9BE-AE2288582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это процесс и результат создания, использования, хранения и распространения духовных ценностей (например, написание книг и их чтение, изучение природы и создание теорий).</a:t>
            </a:r>
          </a:p>
        </p:txBody>
      </p:sp>
      <p:pic>
        <p:nvPicPr>
          <p:cNvPr id="5" name="Рисунок 5" descr="Изображение выглядит как человек, спорт, танцор&#10;&#10;Автоматически созданное описание">
            <a:extLst>
              <a:ext uri="{FF2B5EF4-FFF2-40B4-BE49-F238E27FC236}">
                <a16:creationId xmlns:a16="http://schemas.microsoft.com/office/drawing/2014/main" id="{CA9E2500-0DC6-420E-84B7-F7AAF476D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757" r="15808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68803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9F332-1105-42A2-9A3E-7A359099A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Функции культуры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08D937-9985-4138-827A-6B30FE443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080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C5DBB0-1C79-4847-90DC-A0F00E96B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3739341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Гуманизирующая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86A5B6-A367-47D9-95B9-6C73C29A9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2366" y="2194102"/>
            <a:ext cx="3427001" cy="390858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В процессе приобщения к культуре человек преодолевает себя как чисто биологическое существо и становится носителем определённой культуры со всеми её особенностями</a:t>
            </a:r>
          </a:p>
        </p:txBody>
      </p:sp>
      <p:pic>
        <p:nvPicPr>
          <p:cNvPr id="5" name="Рисунок 5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34738266-3140-422B-9D24-0A3CF7BAC3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5457" y="1709737"/>
            <a:ext cx="6155141" cy="346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26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4D346A-C2F0-4F72-BADF-E4D7ED32F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600"/>
            <a:ext cx="3595678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Познавательная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2C11D90-D608-43A0-98F7-F16204FF7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034" y="2194102"/>
            <a:ext cx="3158741" cy="390858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Человек познаёт мир через усвоенные нормы и ценности. Взаимодействие с незнакомой культурой, обладающей иными нормами и ценностями, расширяет наши знания о мире</a:t>
            </a:r>
          </a:p>
        </p:txBody>
      </p:sp>
      <p:pic>
        <p:nvPicPr>
          <p:cNvPr id="5" name="Рисунок 5" descr="Изображение выглядит как человек, внутренний, группа, стол&#10;&#10;Автоматически созданное описание">
            <a:extLst>
              <a:ext uri="{FF2B5EF4-FFF2-40B4-BE49-F238E27FC236}">
                <a16:creationId xmlns:a16="http://schemas.microsoft.com/office/drawing/2014/main" id="{706193AE-D4BB-4EB8-82E5-05F6A1658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9494" b="-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6948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DA5E33-BC40-41B9-B4B6-560B120E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600"/>
            <a:ext cx="3595678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/>
              <a:t>Информационно-коммуникативная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1EFBCE-9E45-46F8-BFD7-60B242BEF0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034" y="2194102"/>
            <a:ext cx="3158741" cy="390858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В процессе передачи знаний и опыта обеспечивается преемственность в культуре, взаимодействие между людьми и общностями.</a:t>
            </a:r>
          </a:p>
        </p:txBody>
      </p:sp>
      <p:pic>
        <p:nvPicPr>
          <p:cNvPr id="5" name="Рисунок 5" descr="Изображение выглядит как внутрен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39CC63F1-3055-4D63-B169-C96D9E22E6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103" r="12391" b="-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27992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EC36A8-0F2B-4863-8D86-B5A5488AD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600"/>
            <a:ext cx="3595678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Ценностно-нормативная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6C7AC0-0045-4BBC-9A2C-90122551AC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034" y="2194102"/>
            <a:ext cx="3158741" cy="390858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900"/>
              <a:t>Человек в процессе социализации приобщается к ценностям, они становятся для него источником оценивания происходящих вокруг событий. На основе системы ценностей формируется представление о культурной норме, то есть о традициях, стандартах и правилах социально одобряемого поведения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529481EC-57A2-4BAC-9656-0D372FDA67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0" r="25139" b="-1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94020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3E9731-A7E8-4D83-96DC-AFDE4C508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 err="1"/>
              <a:t>Интегративная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2045E0-BE6F-4BD5-8E34-E4977ABC6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Культура объединяет её носителей. Интеграция становится возможной, потому что люди в культуре разделяют систему ценностей, поддерживают культурные нормы, действуют по предлагаемым культурой стандартам поведения</a:t>
            </a: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0A9F6C36-3975-4FF8-8207-F497FB309E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761" r="1201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27270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ack просмотреть градуатес в измерительное выпускника">
            <a:extLst>
              <a:ext uri="{FF2B5EF4-FFF2-40B4-BE49-F238E27FC236}">
                <a16:creationId xmlns:a16="http://schemas.microsoft.com/office/drawing/2014/main" id="{321EF62E-E9AC-4739-A32B-40192BA34F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261" r="-2" b="1334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16BAAF-75DB-4757-963B-0BAA9B5C3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3. Развитие культуры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1E1E93-B9C1-4E84-8A35-9E53AF40C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495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0ADC77-5848-4A40-B58C-4CAF9D1C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1CABD3-692A-4FD0-AA64-F3B390E0B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196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C5FB7E8-B636-40FA-BE8D-48145C0F5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12192000" cy="2295238"/>
          </a:xfrm>
          <a:custGeom>
            <a:avLst/>
            <a:gdLst>
              <a:gd name="connsiteX0" fmla="*/ 12160143 w 12192000"/>
              <a:gd name="connsiteY0" fmla="*/ 831692 h 2079137"/>
              <a:gd name="connsiteX1" fmla="*/ 12159112 w 12192000"/>
              <a:gd name="connsiteY1" fmla="*/ 833361 h 2079137"/>
              <a:gd name="connsiteX2" fmla="*/ 12158912 w 12192000"/>
              <a:gd name="connsiteY2" fmla="*/ 832430 h 2079137"/>
              <a:gd name="connsiteX3" fmla="*/ 0 w 12192000"/>
              <a:gd name="connsiteY3" fmla="*/ 0 h 2079137"/>
              <a:gd name="connsiteX4" fmla="*/ 12192000 w 12192000"/>
              <a:gd name="connsiteY4" fmla="*/ 0 h 2079137"/>
              <a:gd name="connsiteX5" fmla="*/ 12192000 w 12192000"/>
              <a:gd name="connsiteY5" fmla="*/ 558063 h 2079137"/>
              <a:gd name="connsiteX6" fmla="*/ 12189259 w 12192000"/>
              <a:gd name="connsiteY6" fmla="*/ 810508 h 2079137"/>
              <a:gd name="connsiteX7" fmla="*/ 12170847 w 12192000"/>
              <a:gd name="connsiteY7" fmla="*/ 825280 h 2079137"/>
              <a:gd name="connsiteX8" fmla="*/ 12160143 w 12192000"/>
              <a:gd name="connsiteY8" fmla="*/ 831692 h 2079137"/>
              <a:gd name="connsiteX9" fmla="*/ 12163806 w 12192000"/>
              <a:gd name="connsiteY9" fmla="*/ 825759 h 2079137"/>
              <a:gd name="connsiteX10" fmla="*/ 12056557 w 12192000"/>
              <a:gd name="connsiteY10" fmla="*/ 810176 h 2079137"/>
              <a:gd name="connsiteX11" fmla="*/ 11900316 w 12192000"/>
              <a:gd name="connsiteY11" fmla="*/ 789618 h 2079137"/>
              <a:gd name="connsiteX12" fmla="*/ 11791206 w 12192000"/>
              <a:gd name="connsiteY12" fmla="*/ 824176 h 2079137"/>
              <a:gd name="connsiteX13" fmla="*/ 11659257 w 12192000"/>
              <a:gd name="connsiteY13" fmla="*/ 800841 h 2079137"/>
              <a:gd name="connsiteX14" fmla="*/ 11569789 w 12192000"/>
              <a:gd name="connsiteY14" fmla="*/ 797135 h 2079137"/>
              <a:gd name="connsiteX15" fmla="*/ 11367885 w 12192000"/>
              <a:gd name="connsiteY15" fmla="*/ 791985 h 2079137"/>
              <a:gd name="connsiteX16" fmla="*/ 11174663 w 12192000"/>
              <a:gd name="connsiteY16" fmla="*/ 788721 h 2079137"/>
              <a:gd name="connsiteX17" fmla="*/ 11068220 w 12192000"/>
              <a:gd name="connsiteY17" fmla="*/ 786994 h 2079137"/>
              <a:gd name="connsiteX18" fmla="*/ 10893266 w 12192000"/>
              <a:gd name="connsiteY18" fmla="*/ 794013 h 2079137"/>
              <a:gd name="connsiteX19" fmla="*/ 10844025 w 12192000"/>
              <a:gd name="connsiteY19" fmla="*/ 789857 h 2079137"/>
              <a:gd name="connsiteX20" fmla="*/ 10814353 w 12192000"/>
              <a:gd name="connsiteY20" fmla="*/ 789010 h 2079137"/>
              <a:gd name="connsiteX21" fmla="*/ 10748393 w 12192000"/>
              <a:gd name="connsiteY21" fmla="*/ 806738 h 2079137"/>
              <a:gd name="connsiteX22" fmla="*/ 10468256 w 12192000"/>
              <a:gd name="connsiteY22" fmla="*/ 778733 h 2079137"/>
              <a:gd name="connsiteX23" fmla="*/ 10256131 w 12192000"/>
              <a:gd name="connsiteY23" fmla="*/ 788332 h 2079137"/>
              <a:gd name="connsiteX24" fmla="*/ 10177442 w 12192000"/>
              <a:gd name="connsiteY24" fmla="*/ 777371 h 2079137"/>
              <a:gd name="connsiteX25" fmla="*/ 10006086 w 12192000"/>
              <a:gd name="connsiteY25" fmla="*/ 792651 h 2079137"/>
              <a:gd name="connsiteX26" fmla="*/ 9952382 w 12192000"/>
              <a:gd name="connsiteY26" fmla="*/ 815411 h 2079137"/>
              <a:gd name="connsiteX27" fmla="*/ 9926457 w 12192000"/>
              <a:gd name="connsiteY27" fmla="*/ 827295 h 2079137"/>
              <a:gd name="connsiteX28" fmla="*/ 9843405 w 12192000"/>
              <a:gd name="connsiteY28" fmla="*/ 867046 h 2079137"/>
              <a:gd name="connsiteX29" fmla="*/ 9830866 w 12192000"/>
              <a:gd name="connsiteY29" fmla="*/ 875047 h 2079137"/>
              <a:gd name="connsiteX30" fmla="*/ 9801807 w 12192000"/>
              <a:gd name="connsiteY30" fmla="*/ 872272 h 2079137"/>
              <a:gd name="connsiteX31" fmla="*/ 9785653 w 12192000"/>
              <a:gd name="connsiteY31" fmla="*/ 861743 h 2079137"/>
              <a:gd name="connsiteX32" fmla="*/ 9781177 w 12192000"/>
              <a:gd name="connsiteY32" fmla="*/ 864820 h 2079137"/>
              <a:gd name="connsiteX33" fmla="*/ 9768640 w 12192000"/>
              <a:gd name="connsiteY33" fmla="*/ 869379 h 2079137"/>
              <a:gd name="connsiteX34" fmla="*/ 9712211 w 12192000"/>
              <a:gd name="connsiteY34" fmla="*/ 900283 h 2079137"/>
              <a:gd name="connsiteX35" fmla="*/ 9689465 w 12192000"/>
              <a:gd name="connsiteY35" fmla="*/ 899268 h 2079137"/>
              <a:gd name="connsiteX36" fmla="*/ 9600339 w 12192000"/>
              <a:gd name="connsiteY36" fmla="*/ 922112 h 2079137"/>
              <a:gd name="connsiteX37" fmla="*/ 9582850 w 12192000"/>
              <a:gd name="connsiteY37" fmla="*/ 925510 h 2079137"/>
              <a:gd name="connsiteX38" fmla="*/ 9549638 w 12192000"/>
              <a:gd name="connsiteY38" fmla="*/ 940845 h 2079137"/>
              <a:gd name="connsiteX39" fmla="*/ 9539471 w 12192000"/>
              <a:gd name="connsiteY39" fmla="*/ 941799 h 2079137"/>
              <a:gd name="connsiteX40" fmla="*/ 9505592 w 12192000"/>
              <a:gd name="connsiteY40" fmla="*/ 955533 h 2079137"/>
              <a:gd name="connsiteX41" fmla="*/ 9432569 w 12192000"/>
              <a:gd name="connsiteY41" fmla="*/ 985377 h 2079137"/>
              <a:gd name="connsiteX42" fmla="*/ 9414216 w 12192000"/>
              <a:gd name="connsiteY42" fmla="*/ 992655 h 2079137"/>
              <a:gd name="connsiteX43" fmla="*/ 9397106 w 12192000"/>
              <a:gd name="connsiteY43" fmla="*/ 992980 h 2079137"/>
              <a:gd name="connsiteX44" fmla="*/ 9305108 w 12192000"/>
              <a:gd name="connsiteY44" fmla="*/ 1007767 h 2079137"/>
              <a:gd name="connsiteX45" fmla="*/ 9282434 w 12192000"/>
              <a:gd name="connsiteY45" fmla="*/ 1007523 h 2079137"/>
              <a:gd name="connsiteX46" fmla="*/ 9271941 w 12192000"/>
              <a:gd name="connsiteY46" fmla="*/ 1002839 h 2079137"/>
              <a:gd name="connsiteX47" fmla="*/ 9238227 w 12192000"/>
              <a:gd name="connsiteY47" fmla="*/ 1017668 h 2079137"/>
              <a:gd name="connsiteX48" fmla="*/ 9184265 w 12192000"/>
              <a:gd name="connsiteY48" fmla="*/ 1031275 h 2079137"/>
              <a:gd name="connsiteX49" fmla="*/ 9159000 w 12192000"/>
              <a:gd name="connsiteY49" fmla="*/ 1039569 h 2079137"/>
              <a:gd name="connsiteX50" fmla="*/ 9137031 w 12192000"/>
              <a:gd name="connsiteY50" fmla="*/ 1038699 h 2079137"/>
              <a:gd name="connsiteX51" fmla="*/ 9015702 w 12192000"/>
              <a:gd name="connsiteY51" fmla="*/ 1051400 h 2079137"/>
              <a:gd name="connsiteX52" fmla="*/ 8971403 w 12192000"/>
              <a:gd name="connsiteY52" fmla="*/ 1040542 h 2079137"/>
              <a:gd name="connsiteX53" fmla="*/ 8961826 w 12192000"/>
              <a:gd name="connsiteY53" fmla="*/ 1045364 h 2079137"/>
              <a:gd name="connsiteX54" fmla="*/ 8888623 w 12192000"/>
              <a:gd name="connsiteY54" fmla="*/ 1053908 h 2079137"/>
              <a:gd name="connsiteX55" fmla="*/ 8841066 w 12192000"/>
              <a:gd name="connsiteY55" fmla="*/ 1060421 h 2079137"/>
              <a:gd name="connsiteX56" fmla="*/ 8752342 w 12192000"/>
              <a:gd name="connsiteY56" fmla="*/ 1080646 h 2079137"/>
              <a:gd name="connsiteX57" fmla="*/ 8699139 w 12192000"/>
              <a:gd name="connsiteY57" fmla="*/ 1087885 h 2079137"/>
              <a:gd name="connsiteX58" fmla="*/ 8667273 w 12192000"/>
              <a:gd name="connsiteY58" fmla="*/ 1092062 h 2079137"/>
              <a:gd name="connsiteX59" fmla="*/ 8586064 w 12192000"/>
              <a:gd name="connsiteY59" fmla="*/ 1114603 h 2079137"/>
              <a:gd name="connsiteX60" fmla="*/ 8460312 w 12192000"/>
              <a:gd name="connsiteY60" fmla="*/ 1179878 h 2079137"/>
              <a:gd name="connsiteX61" fmla="*/ 8419023 w 12192000"/>
              <a:gd name="connsiteY61" fmla="*/ 1191748 h 2079137"/>
              <a:gd name="connsiteX62" fmla="*/ 8410939 w 12192000"/>
              <a:gd name="connsiteY62" fmla="*/ 1189696 h 2079137"/>
              <a:gd name="connsiteX63" fmla="*/ 8362040 w 12192000"/>
              <a:gd name="connsiteY63" fmla="*/ 1220820 h 2079137"/>
              <a:gd name="connsiteX64" fmla="*/ 8273677 w 12192000"/>
              <a:gd name="connsiteY64" fmla="*/ 1236495 h 2079137"/>
              <a:gd name="connsiteX65" fmla="*/ 8204283 w 12192000"/>
              <a:gd name="connsiteY65" fmla="*/ 1243537 h 2079137"/>
              <a:gd name="connsiteX66" fmla="*/ 8166550 w 12192000"/>
              <a:gd name="connsiteY66" fmla="*/ 1249551 h 2079137"/>
              <a:gd name="connsiteX67" fmla="*/ 8137785 w 12192000"/>
              <a:gd name="connsiteY67" fmla="*/ 1251636 h 2079137"/>
              <a:gd name="connsiteX68" fmla="*/ 8071596 w 12192000"/>
              <a:gd name="connsiteY68" fmla="*/ 1269274 h 2079137"/>
              <a:gd name="connsiteX69" fmla="*/ 7964816 w 12192000"/>
              <a:gd name="connsiteY69" fmla="*/ 1303668 h 2079137"/>
              <a:gd name="connsiteX70" fmla="*/ 7941495 w 12192000"/>
              <a:gd name="connsiteY70" fmla="*/ 1309821 h 2079137"/>
              <a:gd name="connsiteX71" fmla="*/ 7919123 w 12192000"/>
              <a:gd name="connsiteY71" fmla="*/ 1310466 h 2079137"/>
              <a:gd name="connsiteX72" fmla="*/ 7911902 w 12192000"/>
              <a:gd name="connsiteY72" fmla="*/ 1306569 h 2079137"/>
              <a:gd name="connsiteX73" fmla="*/ 7898703 w 12192000"/>
              <a:gd name="connsiteY73" fmla="*/ 1309208 h 2079137"/>
              <a:gd name="connsiteX74" fmla="*/ 7894703 w 12192000"/>
              <a:gd name="connsiteY74" fmla="*/ 1308939 h 2079137"/>
              <a:gd name="connsiteX75" fmla="*/ 7872267 w 12192000"/>
              <a:gd name="connsiteY75" fmla="*/ 1308370 h 2079137"/>
              <a:gd name="connsiteX76" fmla="*/ 7836454 w 12192000"/>
              <a:gd name="connsiteY76" fmla="*/ 1331265 h 2079137"/>
              <a:gd name="connsiteX77" fmla="*/ 7782451 w 12192000"/>
              <a:gd name="connsiteY77" fmla="*/ 1339601 h 2079137"/>
              <a:gd name="connsiteX78" fmla="*/ 7542969 w 12192000"/>
              <a:gd name="connsiteY78" fmla="*/ 1372495 h 2079137"/>
              <a:gd name="connsiteX79" fmla="*/ 7476832 w 12192000"/>
              <a:gd name="connsiteY79" fmla="*/ 1431655 h 2079137"/>
              <a:gd name="connsiteX80" fmla="*/ 7370237 w 12192000"/>
              <a:gd name="connsiteY80" fmla="*/ 1474339 h 2079137"/>
              <a:gd name="connsiteX81" fmla="*/ 7222223 w 12192000"/>
              <a:gd name="connsiteY81" fmla="*/ 1510199 h 2079137"/>
              <a:gd name="connsiteX82" fmla="*/ 7215703 w 12192000"/>
              <a:gd name="connsiteY82" fmla="*/ 1520424 h 2079137"/>
              <a:gd name="connsiteX83" fmla="*/ 7204548 w 12192000"/>
              <a:gd name="connsiteY83" fmla="*/ 1528145 h 2079137"/>
              <a:gd name="connsiteX84" fmla="*/ 7202038 w 12192000"/>
              <a:gd name="connsiteY84" fmla="*/ 1527954 h 2079137"/>
              <a:gd name="connsiteX85" fmla="*/ 7173860 w 12192000"/>
              <a:gd name="connsiteY85" fmla="*/ 1541605 h 2079137"/>
              <a:gd name="connsiteX86" fmla="*/ 7155079 w 12192000"/>
              <a:gd name="connsiteY86" fmla="*/ 1552495 h 2079137"/>
              <a:gd name="connsiteX87" fmla="*/ 7149757 w 12192000"/>
              <a:gd name="connsiteY87" fmla="*/ 1552732 h 2079137"/>
              <a:gd name="connsiteX88" fmla="*/ 7104804 w 12192000"/>
              <a:gd name="connsiteY88" fmla="*/ 1565792 h 2079137"/>
              <a:gd name="connsiteX89" fmla="*/ 7082824 w 12192000"/>
              <a:gd name="connsiteY89" fmla="*/ 1567947 h 2079137"/>
              <a:gd name="connsiteX90" fmla="*/ 7021520 w 12192000"/>
              <a:gd name="connsiteY90" fmla="*/ 1562334 h 2079137"/>
              <a:gd name="connsiteX91" fmla="*/ 6988956 w 12192000"/>
              <a:gd name="connsiteY91" fmla="*/ 1576442 h 2079137"/>
              <a:gd name="connsiteX92" fmla="*/ 6981922 w 12192000"/>
              <a:gd name="connsiteY92" fmla="*/ 1578821 h 2079137"/>
              <a:gd name="connsiteX93" fmla="*/ 6981583 w 12192000"/>
              <a:gd name="connsiteY93" fmla="*/ 1578678 h 2079137"/>
              <a:gd name="connsiteX94" fmla="*/ 6973762 w 12192000"/>
              <a:gd name="connsiteY94" fmla="*/ 1580811 h 2079137"/>
              <a:gd name="connsiteX95" fmla="*/ 6969093 w 12192000"/>
              <a:gd name="connsiteY95" fmla="*/ 1583157 h 2079137"/>
              <a:gd name="connsiteX96" fmla="*/ 6890037 w 12192000"/>
              <a:gd name="connsiteY96" fmla="*/ 1575825 h 2079137"/>
              <a:gd name="connsiteX97" fmla="*/ 6785054 w 12192000"/>
              <a:gd name="connsiteY97" fmla="*/ 1582200 h 2079137"/>
              <a:gd name="connsiteX98" fmla="*/ 6681692 w 12192000"/>
              <a:gd name="connsiteY98" fmla="*/ 1591296 h 2079137"/>
              <a:gd name="connsiteX99" fmla="*/ 6644556 w 12192000"/>
              <a:gd name="connsiteY99" fmla="*/ 1595940 h 2079137"/>
              <a:gd name="connsiteX100" fmla="*/ 6577106 w 12192000"/>
              <a:gd name="connsiteY100" fmla="*/ 1598261 h 2079137"/>
              <a:gd name="connsiteX101" fmla="*/ 6544183 w 12192000"/>
              <a:gd name="connsiteY101" fmla="*/ 1596149 h 2079137"/>
              <a:gd name="connsiteX102" fmla="*/ 6540921 w 12192000"/>
              <a:gd name="connsiteY102" fmla="*/ 1593857 h 2079137"/>
              <a:gd name="connsiteX103" fmla="*/ 6535046 w 12192000"/>
              <a:gd name="connsiteY103" fmla="*/ 1593283 h 2079137"/>
              <a:gd name="connsiteX104" fmla="*/ 6519853 w 12192000"/>
              <a:gd name="connsiteY104" fmla="*/ 1595771 h 2079137"/>
              <a:gd name="connsiteX105" fmla="*/ 6514280 w 12192000"/>
              <a:gd name="connsiteY105" fmla="*/ 1597376 h 2079137"/>
              <a:gd name="connsiteX106" fmla="*/ 6505824 w 12192000"/>
              <a:gd name="connsiteY106" fmla="*/ 1598298 h 2079137"/>
              <a:gd name="connsiteX107" fmla="*/ 6505573 w 12192000"/>
              <a:gd name="connsiteY107" fmla="*/ 1598109 h 2079137"/>
              <a:gd name="connsiteX108" fmla="*/ 6497741 w 12192000"/>
              <a:gd name="connsiteY108" fmla="*/ 1599392 h 2079137"/>
              <a:gd name="connsiteX109" fmla="*/ 6459992 w 12192000"/>
              <a:gd name="connsiteY109" fmla="*/ 1608358 h 2079137"/>
              <a:gd name="connsiteX110" fmla="*/ 6404572 w 12192000"/>
              <a:gd name="connsiteY110" fmla="*/ 1593771 h 2079137"/>
              <a:gd name="connsiteX111" fmla="*/ 6382671 w 12192000"/>
              <a:gd name="connsiteY111" fmla="*/ 1592612 h 2079137"/>
              <a:gd name="connsiteX112" fmla="*/ 6369843 w 12192000"/>
              <a:gd name="connsiteY112" fmla="*/ 1590015 h 2079137"/>
              <a:gd name="connsiteX113" fmla="*/ 6269740 w 12192000"/>
              <a:gd name="connsiteY113" fmla="*/ 1614633 h 2079137"/>
              <a:gd name="connsiteX114" fmla="*/ 6255405 w 12192000"/>
              <a:gd name="connsiteY114" fmla="*/ 1620529 h 2079137"/>
              <a:gd name="connsiteX115" fmla="*/ 6244248 w 12192000"/>
              <a:gd name="connsiteY115" fmla="*/ 1629561 h 2079137"/>
              <a:gd name="connsiteX116" fmla="*/ 6086396 w 12192000"/>
              <a:gd name="connsiteY116" fmla="*/ 1642666 h 2079137"/>
              <a:gd name="connsiteX117" fmla="*/ 5867429 w 12192000"/>
              <a:gd name="connsiteY117" fmla="*/ 1695554 h 2079137"/>
              <a:gd name="connsiteX118" fmla="*/ 5772864 w 12192000"/>
              <a:gd name="connsiteY118" fmla="*/ 1689002 h 2079137"/>
              <a:gd name="connsiteX119" fmla="*/ 5629833 w 12192000"/>
              <a:gd name="connsiteY119" fmla="*/ 1713273 h 2079137"/>
              <a:gd name="connsiteX120" fmla="*/ 5504771 w 12192000"/>
              <a:gd name="connsiteY120" fmla="*/ 1725744 h 2079137"/>
              <a:gd name="connsiteX121" fmla="*/ 5490967 w 12192000"/>
              <a:gd name="connsiteY121" fmla="*/ 1726367 h 2079137"/>
              <a:gd name="connsiteX122" fmla="*/ 5486015 w 12192000"/>
              <a:gd name="connsiteY122" fmla="*/ 1721481 h 2079137"/>
              <a:gd name="connsiteX123" fmla="*/ 5439364 w 12192000"/>
              <a:gd name="connsiteY123" fmla="*/ 1721349 h 2079137"/>
              <a:gd name="connsiteX124" fmla="*/ 5350025 w 12192000"/>
              <a:gd name="connsiteY124" fmla="*/ 1729885 h 2079137"/>
              <a:gd name="connsiteX125" fmla="*/ 5336104 w 12192000"/>
              <a:gd name="connsiteY125" fmla="*/ 1734377 h 2079137"/>
              <a:gd name="connsiteX126" fmla="*/ 5245234 w 12192000"/>
              <a:gd name="connsiteY126" fmla="*/ 1738520 h 2079137"/>
              <a:gd name="connsiteX127" fmla="*/ 5182955 w 12192000"/>
              <a:gd name="connsiteY127" fmla="*/ 1744622 h 2079137"/>
              <a:gd name="connsiteX128" fmla="*/ 5169506 w 12192000"/>
              <a:gd name="connsiteY128" fmla="*/ 1748993 h 2079137"/>
              <a:gd name="connsiteX129" fmla="*/ 5154299 w 12192000"/>
              <a:gd name="connsiteY129" fmla="*/ 1744080 h 2079137"/>
              <a:gd name="connsiteX130" fmla="*/ 5149917 w 12192000"/>
              <a:gd name="connsiteY130" fmla="*/ 1739727 h 2079137"/>
              <a:gd name="connsiteX131" fmla="*/ 5100319 w 12192000"/>
              <a:gd name="connsiteY131" fmla="*/ 1745797 h 2079137"/>
              <a:gd name="connsiteX132" fmla="*/ 5094361 w 12192000"/>
              <a:gd name="connsiteY132" fmla="*/ 1745767 h 2079137"/>
              <a:gd name="connsiteX133" fmla="*/ 5053410 w 12192000"/>
              <a:gd name="connsiteY133" fmla="*/ 1742790 h 2079137"/>
              <a:gd name="connsiteX134" fmla="*/ 4992711 w 12192000"/>
              <a:gd name="connsiteY134" fmla="*/ 1734075 h 2079137"/>
              <a:gd name="connsiteX135" fmla="*/ 4930098 w 12192000"/>
              <a:gd name="connsiteY135" fmla="*/ 1717312 h 2079137"/>
              <a:gd name="connsiteX136" fmla="*/ 4893834 w 12192000"/>
              <a:gd name="connsiteY136" fmla="*/ 1710028 h 2079137"/>
              <a:gd name="connsiteX137" fmla="*/ 4868730 w 12192000"/>
              <a:gd name="connsiteY137" fmla="*/ 1702384 h 2079137"/>
              <a:gd name="connsiteX138" fmla="*/ 4797925 w 12192000"/>
              <a:gd name="connsiteY138" fmla="*/ 1695535 h 2079137"/>
              <a:gd name="connsiteX139" fmla="*/ 4677670 w 12192000"/>
              <a:gd name="connsiteY139" fmla="*/ 1689453 h 2079137"/>
              <a:gd name="connsiteX140" fmla="*/ 4634248 w 12192000"/>
              <a:gd name="connsiteY140" fmla="*/ 1680227 h 2079137"/>
              <a:gd name="connsiteX141" fmla="*/ 4632434 w 12192000"/>
              <a:gd name="connsiteY141" fmla="*/ 1674607 h 2079137"/>
              <a:gd name="connsiteX142" fmla="*/ 4619204 w 12192000"/>
              <a:gd name="connsiteY142" fmla="*/ 1672507 h 2079137"/>
              <a:gd name="connsiteX143" fmla="*/ 4616283 w 12192000"/>
              <a:gd name="connsiteY143" fmla="*/ 1670977 h 2079137"/>
              <a:gd name="connsiteX144" fmla="*/ 4598926 w 12192000"/>
              <a:gd name="connsiteY144" fmla="*/ 1663178 h 2079137"/>
              <a:gd name="connsiteX145" fmla="*/ 4547069 w 12192000"/>
              <a:gd name="connsiteY145" fmla="*/ 1670642 h 2079137"/>
              <a:gd name="connsiteX146" fmla="*/ 4523516 w 12192000"/>
              <a:gd name="connsiteY146" fmla="*/ 1669785 h 2079137"/>
              <a:gd name="connsiteX147" fmla="*/ 4500586 w 12192000"/>
              <a:gd name="connsiteY147" fmla="*/ 1675912 h 2079137"/>
              <a:gd name="connsiteX148" fmla="*/ 4488196 w 12192000"/>
              <a:gd name="connsiteY148" fmla="*/ 1683463 h 2079137"/>
              <a:gd name="connsiteX149" fmla="*/ 4445463 w 12192000"/>
              <a:gd name="connsiteY149" fmla="*/ 1695634 h 2079137"/>
              <a:gd name="connsiteX150" fmla="*/ 4446550 w 12192000"/>
              <a:gd name="connsiteY150" fmla="*/ 1680538 h 2079137"/>
              <a:gd name="connsiteX151" fmla="*/ 4365375 w 12192000"/>
              <a:gd name="connsiteY151" fmla="*/ 1697935 h 2079137"/>
              <a:gd name="connsiteX152" fmla="*/ 4305123 w 12192000"/>
              <a:gd name="connsiteY152" fmla="*/ 1714185 h 2079137"/>
              <a:gd name="connsiteX153" fmla="*/ 4292665 w 12192000"/>
              <a:gd name="connsiteY153" fmla="*/ 1720703 h 2079137"/>
              <a:gd name="connsiteX154" fmla="*/ 4276789 w 12192000"/>
              <a:gd name="connsiteY154" fmla="*/ 1718367 h 2079137"/>
              <a:gd name="connsiteX155" fmla="*/ 4271683 w 12192000"/>
              <a:gd name="connsiteY155" fmla="*/ 1714801 h 2079137"/>
              <a:gd name="connsiteX156" fmla="*/ 4223918 w 12192000"/>
              <a:gd name="connsiteY156" fmla="*/ 1728936 h 2079137"/>
              <a:gd name="connsiteX157" fmla="*/ 4218039 w 12192000"/>
              <a:gd name="connsiteY157" fmla="*/ 1729885 h 2079137"/>
              <a:gd name="connsiteX158" fmla="*/ 4177153 w 12192000"/>
              <a:gd name="connsiteY158" fmla="*/ 1733691 h 2079137"/>
              <a:gd name="connsiteX159" fmla="*/ 4051032 w 12192000"/>
              <a:gd name="connsiteY159" fmla="*/ 1728886 h 2079137"/>
              <a:gd name="connsiteX160" fmla="*/ 4013978 w 12192000"/>
              <a:gd name="connsiteY160" fmla="*/ 1727679 h 2079137"/>
              <a:gd name="connsiteX161" fmla="*/ 3987857 w 12192000"/>
              <a:gd name="connsiteY161" fmla="*/ 1724282 h 2079137"/>
              <a:gd name="connsiteX162" fmla="*/ 3916852 w 12192000"/>
              <a:gd name="connsiteY162" fmla="*/ 1729184 h 2079137"/>
              <a:gd name="connsiteX163" fmla="*/ 3797263 w 12192000"/>
              <a:gd name="connsiteY163" fmla="*/ 1742976 h 2079137"/>
              <a:gd name="connsiteX164" fmla="*/ 3752806 w 12192000"/>
              <a:gd name="connsiteY164" fmla="*/ 1741033 h 2079137"/>
              <a:gd name="connsiteX165" fmla="*/ 3749997 w 12192000"/>
              <a:gd name="connsiteY165" fmla="*/ 1735799 h 2079137"/>
              <a:gd name="connsiteX166" fmla="*/ 3736582 w 12192000"/>
              <a:gd name="connsiteY166" fmla="*/ 1735907 h 2079137"/>
              <a:gd name="connsiteX167" fmla="*/ 3733428 w 12192000"/>
              <a:gd name="connsiteY167" fmla="*/ 1734881 h 2079137"/>
              <a:gd name="connsiteX168" fmla="*/ 3714911 w 12192000"/>
              <a:gd name="connsiteY168" fmla="*/ 1730056 h 2079137"/>
              <a:gd name="connsiteX169" fmla="*/ 3665172 w 12192000"/>
              <a:gd name="connsiteY169" fmla="*/ 1745936 h 2079137"/>
              <a:gd name="connsiteX170" fmla="*/ 3552006 w 12192000"/>
              <a:gd name="connsiteY170" fmla="*/ 1755220 h 2079137"/>
              <a:gd name="connsiteX171" fmla="*/ 3390301 w 12192000"/>
              <a:gd name="connsiteY171" fmla="*/ 1762546 h 2079137"/>
              <a:gd name="connsiteX172" fmla="*/ 3264312 w 12192000"/>
              <a:gd name="connsiteY172" fmla="*/ 1774620 h 2079137"/>
              <a:gd name="connsiteX173" fmla="*/ 3106901 w 12192000"/>
              <a:gd name="connsiteY173" fmla="*/ 1804264 h 2079137"/>
              <a:gd name="connsiteX174" fmla="*/ 2993303 w 12192000"/>
              <a:gd name="connsiteY174" fmla="*/ 1806542 h 2079137"/>
              <a:gd name="connsiteX175" fmla="*/ 2979115 w 12192000"/>
              <a:gd name="connsiteY175" fmla="*/ 1815432 h 2079137"/>
              <a:gd name="connsiteX176" fmla="*/ 2963118 w 12192000"/>
              <a:gd name="connsiteY176" fmla="*/ 1820962 h 2079137"/>
              <a:gd name="connsiteX177" fmla="*/ 2961156 w 12192000"/>
              <a:gd name="connsiteY177" fmla="*/ 1820297 h 2079137"/>
              <a:gd name="connsiteX178" fmla="*/ 2925719 w 12192000"/>
              <a:gd name="connsiteY178" fmla="*/ 1828468 h 2079137"/>
              <a:gd name="connsiteX179" fmla="*/ 2857951 w 12192000"/>
              <a:gd name="connsiteY179" fmla="*/ 1842496 h 2079137"/>
              <a:gd name="connsiteX180" fmla="*/ 2857427 w 12192000"/>
              <a:gd name="connsiteY180" fmla="*/ 1841591 h 2079137"/>
              <a:gd name="connsiteX181" fmla="*/ 2846731 w 12192000"/>
              <a:gd name="connsiteY181" fmla="*/ 1839316 h 2079137"/>
              <a:gd name="connsiteX182" fmla="*/ 2826290 w 12192000"/>
              <a:gd name="connsiteY182" fmla="*/ 1837274 h 2079137"/>
              <a:gd name="connsiteX183" fmla="*/ 2779146 w 12192000"/>
              <a:gd name="connsiteY183" fmla="*/ 1820071 h 2079137"/>
              <a:gd name="connsiteX184" fmla="*/ 2739608 w 12192000"/>
              <a:gd name="connsiteY184" fmla="*/ 1827861 h 2079137"/>
              <a:gd name="connsiteX185" fmla="*/ 2731631 w 12192000"/>
              <a:gd name="connsiteY185" fmla="*/ 1828881 h 2079137"/>
              <a:gd name="connsiteX186" fmla="*/ 2731464 w 12192000"/>
              <a:gd name="connsiteY186" fmla="*/ 1828677 h 2079137"/>
              <a:gd name="connsiteX187" fmla="*/ 2723037 w 12192000"/>
              <a:gd name="connsiteY187" fmla="*/ 1829303 h 2079137"/>
              <a:gd name="connsiteX188" fmla="*/ 2701616 w 12192000"/>
              <a:gd name="connsiteY188" fmla="*/ 1832725 h 2079137"/>
              <a:gd name="connsiteX189" fmla="*/ 2696239 w 12192000"/>
              <a:gd name="connsiteY189" fmla="*/ 1831904 h 2079137"/>
              <a:gd name="connsiteX190" fmla="*/ 2663445 w 12192000"/>
              <a:gd name="connsiteY190" fmla="*/ 1825958 h 2079137"/>
              <a:gd name="connsiteX191" fmla="*/ 2560925 w 12192000"/>
              <a:gd name="connsiteY191" fmla="*/ 1829094 h 2079137"/>
              <a:gd name="connsiteX192" fmla="*/ 2458739 w 12192000"/>
              <a:gd name="connsiteY192" fmla="*/ 1834479 h 2079137"/>
              <a:gd name="connsiteX193" fmla="*/ 2356074 w 12192000"/>
              <a:gd name="connsiteY193" fmla="*/ 1836991 h 2079137"/>
              <a:gd name="connsiteX194" fmla="*/ 2304241 w 12192000"/>
              <a:gd name="connsiteY194" fmla="*/ 1822021 h 2079137"/>
              <a:gd name="connsiteX195" fmla="*/ 2298362 w 12192000"/>
              <a:gd name="connsiteY195" fmla="*/ 1822125 h 2079137"/>
              <a:gd name="connsiteX196" fmla="*/ 2283527 w 12192000"/>
              <a:gd name="connsiteY196" fmla="*/ 1826361 h 2079137"/>
              <a:gd name="connsiteX197" fmla="*/ 2278150 w 12192000"/>
              <a:gd name="connsiteY197" fmla="*/ 1828604 h 2079137"/>
              <a:gd name="connsiteX198" fmla="*/ 2269853 w 12192000"/>
              <a:gd name="connsiteY198" fmla="*/ 1830502 h 2079137"/>
              <a:gd name="connsiteX199" fmla="*/ 2269585 w 12192000"/>
              <a:gd name="connsiteY199" fmla="*/ 1830341 h 2079137"/>
              <a:gd name="connsiteX200" fmla="*/ 2225332 w 12192000"/>
              <a:gd name="connsiteY200" fmla="*/ 1845825 h 2079137"/>
              <a:gd name="connsiteX201" fmla="*/ 2169048 w 12192000"/>
              <a:gd name="connsiteY201" fmla="*/ 1837658 h 2079137"/>
              <a:gd name="connsiteX202" fmla="*/ 2147231 w 12192000"/>
              <a:gd name="connsiteY202" fmla="*/ 1839027 h 2079137"/>
              <a:gd name="connsiteX203" fmla="*/ 2135241 w 12192000"/>
              <a:gd name="connsiteY203" fmla="*/ 1838652 h 2079137"/>
              <a:gd name="connsiteX204" fmla="*/ 2099215 w 12192000"/>
              <a:gd name="connsiteY204" fmla="*/ 1850768 h 2079137"/>
              <a:gd name="connsiteX205" fmla="*/ 2094046 w 12192000"/>
              <a:gd name="connsiteY205" fmla="*/ 1850806 h 2079137"/>
              <a:gd name="connsiteX206" fmla="*/ 2071850 w 12192000"/>
              <a:gd name="connsiteY206" fmla="*/ 1861319 h 2079137"/>
              <a:gd name="connsiteX207" fmla="*/ 2039607 w 12192000"/>
              <a:gd name="connsiteY207" fmla="*/ 1874318 h 2079137"/>
              <a:gd name="connsiteX208" fmla="*/ 2037289 w 12192000"/>
              <a:gd name="connsiteY208" fmla="*/ 1874025 h 2079137"/>
              <a:gd name="connsiteX209" fmla="*/ 2023615 w 12192000"/>
              <a:gd name="connsiteY209" fmla="*/ 1881562 h 2079137"/>
              <a:gd name="connsiteX210" fmla="*/ 1957176 w 12192000"/>
              <a:gd name="connsiteY210" fmla="*/ 1898709 h 2079137"/>
              <a:gd name="connsiteX211" fmla="*/ 1858081 w 12192000"/>
              <a:gd name="connsiteY211" fmla="*/ 1923144 h 2079137"/>
              <a:gd name="connsiteX212" fmla="*/ 1738865 w 12192000"/>
              <a:gd name="connsiteY212" fmla="*/ 1944965 h 2079137"/>
              <a:gd name="connsiteX213" fmla="*/ 1616692 w 12192000"/>
              <a:gd name="connsiteY213" fmla="*/ 1989107 h 2079137"/>
              <a:gd name="connsiteX214" fmla="*/ 1411898 w 12192000"/>
              <a:gd name="connsiteY214" fmla="*/ 2046254 h 2079137"/>
              <a:gd name="connsiteX215" fmla="*/ 1375780 w 12192000"/>
              <a:gd name="connsiteY215" fmla="*/ 2047961 h 2079137"/>
              <a:gd name="connsiteX216" fmla="*/ 1375707 w 12192000"/>
              <a:gd name="connsiteY216" fmla="*/ 2047981 h 2079137"/>
              <a:gd name="connsiteX217" fmla="*/ 1285585 w 12192000"/>
              <a:gd name="connsiteY217" fmla="*/ 2047113 h 2079137"/>
              <a:gd name="connsiteX218" fmla="*/ 1263658 w 12192000"/>
              <a:gd name="connsiteY218" fmla="*/ 2041397 h 2079137"/>
              <a:gd name="connsiteX219" fmla="*/ 1170403 w 12192000"/>
              <a:gd name="connsiteY219" fmla="*/ 2033399 h 2079137"/>
              <a:gd name="connsiteX220" fmla="*/ 1153718 w 12192000"/>
              <a:gd name="connsiteY220" fmla="*/ 2029576 h 2079137"/>
              <a:gd name="connsiteX221" fmla="*/ 1133937 w 12192000"/>
              <a:gd name="connsiteY221" fmla="*/ 2032149 h 2079137"/>
              <a:gd name="connsiteX222" fmla="*/ 1054999 w 12192000"/>
              <a:gd name="connsiteY222" fmla="*/ 2043242 h 2079137"/>
              <a:gd name="connsiteX223" fmla="*/ 1018405 w 12192000"/>
              <a:gd name="connsiteY223" fmla="*/ 2048281 h 2079137"/>
              <a:gd name="connsiteX224" fmla="*/ 1016563 w 12192000"/>
              <a:gd name="connsiteY224" fmla="*/ 2051718 h 2079137"/>
              <a:gd name="connsiteX225" fmla="*/ 1008284 w 12192000"/>
              <a:gd name="connsiteY225" fmla="*/ 2046742 h 2079137"/>
              <a:gd name="connsiteX226" fmla="*/ 981974 w 12192000"/>
              <a:gd name="connsiteY226" fmla="*/ 2048363 h 2079137"/>
              <a:gd name="connsiteX227" fmla="*/ 971903 w 12192000"/>
              <a:gd name="connsiteY227" fmla="*/ 2053484 h 2079137"/>
              <a:gd name="connsiteX228" fmla="*/ 954015 w 12192000"/>
              <a:gd name="connsiteY228" fmla="*/ 2052529 h 2079137"/>
              <a:gd name="connsiteX229" fmla="*/ 839571 w 12192000"/>
              <a:gd name="connsiteY229" fmla="*/ 2046509 h 2079137"/>
              <a:gd name="connsiteX230" fmla="*/ 823321 w 12192000"/>
              <a:gd name="connsiteY230" fmla="*/ 2054296 h 2079137"/>
              <a:gd name="connsiteX231" fmla="*/ 800990 w 12192000"/>
              <a:gd name="connsiteY231" fmla="*/ 2051523 h 2079137"/>
              <a:gd name="connsiteX232" fmla="*/ 776439 w 12192000"/>
              <a:gd name="connsiteY232" fmla="*/ 2062634 h 2079137"/>
              <a:gd name="connsiteX233" fmla="*/ 763041 w 12192000"/>
              <a:gd name="connsiteY233" fmla="*/ 2063995 h 2079137"/>
              <a:gd name="connsiteX234" fmla="*/ 757863 w 12192000"/>
              <a:gd name="connsiteY234" fmla="*/ 2065877 h 2079137"/>
              <a:gd name="connsiteX235" fmla="*/ 745053 w 12192000"/>
              <a:gd name="connsiteY235" fmla="*/ 2051831 h 2079137"/>
              <a:gd name="connsiteX236" fmla="*/ 722609 w 12192000"/>
              <a:gd name="connsiteY236" fmla="*/ 2049504 h 2079137"/>
              <a:gd name="connsiteX237" fmla="*/ 717618 w 12192000"/>
              <a:gd name="connsiteY237" fmla="*/ 2042131 h 2079137"/>
              <a:gd name="connsiteX238" fmla="*/ 703285 w 12192000"/>
              <a:gd name="connsiteY238" fmla="*/ 2046808 h 2079137"/>
              <a:gd name="connsiteX239" fmla="*/ 680199 w 12192000"/>
              <a:gd name="connsiteY239" fmla="*/ 2051947 h 2079137"/>
              <a:gd name="connsiteX240" fmla="*/ 667351 w 12192000"/>
              <a:gd name="connsiteY240" fmla="*/ 2054469 h 2079137"/>
              <a:gd name="connsiteX241" fmla="*/ 660961 w 12192000"/>
              <a:gd name="connsiteY241" fmla="*/ 2049404 h 2079137"/>
              <a:gd name="connsiteX242" fmla="*/ 638282 w 12192000"/>
              <a:gd name="connsiteY242" fmla="*/ 2060093 h 2079137"/>
              <a:gd name="connsiteX243" fmla="*/ 583551 w 12192000"/>
              <a:gd name="connsiteY243" fmla="*/ 2070197 h 2079137"/>
              <a:gd name="connsiteX244" fmla="*/ 525274 w 12192000"/>
              <a:gd name="connsiteY244" fmla="*/ 2079137 h 2079137"/>
              <a:gd name="connsiteX245" fmla="*/ 405635 w 12192000"/>
              <a:gd name="connsiteY245" fmla="*/ 2059339 h 2079137"/>
              <a:gd name="connsiteX246" fmla="*/ 281555 w 12192000"/>
              <a:gd name="connsiteY246" fmla="*/ 2022847 h 2079137"/>
              <a:gd name="connsiteX247" fmla="*/ 98513 w 12192000"/>
              <a:gd name="connsiteY247" fmla="*/ 1969504 h 2079137"/>
              <a:gd name="connsiteX248" fmla="*/ 56191 w 12192000"/>
              <a:gd name="connsiteY248" fmla="*/ 1950709 h 2079137"/>
              <a:gd name="connsiteX249" fmla="*/ 0 w 12192000"/>
              <a:gd name="connsiteY249" fmla="*/ 1935789 h 207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2192000" h="2079137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42F325-D2AD-4025-A6C5-C6D5583CA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6" y="548640"/>
            <a:ext cx="9543405" cy="1188720"/>
          </a:xfrm>
        </p:spPr>
        <p:txBody>
          <a:bodyPr>
            <a:normAutofit/>
          </a:bodyPr>
          <a:lstStyle/>
          <a:p>
            <a:r>
              <a:rPr lang="ru-RU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Основные положения</a:t>
            </a:r>
            <a:endParaRPr lang="ru-RU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84C38C-3A5B-4879-AC94-618F5409D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7987" y="2431765"/>
            <a:ext cx="8276026" cy="33200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00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Любая культура находится в процессе развития и постоянного изменения</a:t>
            </a:r>
          </a:p>
          <a:p>
            <a:r>
              <a:rPr lang="ru-RU" sz="200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Культура как заимствует опыт прошлых поколений, так и создает новый</a:t>
            </a:r>
          </a:p>
          <a:p>
            <a:r>
              <a:rPr lang="ru-RU" sz="20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Особую роль в преемственности культуры играет культурная традиция, которая ориентируется на те ценности, которые прошли проверку временем и признаются культурной нормой</a:t>
            </a:r>
          </a:p>
          <a:p>
            <a:endParaRPr lang="ru-RU" sz="20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2DCE2C-2863-46FA-9BE7-24365A24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24586" y="5970896"/>
            <a:ext cx="9967416" cy="887104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757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 descr="Изображение выглядит как во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074DC647-61F6-42A9-A591-91E34F035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6936A4-13A9-4475-82FC-2FECB1CB3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Творчество 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B43FAD8-101A-49ED-B8D2-B572F5AEF9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700"/>
              <a:t>это человеческая деятельность, создающая новые материальные и духовные ценности.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27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внешний, люди, силуэт&#10;&#10;Автоматически созданное описание">
            <a:extLst>
              <a:ext uri="{FF2B5EF4-FFF2-40B4-BE49-F238E27FC236}">
                <a16:creationId xmlns:a16="http://schemas.microsoft.com/office/drawing/2014/main" id="{E32DFF72-405A-4660-AC0B-49B309736D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36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F03D5F-A542-4435-AFBA-BC782B809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0C20A3-03E5-4EFB-86EC-82D319FB1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788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B5C763-FD27-4A4E-B6A8-32AE980C8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Домашняя работа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F8F72C-9B4C-43F7-AE4D-E09D429D0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103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825D18F-8EE6-496D-9A2C-028C8136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Тест, оценки, д</a:t>
            </a:r>
            <a:r>
              <a:rPr lang="en-US"/>
              <a:t>/</a:t>
            </a:r>
            <a:r>
              <a:rPr lang="ru-RU"/>
              <a:t>з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CE13B6-B9FA-457B-B708-3CA28FEA22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8" y="1211202"/>
            <a:ext cx="5598941" cy="559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302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CA6988-DF85-46AE-A97C-9E2806157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anchor="b">
            <a:normAutofit/>
          </a:bodyPr>
          <a:lstStyle/>
          <a:p>
            <a:r>
              <a:rPr lang="ru-RU" dirty="0">
                <a:cs typeface="Calibri Light"/>
              </a:rPr>
              <a:t>План урока</a:t>
            </a:r>
            <a:endParaRPr lang="ru-RU">
              <a:cs typeface="Calibri Light"/>
            </a:endParaRPr>
          </a:p>
        </p:txBody>
      </p:sp>
      <p:pic>
        <p:nvPicPr>
          <p:cNvPr id="12" name="Picture 4" descr="Рисованные кривой в блокноте">
            <a:extLst>
              <a:ext uri="{FF2B5EF4-FFF2-40B4-BE49-F238E27FC236}">
                <a16:creationId xmlns:a16="http://schemas.microsoft.com/office/drawing/2014/main" id="{E1B6C5C2-81EF-48B7-8462-BBF8C71838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76" r="23373" b="9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4CC0863F-E5C5-4006-8386-814F7D1BA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700" dirty="0">
                <a:cs typeface="Calibri"/>
              </a:rPr>
              <a:t>Понятие культуры </a:t>
            </a:r>
          </a:p>
          <a:p>
            <a:r>
              <a:rPr lang="ru-RU" sz="2700" dirty="0">
                <a:cs typeface="Calibri"/>
              </a:rPr>
              <a:t>Функции культуры</a:t>
            </a:r>
          </a:p>
          <a:p>
            <a:r>
              <a:rPr lang="ru-RU" sz="2700" dirty="0">
                <a:cs typeface="Calibri"/>
              </a:rPr>
              <a:t>Развитие культуры</a:t>
            </a:r>
          </a:p>
          <a:p>
            <a:endParaRPr lang="ru-RU" sz="2700" dirty="0">
              <a:cs typeface="Calibri"/>
            </a:endParaRPr>
          </a:p>
        </p:txBody>
      </p:sp>
      <p:pic>
        <p:nvPicPr>
          <p:cNvPr id="5" name="Picture 4" descr="Рисованные кривой в блокноте">
            <a:extLst>
              <a:ext uri="{FF2B5EF4-FFF2-40B4-BE49-F238E27FC236}">
                <a16:creationId xmlns:a16="http://schemas.microsoft.com/office/drawing/2014/main" id="{309093AF-74A1-4F1F-B666-F5C23EAAA2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67" r="30764" b="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ADF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225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Группа желтых иллюстраций и красный рисунок на другой стороне">
            <a:extLst>
              <a:ext uri="{FF2B5EF4-FFF2-40B4-BE49-F238E27FC236}">
                <a16:creationId xmlns:a16="http://schemas.microsoft.com/office/drawing/2014/main" id="{47A648BA-429E-475D-ABEC-6F4C10AEF0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5605" r="-2" b="-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53318-00AD-4068-A56B-65D00C9F0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965200"/>
            <a:ext cx="10261600" cy="3564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150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1. Понятие культуры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DA1966-7EDC-4DFF-882C-7C2043568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5200" y="4572002"/>
            <a:ext cx="10261600" cy="1202995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3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4171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920F59-B71D-4761-B824-606CB6328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/>
              <a:t>Антропологический подход к культуре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0B5802-8C0D-4C7B-8D9D-0846C5479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Культура - величайшие художественные произведения, и проявления силы человеческого духа, и войны, и странные с нашей точки зрения обряды, и способы обработки материалов, и то, как мы двигаемся или как мы организуем своё свободное время</a:t>
            </a:r>
          </a:p>
        </p:txBody>
      </p:sp>
      <p:pic>
        <p:nvPicPr>
          <p:cNvPr id="5" name="Рисунок 5" descr="Изображение выглядит как спорт, человек, танцор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514E619A-75F6-4DCC-A1CD-73FF2CAC97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304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83657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44A7AA-2DA7-4DE1-946A-966E4CA37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Ценостный полход и культура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476BD9-31DD-4D5A-B445-0DC46DD0C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Культура - лучшие творения человеческого духа, величайшие проявления творческой деятельности человека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83D2F411-3AD4-4A5D-9A68-2CC1D603D3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01" r="15714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56553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5BF893-0D8D-48E1-B520-666CC21A0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Культура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DB1F67-2B13-4A19-9F1F-E5010E0D9C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(от лат. cultura — возделывание; позднее — воспитание, образование, развитие, почитание) — это одновременно и совокупность норм, ценностей, идеалов, представленных в продуктах материального и духовного труда, и живая деятельность человека по их созданию, распространению и хранению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498A687F-2ADB-43A7-878E-3F7A24E231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7841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7368B-E746-4AB0-9DE7-FCADB90BA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Ксенофобия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546A1D-2FBE-4681-B088-3DC4D9F99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нетерпимость к кому-либо или чему-либо чужому, незнакомому, непривычному; восприятие чужого как неприятного и опасного.</a:t>
            </a:r>
          </a:p>
        </p:txBody>
      </p:sp>
      <p:pic>
        <p:nvPicPr>
          <p:cNvPr id="5" name="Рисунок 5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5A49C043-DEA8-43C4-ACF4-A3FC32BC00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894" r="5853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95116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9C16DA-EB98-4B32-82FA-6C333263C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Чем опасна ксенофобия?</a:t>
            </a:r>
          </a:p>
        </p:txBody>
      </p:sp>
      <p:pic>
        <p:nvPicPr>
          <p:cNvPr id="4" name="Рисунок 4" descr="Изображение выглядит как текст, в позе, семья&#10;&#10;Автоматически созданное описание">
            <a:extLst>
              <a:ext uri="{FF2B5EF4-FFF2-40B4-BE49-F238E27FC236}">
                <a16:creationId xmlns:a16="http://schemas.microsoft.com/office/drawing/2014/main" id="{16BF1C71-E591-4C7C-B569-3ACF1D273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73" r="1" b="1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857063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25</Slides>
  <Notes>0</Notes>
  <HiddenSlides>1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Тема Office</vt:lpstr>
      <vt:lpstr>Тема Office</vt:lpstr>
      <vt:lpstr>§ 18. Культура, её предназначение и функции</vt:lpstr>
      <vt:lpstr>Проверка д/з</vt:lpstr>
      <vt:lpstr>План урока</vt:lpstr>
      <vt:lpstr>1. Понятие культуры</vt:lpstr>
      <vt:lpstr>Антропологический подход к культуре</vt:lpstr>
      <vt:lpstr>Ценостный полход и культура</vt:lpstr>
      <vt:lpstr>Культура</vt:lpstr>
      <vt:lpstr>Ксенофобия</vt:lpstr>
      <vt:lpstr>Чем опасна ксенофобия?</vt:lpstr>
      <vt:lpstr>Материальная культура</vt:lpstr>
      <vt:lpstr>О материальной культуре</vt:lpstr>
      <vt:lpstr>Духовная культура</vt:lpstr>
      <vt:lpstr>2. Функции культуры</vt:lpstr>
      <vt:lpstr>Гуманизирующая</vt:lpstr>
      <vt:lpstr>Познавательная</vt:lpstr>
      <vt:lpstr>Информационно-коммуникативная</vt:lpstr>
      <vt:lpstr>Ценностно-нормативная</vt:lpstr>
      <vt:lpstr>Интегративная</vt:lpstr>
      <vt:lpstr>3. Развитие культуры</vt:lpstr>
      <vt:lpstr>Основные положения</vt:lpstr>
      <vt:lpstr>Творчество </vt:lpstr>
      <vt:lpstr>Презентация PowerPoint</vt:lpstr>
      <vt:lpstr>Контроль знаний</vt:lpstr>
      <vt:lpstr>Домашняя работа</vt:lpstr>
      <vt:lpstr>Тест, оценки, д/з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18. Культура, её предназначение и функции</dc:title>
  <dc:creator/>
  <cp:lastModifiedBy/>
  <cp:revision>4</cp:revision>
  <dcterms:created xsi:type="dcterms:W3CDTF">2022-02-19T15:38:09Z</dcterms:created>
  <dcterms:modified xsi:type="dcterms:W3CDTF">2022-02-19T17:03:36Z</dcterms:modified>
</cp:coreProperties>
</file>