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79" r:id="rId28"/>
    <p:sldId id="282" r:id="rId29"/>
    <p:sldId id="283" r:id="rId30"/>
    <p:sldId id="284" r:id="rId31"/>
    <p:sldId id="285" r:id="rId32"/>
    <p:sldId id="286" r:id="rId33"/>
    <p:sldId id="29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ACDC91-07B3-4B6D-A9E0-E22CFB98FE49}" v="383" dt="2022-02-08T18:06:19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C9ACDC91-07B3-4B6D-A9E0-E22CFB98FE49}"/>
    <pc:docChg chg="undo custSel addSld modSld sldOrd">
      <pc:chgData name="Roman Zhigalov" userId="1f97e9fdf7779aa5" providerId="LiveId" clId="{C9ACDC91-07B3-4B6D-A9E0-E22CFB98FE49}" dt="2022-02-08T18:08:53.672" v="2612" actId="20577"/>
      <pc:docMkLst>
        <pc:docMk/>
      </pc:docMkLst>
      <pc:sldChg chg="modSp new mod">
        <pc:chgData name="Roman Zhigalov" userId="1f97e9fdf7779aa5" providerId="LiveId" clId="{C9ACDC91-07B3-4B6D-A9E0-E22CFB98FE49}" dt="2022-02-08T16:43:11.967" v="2" actId="27636"/>
        <pc:sldMkLst>
          <pc:docMk/>
          <pc:sldMk cId="4289996014" sldId="256"/>
        </pc:sldMkLst>
        <pc:spChg chg="mod">
          <ac:chgData name="Roman Zhigalov" userId="1f97e9fdf7779aa5" providerId="LiveId" clId="{C9ACDC91-07B3-4B6D-A9E0-E22CFB98FE49}" dt="2022-02-08T16:43:11.967" v="2" actId="27636"/>
          <ac:spMkLst>
            <pc:docMk/>
            <pc:sldMk cId="4289996014" sldId="256"/>
            <ac:spMk id="2" creationId="{84C06883-B66F-4D15-9C6E-315398AE786B}"/>
          </ac:spMkLst>
        </pc:spChg>
      </pc:sldChg>
      <pc:sldChg chg="addSp delSp modSp new mod setBg">
        <pc:chgData name="Roman Zhigalov" userId="1f97e9fdf7779aa5" providerId="LiveId" clId="{C9ACDC91-07B3-4B6D-A9E0-E22CFB98FE49}" dt="2022-02-08T16:44:04.577" v="119" actId="26606"/>
        <pc:sldMkLst>
          <pc:docMk/>
          <pc:sldMk cId="2717335136" sldId="257"/>
        </pc:sldMkLst>
        <pc:spChg chg="mod">
          <ac:chgData name="Roman Zhigalov" userId="1f97e9fdf7779aa5" providerId="LiveId" clId="{C9ACDC91-07B3-4B6D-A9E0-E22CFB98FE49}" dt="2022-02-08T16:44:04.577" v="119" actId="26606"/>
          <ac:spMkLst>
            <pc:docMk/>
            <pc:sldMk cId="2717335136" sldId="257"/>
            <ac:spMk id="2" creationId="{B22ABF4F-21B8-4668-A7DD-3825E9B4F5B1}"/>
          </ac:spMkLst>
        </pc:spChg>
        <pc:spChg chg="del mod">
          <ac:chgData name="Roman Zhigalov" userId="1f97e9fdf7779aa5" providerId="LiveId" clId="{C9ACDC91-07B3-4B6D-A9E0-E22CFB98FE49}" dt="2022-02-08T16:44:04.577" v="119" actId="26606"/>
          <ac:spMkLst>
            <pc:docMk/>
            <pc:sldMk cId="2717335136" sldId="257"/>
            <ac:spMk id="3" creationId="{854C4CC7-77F5-482C-9FA2-3956BEE4A08D}"/>
          </ac:spMkLst>
        </pc:spChg>
        <pc:spChg chg="add">
          <ac:chgData name="Roman Zhigalov" userId="1f97e9fdf7779aa5" providerId="LiveId" clId="{C9ACDC91-07B3-4B6D-A9E0-E22CFB98FE49}" dt="2022-02-08T16:44:04.577" v="119" actId="26606"/>
          <ac:spMkLst>
            <pc:docMk/>
            <pc:sldMk cId="2717335136" sldId="257"/>
            <ac:spMk id="9" creationId="{46C2E80F-49A6-4372-B103-219D417A55ED}"/>
          </ac:spMkLst>
        </pc:spChg>
        <pc:graphicFrameChg chg="add">
          <ac:chgData name="Roman Zhigalov" userId="1f97e9fdf7779aa5" providerId="LiveId" clId="{C9ACDC91-07B3-4B6D-A9E0-E22CFB98FE49}" dt="2022-02-08T16:44:04.577" v="119" actId="26606"/>
          <ac:graphicFrameMkLst>
            <pc:docMk/>
            <pc:sldMk cId="2717335136" sldId="257"/>
            <ac:graphicFrameMk id="5" creationId="{61265387-FB8C-4311-A598-9BE19AB493A7}"/>
          </ac:graphicFrameMkLst>
        </pc:graphicFrameChg>
      </pc:sldChg>
      <pc:sldChg chg="addSp modSp new mod setBg">
        <pc:chgData name="Roman Zhigalov" userId="1f97e9fdf7779aa5" providerId="LiveId" clId="{C9ACDC91-07B3-4B6D-A9E0-E22CFB98FE49}" dt="2022-02-08T16:44:38.716" v="151" actId="26606"/>
        <pc:sldMkLst>
          <pc:docMk/>
          <pc:sldMk cId="2920861054" sldId="258"/>
        </pc:sldMkLst>
        <pc:spChg chg="mod">
          <ac:chgData name="Roman Zhigalov" userId="1f97e9fdf7779aa5" providerId="LiveId" clId="{C9ACDC91-07B3-4B6D-A9E0-E22CFB98FE49}" dt="2022-02-08T16:44:38.716" v="151" actId="26606"/>
          <ac:spMkLst>
            <pc:docMk/>
            <pc:sldMk cId="2920861054" sldId="258"/>
            <ac:spMk id="2" creationId="{59037E8F-FECD-4B26-B266-AF4E13475530}"/>
          </ac:spMkLst>
        </pc:spChg>
        <pc:spChg chg="mod">
          <ac:chgData name="Roman Zhigalov" userId="1f97e9fdf7779aa5" providerId="LiveId" clId="{C9ACDC91-07B3-4B6D-A9E0-E22CFB98FE49}" dt="2022-02-08T16:44:38.716" v="151" actId="26606"/>
          <ac:spMkLst>
            <pc:docMk/>
            <pc:sldMk cId="2920861054" sldId="258"/>
            <ac:spMk id="3" creationId="{9470A71D-C7F6-4E3C-97A9-1DAAADC6ED2A}"/>
          </ac:spMkLst>
        </pc:spChg>
        <pc:spChg chg="add">
          <ac:chgData name="Roman Zhigalov" userId="1f97e9fdf7779aa5" providerId="LiveId" clId="{C9ACDC91-07B3-4B6D-A9E0-E22CFB98FE49}" dt="2022-02-08T16:44:38.716" v="151" actId="26606"/>
          <ac:spMkLst>
            <pc:docMk/>
            <pc:sldMk cId="2920861054" sldId="258"/>
            <ac:spMk id="8" creationId="{B26EE4FD-480F-42A5-9FEB-DA630457CFB7}"/>
          </ac:spMkLst>
        </pc:spChg>
        <pc:spChg chg="add">
          <ac:chgData name="Roman Zhigalov" userId="1f97e9fdf7779aa5" providerId="LiveId" clId="{C9ACDC91-07B3-4B6D-A9E0-E22CFB98FE49}" dt="2022-02-08T16:44:38.716" v="151" actId="26606"/>
          <ac:spMkLst>
            <pc:docMk/>
            <pc:sldMk cId="2920861054" sldId="258"/>
            <ac:spMk id="10" creationId="{A187062F-BE14-42FC-B06A-607DB23849C3}"/>
          </ac:spMkLst>
        </pc:spChg>
        <pc:spChg chg="add">
          <ac:chgData name="Roman Zhigalov" userId="1f97e9fdf7779aa5" providerId="LiveId" clId="{C9ACDC91-07B3-4B6D-A9E0-E22CFB98FE49}" dt="2022-02-08T16:44:38.716" v="151" actId="26606"/>
          <ac:spMkLst>
            <pc:docMk/>
            <pc:sldMk cId="2920861054" sldId="258"/>
            <ac:spMk id="12" creationId="{731FE21B-2A45-4BF5-8B03-E12341988774}"/>
          </ac:spMkLst>
        </pc:spChg>
        <pc:spChg chg="add">
          <ac:chgData name="Roman Zhigalov" userId="1f97e9fdf7779aa5" providerId="LiveId" clId="{C9ACDC91-07B3-4B6D-A9E0-E22CFB98FE49}" dt="2022-02-08T16:44:38.716" v="151" actId="26606"/>
          <ac:spMkLst>
            <pc:docMk/>
            <pc:sldMk cId="2920861054" sldId="258"/>
            <ac:spMk id="14" creationId="{2DC5A94D-79ED-48F5-9DC5-96CBB507CEC8}"/>
          </ac:spMkLst>
        </pc:spChg>
        <pc:spChg chg="add">
          <ac:chgData name="Roman Zhigalov" userId="1f97e9fdf7779aa5" providerId="LiveId" clId="{C9ACDC91-07B3-4B6D-A9E0-E22CFB98FE49}" dt="2022-02-08T16:44:38.716" v="151" actId="26606"/>
          <ac:spMkLst>
            <pc:docMk/>
            <pc:sldMk cId="2920861054" sldId="258"/>
            <ac:spMk id="16" creationId="{93A3D4BE-AF25-4F9A-9C29-1145CCE24A28}"/>
          </ac:spMkLst>
        </pc:spChg>
      </pc:sldChg>
      <pc:sldChg chg="addSp modSp new mod setBg">
        <pc:chgData name="Roman Zhigalov" userId="1f97e9fdf7779aa5" providerId="LiveId" clId="{C9ACDC91-07B3-4B6D-A9E0-E22CFB98FE49}" dt="2022-02-08T17:11:00.886" v="299" actId="26606"/>
        <pc:sldMkLst>
          <pc:docMk/>
          <pc:sldMk cId="784089705" sldId="259"/>
        </pc:sldMkLst>
        <pc:spChg chg="mod">
          <ac:chgData name="Roman Zhigalov" userId="1f97e9fdf7779aa5" providerId="LiveId" clId="{C9ACDC91-07B3-4B6D-A9E0-E22CFB98FE49}" dt="2022-02-08T17:11:00.886" v="299" actId="26606"/>
          <ac:spMkLst>
            <pc:docMk/>
            <pc:sldMk cId="784089705" sldId="259"/>
            <ac:spMk id="2" creationId="{D21B08B6-2723-408B-8870-F59025605291}"/>
          </ac:spMkLst>
        </pc:spChg>
        <pc:spChg chg="mod">
          <ac:chgData name="Roman Zhigalov" userId="1f97e9fdf7779aa5" providerId="LiveId" clId="{C9ACDC91-07B3-4B6D-A9E0-E22CFB98FE49}" dt="2022-02-08T17:11:00.886" v="299" actId="26606"/>
          <ac:spMkLst>
            <pc:docMk/>
            <pc:sldMk cId="784089705" sldId="259"/>
            <ac:spMk id="3" creationId="{244B5C23-9AF9-4D17-B41F-23393A8A3A5D}"/>
          </ac:spMkLst>
        </pc:spChg>
        <pc:spChg chg="add">
          <ac:chgData name="Roman Zhigalov" userId="1f97e9fdf7779aa5" providerId="LiveId" clId="{C9ACDC91-07B3-4B6D-A9E0-E22CFB98FE49}" dt="2022-02-08T17:11:00.886" v="299" actId="26606"/>
          <ac:spMkLst>
            <pc:docMk/>
            <pc:sldMk cId="784089705" sldId="259"/>
            <ac:spMk id="8" creationId="{6A1473A6-3F22-483E-8A30-80B9D2B14592}"/>
          </ac:spMkLst>
        </pc:spChg>
        <pc:grpChg chg="add">
          <ac:chgData name="Roman Zhigalov" userId="1f97e9fdf7779aa5" providerId="LiveId" clId="{C9ACDC91-07B3-4B6D-A9E0-E22CFB98FE49}" dt="2022-02-08T17:11:00.886" v="299" actId="26606"/>
          <ac:grpSpMkLst>
            <pc:docMk/>
            <pc:sldMk cId="784089705" sldId="259"/>
            <ac:grpSpMk id="10" creationId="{AA1375E3-3E53-4D75-BAB7-E5929BFCB25F}"/>
          </ac:grpSpMkLst>
        </pc:grpChg>
      </pc:sldChg>
      <pc:sldChg chg="addSp delSp modSp new mod setBg modClrScheme chgLayout">
        <pc:chgData name="Roman Zhigalov" userId="1f97e9fdf7779aa5" providerId="LiveId" clId="{C9ACDC91-07B3-4B6D-A9E0-E22CFB98FE49}" dt="2022-02-08T17:12:10.332" v="355" actId="26606"/>
        <pc:sldMkLst>
          <pc:docMk/>
          <pc:sldMk cId="760089906" sldId="260"/>
        </pc:sldMkLst>
        <pc:spChg chg="del mod ord">
          <ac:chgData name="Roman Zhigalov" userId="1f97e9fdf7779aa5" providerId="LiveId" clId="{C9ACDC91-07B3-4B6D-A9E0-E22CFB98FE49}" dt="2022-02-08T17:11:05.909" v="301" actId="700"/>
          <ac:spMkLst>
            <pc:docMk/>
            <pc:sldMk cId="760089906" sldId="260"/>
            <ac:spMk id="2" creationId="{2699A57E-A685-4BC7-8D52-7B87A4264392}"/>
          </ac:spMkLst>
        </pc:spChg>
        <pc:spChg chg="del mod ord">
          <ac:chgData name="Roman Zhigalov" userId="1f97e9fdf7779aa5" providerId="LiveId" clId="{C9ACDC91-07B3-4B6D-A9E0-E22CFB98FE49}" dt="2022-02-08T17:11:05.909" v="301" actId="700"/>
          <ac:spMkLst>
            <pc:docMk/>
            <pc:sldMk cId="760089906" sldId="260"/>
            <ac:spMk id="3" creationId="{8E5BF571-60BE-4B9D-A472-93B525388478}"/>
          </ac:spMkLst>
        </pc:spChg>
        <pc:spChg chg="add mod ord">
          <ac:chgData name="Roman Zhigalov" userId="1f97e9fdf7779aa5" providerId="LiveId" clId="{C9ACDC91-07B3-4B6D-A9E0-E22CFB98FE49}" dt="2022-02-08T17:12:10.332" v="355" actId="26606"/>
          <ac:spMkLst>
            <pc:docMk/>
            <pc:sldMk cId="760089906" sldId="260"/>
            <ac:spMk id="4" creationId="{838EBCE1-A870-4490-B765-D75DA6ADA70B}"/>
          </ac:spMkLst>
        </pc:spChg>
        <pc:spChg chg="add del mod ord">
          <ac:chgData name="Roman Zhigalov" userId="1f97e9fdf7779aa5" providerId="LiveId" clId="{C9ACDC91-07B3-4B6D-A9E0-E22CFB98FE49}" dt="2022-02-08T17:11:33.572" v="302"/>
          <ac:spMkLst>
            <pc:docMk/>
            <pc:sldMk cId="760089906" sldId="260"/>
            <ac:spMk id="5" creationId="{43D04B78-CB23-4F40-A53E-3418EA86750A}"/>
          </ac:spMkLst>
        </pc:spChg>
        <pc:spChg chg="add mod ord">
          <ac:chgData name="Roman Zhigalov" userId="1f97e9fdf7779aa5" providerId="LiveId" clId="{C9ACDC91-07B3-4B6D-A9E0-E22CFB98FE49}" dt="2022-02-08T17:12:10.332" v="355" actId="26606"/>
          <ac:spMkLst>
            <pc:docMk/>
            <pc:sldMk cId="760089906" sldId="260"/>
            <ac:spMk id="6" creationId="{195B9B7A-7D12-46C8-A968-3451FD8A9462}"/>
          </ac:spMkLst>
        </pc:spChg>
        <pc:spChg chg="add">
          <ac:chgData name="Roman Zhigalov" userId="1f97e9fdf7779aa5" providerId="LiveId" clId="{C9ACDC91-07B3-4B6D-A9E0-E22CFB98FE49}" dt="2022-02-08T17:12:10.332" v="355" actId="26606"/>
          <ac:spMkLst>
            <pc:docMk/>
            <pc:sldMk cId="760089906" sldId="260"/>
            <ac:spMk id="71" creationId="{DD38EE57-B708-47C9-A4A4-E25F09FAB029}"/>
          </ac:spMkLst>
        </pc:spChg>
        <pc:grpChg chg="add">
          <ac:chgData name="Roman Zhigalov" userId="1f97e9fdf7779aa5" providerId="LiveId" clId="{C9ACDC91-07B3-4B6D-A9E0-E22CFB98FE49}" dt="2022-02-08T17:12:10.332" v="355" actId="26606"/>
          <ac:grpSpMkLst>
            <pc:docMk/>
            <pc:sldMk cId="760089906" sldId="260"/>
            <ac:grpSpMk id="73" creationId="{57A28182-58A5-4DBB-8F64-BD944BCA8154}"/>
          </ac:grpSpMkLst>
        </pc:grpChg>
        <pc:picChg chg="add mod">
          <ac:chgData name="Roman Zhigalov" userId="1f97e9fdf7779aa5" providerId="LiveId" clId="{C9ACDC91-07B3-4B6D-A9E0-E22CFB98FE49}" dt="2022-02-08T17:12:10.332" v="355" actId="26606"/>
          <ac:picMkLst>
            <pc:docMk/>
            <pc:sldMk cId="760089906" sldId="260"/>
            <ac:picMk id="1026" creationId="{29A0080E-FA7C-457A-82EC-1C0767E750E0}"/>
          </ac:picMkLst>
        </pc:picChg>
      </pc:sldChg>
      <pc:sldChg chg="addSp delSp modSp new mod setBg">
        <pc:chgData name="Roman Zhigalov" userId="1f97e9fdf7779aa5" providerId="LiveId" clId="{C9ACDC91-07B3-4B6D-A9E0-E22CFB98FE49}" dt="2022-02-08T17:13:10.118" v="397" actId="27614"/>
        <pc:sldMkLst>
          <pc:docMk/>
          <pc:sldMk cId="2642721990" sldId="261"/>
        </pc:sldMkLst>
        <pc:spChg chg="mod">
          <ac:chgData name="Roman Zhigalov" userId="1f97e9fdf7779aa5" providerId="LiveId" clId="{C9ACDC91-07B3-4B6D-A9E0-E22CFB98FE49}" dt="2022-02-08T17:13:08.329" v="396" actId="26606"/>
          <ac:spMkLst>
            <pc:docMk/>
            <pc:sldMk cId="2642721990" sldId="261"/>
            <ac:spMk id="2" creationId="{C53C52B5-C4B2-4CBB-8DC2-F31EDB605CF7}"/>
          </ac:spMkLst>
        </pc:spChg>
        <pc:spChg chg="del">
          <ac:chgData name="Roman Zhigalov" userId="1f97e9fdf7779aa5" providerId="LiveId" clId="{C9ACDC91-07B3-4B6D-A9E0-E22CFB98FE49}" dt="2022-02-08T17:12:35.062" v="357"/>
          <ac:spMkLst>
            <pc:docMk/>
            <pc:sldMk cId="2642721990" sldId="261"/>
            <ac:spMk id="3" creationId="{E6327674-772F-4B2C-882F-39154D16EF23}"/>
          </ac:spMkLst>
        </pc:spChg>
        <pc:spChg chg="mod">
          <ac:chgData name="Roman Zhigalov" userId="1f97e9fdf7779aa5" providerId="LiveId" clId="{C9ACDC91-07B3-4B6D-A9E0-E22CFB98FE49}" dt="2022-02-08T17:13:08.329" v="396" actId="26606"/>
          <ac:spMkLst>
            <pc:docMk/>
            <pc:sldMk cId="2642721990" sldId="261"/>
            <ac:spMk id="4" creationId="{0990C7AE-5835-4F18-B55B-2D93B036F517}"/>
          </ac:spMkLst>
        </pc:spChg>
        <pc:spChg chg="add">
          <ac:chgData name="Roman Zhigalov" userId="1f97e9fdf7779aa5" providerId="LiveId" clId="{C9ACDC91-07B3-4B6D-A9E0-E22CFB98FE49}" dt="2022-02-08T17:13:08.329" v="396" actId="26606"/>
          <ac:spMkLst>
            <pc:docMk/>
            <pc:sldMk cId="2642721990" sldId="261"/>
            <ac:spMk id="71" creationId="{DD38EE57-B708-47C9-A4A4-E25F09FAB029}"/>
          </ac:spMkLst>
        </pc:spChg>
        <pc:grpChg chg="add">
          <ac:chgData name="Roman Zhigalov" userId="1f97e9fdf7779aa5" providerId="LiveId" clId="{C9ACDC91-07B3-4B6D-A9E0-E22CFB98FE49}" dt="2022-02-08T17:13:08.329" v="396" actId="26606"/>
          <ac:grpSpMkLst>
            <pc:docMk/>
            <pc:sldMk cId="2642721990" sldId="261"/>
            <ac:grpSpMk id="73" creationId="{57A28182-58A5-4DBB-8F64-BD944BCA8154}"/>
          </ac:grpSpMkLst>
        </pc:grpChg>
        <pc:picChg chg="add mod">
          <ac:chgData name="Roman Zhigalov" userId="1f97e9fdf7779aa5" providerId="LiveId" clId="{C9ACDC91-07B3-4B6D-A9E0-E22CFB98FE49}" dt="2022-02-08T17:13:10.118" v="397" actId="27614"/>
          <ac:picMkLst>
            <pc:docMk/>
            <pc:sldMk cId="2642721990" sldId="261"/>
            <ac:picMk id="2050" creationId="{A6225591-46D0-4877-B495-7C12123C5CD6}"/>
          </ac:picMkLst>
        </pc:picChg>
      </pc:sldChg>
      <pc:sldChg chg="addSp modSp new mod setBg">
        <pc:chgData name="Roman Zhigalov" userId="1f97e9fdf7779aa5" providerId="LiveId" clId="{C9ACDC91-07B3-4B6D-A9E0-E22CFB98FE49}" dt="2022-02-08T17:16:38.841" v="710" actId="26606"/>
        <pc:sldMkLst>
          <pc:docMk/>
          <pc:sldMk cId="1462322237" sldId="262"/>
        </pc:sldMkLst>
        <pc:spChg chg="mod">
          <ac:chgData name="Roman Zhigalov" userId="1f97e9fdf7779aa5" providerId="LiveId" clId="{C9ACDC91-07B3-4B6D-A9E0-E22CFB98FE49}" dt="2022-02-08T17:16:38.841" v="710" actId="26606"/>
          <ac:spMkLst>
            <pc:docMk/>
            <pc:sldMk cId="1462322237" sldId="262"/>
            <ac:spMk id="2" creationId="{284D71BE-71E9-4522-9663-8D567C357D34}"/>
          </ac:spMkLst>
        </pc:spChg>
        <pc:spChg chg="mod">
          <ac:chgData name="Roman Zhigalov" userId="1f97e9fdf7779aa5" providerId="LiveId" clId="{C9ACDC91-07B3-4B6D-A9E0-E22CFB98FE49}" dt="2022-02-08T17:16:38.841" v="710" actId="26606"/>
          <ac:spMkLst>
            <pc:docMk/>
            <pc:sldMk cId="1462322237" sldId="262"/>
            <ac:spMk id="3" creationId="{854B9944-9C1F-48F1-AAD1-3D8C2F2B4FA5}"/>
          </ac:spMkLst>
        </pc:spChg>
        <pc:spChg chg="add">
          <ac:chgData name="Roman Zhigalov" userId="1f97e9fdf7779aa5" providerId="LiveId" clId="{C9ACDC91-07B3-4B6D-A9E0-E22CFB98FE49}" dt="2022-02-08T17:16:38.841" v="710" actId="26606"/>
          <ac:spMkLst>
            <pc:docMk/>
            <pc:sldMk cId="1462322237" sldId="262"/>
            <ac:spMk id="8" creationId="{827B839B-9ADE-406B-8590-F1CAEDED45A1}"/>
          </ac:spMkLst>
        </pc:spChg>
        <pc:spChg chg="add">
          <ac:chgData name="Roman Zhigalov" userId="1f97e9fdf7779aa5" providerId="LiveId" clId="{C9ACDC91-07B3-4B6D-A9E0-E22CFB98FE49}" dt="2022-02-08T17:16:38.841" v="710" actId="26606"/>
          <ac:spMkLst>
            <pc:docMk/>
            <pc:sldMk cId="1462322237" sldId="262"/>
            <ac:spMk id="10" creationId="{CFE45BF0-46DB-408C-B5F7-7B11716805D4}"/>
          </ac:spMkLst>
        </pc:spChg>
        <pc:spChg chg="add">
          <ac:chgData name="Roman Zhigalov" userId="1f97e9fdf7779aa5" providerId="LiveId" clId="{C9ACDC91-07B3-4B6D-A9E0-E22CFB98FE49}" dt="2022-02-08T17:16:38.841" v="710" actId="26606"/>
          <ac:spMkLst>
            <pc:docMk/>
            <pc:sldMk cId="1462322237" sldId="262"/>
            <ac:spMk id="12" creationId="{2AEBC8F2-97B1-41B4-93F1-2D289E197FBA}"/>
          </ac:spMkLst>
        </pc:spChg>
        <pc:spChg chg="add">
          <ac:chgData name="Roman Zhigalov" userId="1f97e9fdf7779aa5" providerId="LiveId" clId="{C9ACDC91-07B3-4B6D-A9E0-E22CFB98FE49}" dt="2022-02-08T17:16:38.841" v="710" actId="26606"/>
          <ac:spMkLst>
            <pc:docMk/>
            <pc:sldMk cId="1462322237" sldId="262"/>
            <ac:spMk id="14" creationId="{472E3A19-F5D5-48FC-BB9C-48C2F68F598B}"/>
          </ac:spMkLst>
        </pc:spChg>
        <pc:spChg chg="add">
          <ac:chgData name="Roman Zhigalov" userId="1f97e9fdf7779aa5" providerId="LiveId" clId="{C9ACDC91-07B3-4B6D-A9E0-E22CFB98FE49}" dt="2022-02-08T17:16:38.841" v="710" actId="26606"/>
          <ac:spMkLst>
            <pc:docMk/>
            <pc:sldMk cId="1462322237" sldId="262"/>
            <ac:spMk id="16" creationId="{7A62E32F-BB65-43A8-8EB5-92346890E549}"/>
          </ac:spMkLst>
        </pc:spChg>
        <pc:spChg chg="add">
          <ac:chgData name="Roman Zhigalov" userId="1f97e9fdf7779aa5" providerId="LiveId" clId="{C9ACDC91-07B3-4B6D-A9E0-E22CFB98FE49}" dt="2022-02-08T17:16:38.841" v="710" actId="26606"/>
          <ac:spMkLst>
            <pc:docMk/>
            <pc:sldMk cId="1462322237" sldId="262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C9ACDC91-07B3-4B6D-A9E0-E22CFB98FE49}" dt="2022-02-08T17:21:19.937" v="1104" actId="26606"/>
        <pc:sldMkLst>
          <pc:docMk/>
          <pc:sldMk cId="918038848" sldId="263"/>
        </pc:sldMkLst>
        <pc:spChg chg="mod">
          <ac:chgData name="Roman Zhigalov" userId="1f97e9fdf7779aa5" providerId="LiveId" clId="{C9ACDC91-07B3-4B6D-A9E0-E22CFB98FE49}" dt="2022-02-08T17:21:19.937" v="1104" actId="26606"/>
          <ac:spMkLst>
            <pc:docMk/>
            <pc:sldMk cId="918038848" sldId="263"/>
            <ac:spMk id="2" creationId="{5ACB9144-F8DA-4EBA-A404-F4E0796CBE15}"/>
          </ac:spMkLst>
        </pc:spChg>
        <pc:spChg chg="del">
          <ac:chgData name="Roman Zhigalov" userId="1f97e9fdf7779aa5" providerId="LiveId" clId="{C9ACDC91-07B3-4B6D-A9E0-E22CFB98FE49}" dt="2022-02-08T17:17:44.757" v="732" actId="1032"/>
          <ac:spMkLst>
            <pc:docMk/>
            <pc:sldMk cId="918038848" sldId="263"/>
            <ac:spMk id="3" creationId="{BB9B907F-58FB-4A2C-BFA0-09CA77738A95}"/>
          </ac:spMkLst>
        </pc:spChg>
        <pc:spChg chg="add del">
          <ac:chgData name="Roman Zhigalov" userId="1f97e9fdf7779aa5" providerId="LiveId" clId="{C9ACDC91-07B3-4B6D-A9E0-E22CFB98FE49}" dt="2022-02-08T17:21:15.083" v="1097" actId="26606"/>
          <ac:spMkLst>
            <pc:docMk/>
            <pc:sldMk cId="918038848" sldId="263"/>
            <ac:spMk id="9" creationId="{2E442304-DDBD-4F7B-8017-36BCC863FB40}"/>
          </ac:spMkLst>
        </pc:spChg>
        <pc:spChg chg="add del">
          <ac:chgData name="Roman Zhigalov" userId="1f97e9fdf7779aa5" providerId="LiveId" clId="{C9ACDC91-07B3-4B6D-A9E0-E22CFB98FE49}" dt="2022-02-08T17:21:15.083" v="1097" actId="26606"/>
          <ac:spMkLst>
            <pc:docMk/>
            <pc:sldMk cId="918038848" sldId="263"/>
            <ac:spMk id="11" creationId="{5E107275-3853-46FD-A241-DE4355A42675}"/>
          </ac:spMkLst>
        </pc:spChg>
        <pc:spChg chg="add del">
          <ac:chgData name="Roman Zhigalov" userId="1f97e9fdf7779aa5" providerId="LiveId" clId="{C9ACDC91-07B3-4B6D-A9E0-E22CFB98FE49}" dt="2022-02-08T17:21:16.766" v="1099" actId="26606"/>
          <ac:spMkLst>
            <pc:docMk/>
            <pc:sldMk cId="918038848" sldId="263"/>
            <ac:spMk id="13" creationId="{955A2079-FA98-4876-80F0-72364A7D2EA4}"/>
          </ac:spMkLst>
        </pc:spChg>
        <pc:spChg chg="add del">
          <ac:chgData name="Roman Zhigalov" userId="1f97e9fdf7779aa5" providerId="LiveId" clId="{C9ACDC91-07B3-4B6D-A9E0-E22CFB98FE49}" dt="2022-02-08T17:21:18.107" v="1101" actId="26606"/>
          <ac:spMkLst>
            <pc:docMk/>
            <pc:sldMk cId="918038848" sldId="263"/>
            <ac:spMk id="15" creationId="{2E442304-DDBD-4F7B-8017-36BCC863FB40}"/>
          </ac:spMkLst>
        </pc:spChg>
        <pc:spChg chg="add del">
          <ac:chgData name="Roman Zhigalov" userId="1f97e9fdf7779aa5" providerId="LiveId" clId="{C9ACDC91-07B3-4B6D-A9E0-E22CFB98FE49}" dt="2022-02-08T17:21:18.107" v="1101" actId="26606"/>
          <ac:spMkLst>
            <pc:docMk/>
            <pc:sldMk cId="918038848" sldId="263"/>
            <ac:spMk id="16" creationId="{5E107275-3853-46FD-A241-DE4355A42675}"/>
          </ac:spMkLst>
        </pc:spChg>
        <pc:spChg chg="add del">
          <ac:chgData name="Roman Zhigalov" userId="1f97e9fdf7779aa5" providerId="LiveId" clId="{C9ACDC91-07B3-4B6D-A9E0-E22CFB98FE49}" dt="2022-02-08T17:21:19.603" v="1103" actId="26606"/>
          <ac:spMkLst>
            <pc:docMk/>
            <pc:sldMk cId="918038848" sldId="263"/>
            <ac:spMk id="18" creationId="{6C4028FD-8BAA-4A19-BFDE-594D991B7552}"/>
          </ac:spMkLst>
        </pc:spChg>
        <pc:spChg chg="add">
          <ac:chgData name="Roman Zhigalov" userId="1f97e9fdf7779aa5" providerId="LiveId" clId="{C9ACDC91-07B3-4B6D-A9E0-E22CFB98FE49}" dt="2022-02-08T17:21:19.937" v="1104" actId="26606"/>
          <ac:spMkLst>
            <pc:docMk/>
            <pc:sldMk cId="918038848" sldId="263"/>
            <ac:spMk id="20" creationId="{2E442304-DDBD-4F7B-8017-36BCC863FB40}"/>
          </ac:spMkLst>
        </pc:spChg>
        <pc:spChg chg="add">
          <ac:chgData name="Roman Zhigalov" userId="1f97e9fdf7779aa5" providerId="LiveId" clId="{C9ACDC91-07B3-4B6D-A9E0-E22CFB98FE49}" dt="2022-02-08T17:21:19.937" v="1104" actId="26606"/>
          <ac:spMkLst>
            <pc:docMk/>
            <pc:sldMk cId="918038848" sldId="263"/>
            <ac:spMk id="21" creationId="{5E107275-3853-46FD-A241-DE4355A42675}"/>
          </ac:spMkLst>
        </pc:spChg>
        <pc:graphicFrameChg chg="add mod modGraphic">
          <ac:chgData name="Roman Zhigalov" userId="1f97e9fdf7779aa5" providerId="LiveId" clId="{C9ACDC91-07B3-4B6D-A9E0-E22CFB98FE49}" dt="2022-02-08T17:21:19.937" v="1104" actId="26606"/>
          <ac:graphicFrameMkLst>
            <pc:docMk/>
            <pc:sldMk cId="918038848" sldId="263"/>
            <ac:graphicFrameMk id="4" creationId="{99F7DFAB-5542-4B11-A40F-4341404675B8}"/>
          </ac:graphicFrameMkLst>
        </pc:graphicFrameChg>
      </pc:sldChg>
      <pc:sldChg chg="addSp delSp modSp new mod setBg">
        <pc:chgData name="Roman Zhigalov" userId="1f97e9fdf7779aa5" providerId="LiveId" clId="{C9ACDC91-07B3-4B6D-A9E0-E22CFB98FE49}" dt="2022-02-08T17:22:59.400" v="1107" actId="26606"/>
        <pc:sldMkLst>
          <pc:docMk/>
          <pc:sldMk cId="403183768" sldId="264"/>
        </pc:sldMkLst>
        <pc:spChg chg="del">
          <ac:chgData name="Roman Zhigalov" userId="1f97e9fdf7779aa5" providerId="LiveId" clId="{C9ACDC91-07B3-4B6D-A9E0-E22CFB98FE49}" dt="2022-02-08T17:22:59.400" v="1107" actId="26606"/>
          <ac:spMkLst>
            <pc:docMk/>
            <pc:sldMk cId="403183768" sldId="264"/>
            <ac:spMk id="2" creationId="{5AB072D6-15C9-4ECF-80F5-12641420AE2B}"/>
          </ac:spMkLst>
        </pc:spChg>
        <pc:spChg chg="del">
          <ac:chgData name="Roman Zhigalov" userId="1f97e9fdf7779aa5" providerId="LiveId" clId="{C9ACDC91-07B3-4B6D-A9E0-E22CFB98FE49}" dt="2022-02-08T17:22:44.570" v="1106"/>
          <ac:spMkLst>
            <pc:docMk/>
            <pc:sldMk cId="403183768" sldId="264"/>
            <ac:spMk id="3" creationId="{52DDDBB3-9511-4A6F-AFAB-CDDDE90564B2}"/>
          </ac:spMkLst>
        </pc:spChg>
        <pc:spChg chg="add">
          <ac:chgData name="Roman Zhigalov" userId="1f97e9fdf7779aa5" providerId="LiveId" clId="{C9ACDC91-07B3-4B6D-A9E0-E22CFB98FE49}" dt="2022-02-08T17:22:59.400" v="1107" actId="26606"/>
          <ac:spMkLst>
            <pc:docMk/>
            <pc:sldMk cId="403183768" sldId="264"/>
            <ac:spMk id="71" creationId="{B670DBD5-770C-4383-9F54-5B86E86BD5BB}"/>
          </ac:spMkLst>
        </pc:spChg>
        <pc:picChg chg="add mod">
          <ac:chgData name="Roman Zhigalov" userId="1f97e9fdf7779aa5" providerId="LiveId" clId="{C9ACDC91-07B3-4B6D-A9E0-E22CFB98FE49}" dt="2022-02-08T17:22:59.400" v="1107" actId="26606"/>
          <ac:picMkLst>
            <pc:docMk/>
            <pc:sldMk cId="403183768" sldId="264"/>
            <ac:picMk id="3074" creationId="{C6F3C326-40AE-4489-A961-52858D928C75}"/>
          </ac:picMkLst>
        </pc:picChg>
      </pc:sldChg>
      <pc:sldChg chg="addSp delSp modSp new mod setBg">
        <pc:chgData name="Roman Zhigalov" userId="1f97e9fdf7779aa5" providerId="LiveId" clId="{C9ACDC91-07B3-4B6D-A9E0-E22CFB98FE49}" dt="2022-02-08T17:24:19.485" v="1136" actId="27614"/>
        <pc:sldMkLst>
          <pc:docMk/>
          <pc:sldMk cId="2883857021" sldId="265"/>
        </pc:sldMkLst>
        <pc:spChg chg="mod">
          <ac:chgData name="Roman Zhigalov" userId="1f97e9fdf7779aa5" providerId="LiveId" clId="{C9ACDC91-07B3-4B6D-A9E0-E22CFB98FE49}" dt="2022-02-08T17:24:14.534" v="1135" actId="26606"/>
          <ac:spMkLst>
            <pc:docMk/>
            <pc:sldMk cId="2883857021" sldId="265"/>
            <ac:spMk id="2" creationId="{4F86D1F9-7053-4FA0-910B-9003F617C456}"/>
          </ac:spMkLst>
        </pc:spChg>
        <pc:spChg chg="del">
          <ac:chgData name="Roman Zhigalov" userId="1f97e9fdf7779aa5" providerId="LiveId" clId="{C9ACDC91-07B3-4B6D-A9E0-E22CFB98FE49}" dt="2022-02-08T17:24:02.148" v="1128"/>
          <ac:spMkLst>
            <pc:docMk/>
            <pc:sldMk cId="2883857021" sldId="265"/>
            <ac:spMk id="3" creationId="{C59D23D0-0AE0-41D1-8F3B-08EA17CCF525}"/>
          </ac:spMkLst>
        </pc:spChg>
        <pc:spChg chg="mod">
          <ac:chgData name="Roman Zhigalov" userId="1f97e9fdf7779aa5" providerId="LiveId" clId="{C9ACDC91-07B3-4B6D-A9E0-E22CFB98FE49}" dt="2022-02-08T17:24:14.534" v="1135" actId="26606"/>
          <ac:spMkLst>
            <pc:docMk/>
            <pc:sldMk cId="2883857021" sldId="265"/>
            <ac:spMk id="4" creationId="{C2498FF3-94D5-4FF2-85D6-E5525B72A2C2}"/>
          </ac:spMkLst>
        </pc:spChg>
        <pc:spChg chg="add del">
          <ac:chgData name="Roman Zhigalov" userId="1f97e9fdf7779aa5" providerId="LiveId" clId="{C9ACDC91-07B3-4B6D-A9E0-E22CFB98FE49}" dt="2022-02-08T17:24:09.825" v="1130" actId="26606"/>
          <ac:spMkLst>
            <pc:docMk/>
            <pc:sldMk cId="2883857021" sldId="265"/>
            <ac:spMk id="71" creationId="{DD38EE57-B708-47C9-A4A4-E25F09FAB029}"/>
          </ac:spMkLst>
        </pc:spChg>
        <pc:spChg chg="add del">
          <ac:chgData name="Roman Zhigalov" userId="1f97e9fdf7779aa5" providerId="LiveId" clId="{C9ACDC91-07B3-4B6D-A9E0-E22CFB98FE49}" dt="2022-02-08T17:24:11.136" v="1132" actId="26606"/>
          <ac:spMkLst>
            <pc:docMk/>
            <pc:sldMk cId="2883857021" sldId="265"/>
            <ac:spMk id="4100" creationId="{F13C74B1-5B17-4795-BED0-7140497B445A}"/>
          </ac:spMkLst>
        </pc:spChg>
        <pc:spChg chg="add del">
          <ac:chgData name="Roman Zhigalov" userId="1f97e9fdf7779aa5" providerId="LiveId" clId="{C9ACDC91-07B3-4B6D-A9E0-E22CFB98FE49}" dt="2022-02-08T17:24:11.136" v="1132" actId="26606"/>
          <ac:spMkLst>
            <pc:docMk/>
            <pc:sldMk cId="2883857021" sldId="265"/>
            <ac:spMk id="4101" creationId="{D4974D33-8DC5-464E-8C6D-BE58F0669C17}"/>
          </ac:spMkLst>
        </pc:spChg>
        <pc:spChg chg="add del">
          <ac:chgData name="Roman Zhigalov" userId="1f97e9fdf7779aa5" providerId="LiveId" clId="{C9ACDC91-07B3-4B6D-A9E0-E22CFB98FE49}" dt="2022-02-08T17:24:14.519" v="1134" actId="26606"/>
          <ac:spMkLst>
            <pc:docMk/>
            <pc:sldMk cId="2883857021" sldId="265"/>
            <ac:spMk id="4103" creationId="{DD38EE57-B708-47C9-A4A4-E25F09FAB029}"/>
          </ac:spMkLst>
        </pc:spChg>
        <pc:spChg chg="add">
          <ac:chgData name="Roman Zhigalov" userId="1f97e9fdf7779aa5" providerId="LiveId" clId="{C9ACDC91-07B3-4B6D-A9E0-E22CFB98FE49}" dt="2022-02-08T17:24:14.534" v="1135" actId="26606"/>
          <ac:spMkLst>
            <pc:docMk/>
            <pc:sldMk cId="2883857021" sldId="265"/>
            <ac:spMk id="4106" creationId="{F13C74B1-5B17-4795-BED0-7140497B445A}"/>
          </ac:spMkLst>
        </pc:spChg>
        <pc:spChg chg="add">
          <ac:chgData name="Roman Zhigalov" userId="1f97e9fdf7779aa5" providerId="LiveId" clId="{C9ACDC91-07B3-4B6D-A9E0-E22CFB98FE49}" dt="2022-02-08T17:24:14.534" v="1135" actId="26606"/>
          <ac:spMkLst>
            <pc:docMk/>
            <pc:sldMk cId="2883857021" sldId="265"/>
            <ac:spMk id="4107" creationId="{D4974D33-8DC5-464E-8C6D-BE58F0669C17}"/>
          </ac:spMkLst>
        </pc:spChg>
        <pc:grpChg chg="add del">
          <ac:chgData name="Roman Zhigalov" userId="1f97e9fdf7779aa5" providerId="LiveId" clId="{C9ACDC91-07B3-4B6D-A9E0-E22CFB98FE49}" dt="2022-02-08T17:24:09.825" v="1130" actId="26606"/>
          <ac:grpSpMkLst>
            <pc:docMk/>
            <pc:sldMk cId="2883857021" sldId="265"/>
            <ac:grpSpMk id="73" creationId="{57A28182-58A5-4DBB-8F64-BD944BCA8154}"/>
          </ac:grpSpMkLst>
        </pc:grpChg>
        <pc:grpChg chg="add del">
          <ac:chgData name="Roman Zhigalov" userId="1f97e9fdf7779aa5" providerId="LiveId" clId="{C9ACDC91-07B3-4B6D-A9E0-E22CFB98FE49}" dt="2022-02-08T17:24:14.519" v="1134" actId="26606"/>
          <ac:grpSpMkLst>
            <pc:docMk/>
            <pc:sldMk cId="2883857021" sldId="265"/>
            <ac:grpSpMk id="4104" creationId="{57A28182-58A5-4DBB-8F64-BD944BCA8154}"/>
          </ac:grpSpMkLst>
        </pc:grpChg>
        <pc:picChg chg="add mod">
          <ac:chgData name="Roman Zhigalov" userId="1f97e9fdf7779aa5" providerId="LiveId" clId="{C9ACDC91-07B3-4B6D-A9E0-E22CFB98FE49}" dt="2022-02-08T17:24:19.485" v="1136" actId="27614"/>
          <ac:picMkLst>
            <pc:docMk/>
            <pc:sldMk cId="2883857021" sldId="265"/>
            <ac:picMk id="4098" creationId="{B71C33BA-1873-4A85-B19E-1749FD9573BF}"/>
          </ac:picMkLst>
        </pc:picChg>
      </pc:sldChg>
      <pc:sldChg chg="addSp delSp modSp new mod setBg">
        <pc:chgData name="Roman Zhigalov" userId="1f97e9fdf7779aa5" providerId="LiveId" clId="{C9ACDC91-07B3-4B6D-A9E0-E22CFB98FE49}" dt="2022-02-08T17:25:07.561" v="1178" actId="26606"/>
        <pc:sldMkLst>
          <pc:docMk/>
          <pc:sldMk cId="2351092217" sldId="266"/>
        </pc:sldMkLst>
        <pc:spChg chg="mod ord">
          <ac:chgData name="Roman Zhigalov" userId="1f97e9fdf7779aa5" providerId="LiveId" clId="{C9ACDC91-07B3-4B6D-A9E0-E22CFB98FE49}" dt="2022-02-08T17:25:07.561" v="1178" actId="26606"/>
          <ac:spMkLst>
            <pc:docMk/>
            <pc:sldMk cId="2351092217" sldId="266"/>
            <ac:spMk id="2" creationId="{BC99F8A5-9D7B-46CC-BE32-2610B4D798B9}"/>
          </ac:spMkLst>
        </pc:spChg>
        <pc:spChg chg="del">
          <ac:chgData name="Roman Zhigalov" userId="1f97e9fdf7779aa5" providerId="LiveId" clId="{C9ACDC91-07B3-4B6D-A9E0-E22CFB98FE49}" dt="2022-02-08T17:24:47.518" v="1138"/>
          <ac:spMkLst>
            <pc:docMk/>
            <pc:sldMk cId="2351092217" sldId="266"/>
            <ac:spMk id="3" creationId="{FB508029-B021-4C7E-9585-E80A8D3F1CC1}"/>
          </ac:spMkLst>
        </pc:spChg>
        <pc:spChg chg="add">
          <ac:chgData name="Roman Zhigalov" userId="1f97e9fdf7779aa5" providerId="LiveId" clId="{C9ACDC91-07B3-4B6D-A9E0-E22CFB98FE49}" dt="2022-02-08T17:25:07.561" v="1178" actId="26606"/>
          <ac:spMkLst>
            <pc:docMk/>
            <pc:sldMk cId="2351092217" sldId="266"/>
            <ac:spMk id="71" creationId="{37C89E4B-3C9F-44B9-8B86-D9E3D112D8EC}"/>
          </ac:spMkLst>
        </pc:spChg>
        <pc:picChg chg="add mod">
          <ac:chgData name="Roman Zhigalov" userId="1f97e9fdf7779aa5" providerId="LiveId" clId="{C9ACDC91-07B3-4B6D-A9E0-E22CFB98FE49}" dt="2022-02-08T17:25:07.561" v="1178" actId="26606"/>
          <ac:picMkLst>
            <pc:docMk/>
            <pc:sldMk cId="2351092217" sldId="266"/>
            <ac:picMk id="5122" creationId="{A6B887A9-F64B-4AB0-B4FA-5C23D259079F}"/>
          </ac:picMkLst>
        </pc:picChg>
        <pc:cxnChg chg="add">
          <ac:chgData name="Roman Zhigalov" userId="1f97e9fdf7779aa5" providerId="LiveId" clId="{C9ACDC91-07B3-4B6D-A9E0-E22CFB98FE49}" dt="2022-02-08T17:25:07.561" v="1178" actId="26606"/>
          <ac:cxnSpMkLst>
            <pc:docMk/>
            <pc:sldMk cId="2351092217" sldId="266"/>
            <ac:cxnSpMk id="73" creationId="{AA2EAA10-076F-46BD-8F0F-B9A2FB77A85C}"/>
          </ac:cxnSpMkLst>
        </pc:cxnChg>
        <pc:cxnChg chg="add">
          <ac:chgData name="Roman Zhigalov" userId="1f97e9fdf7779aa5" providerId="LiveId" clId="{C9ACDC91-07B3-4B6D-A9E0-E22CFB98FE49}" dt="2022-02-08T17:25:07.561" v="1178" actId="26606"/>
          <ac:cxnSpMkLst>
            <pc:docMk/>
            <pc:sldMk cId="2351092217" sldId="266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C9ACDC91-07B3-4B6D-A9E0-E22CFB98FE49}" dt="2022-02-08T17:25:22.887" v="1181" actId="26606"/>
        <pc:sldMkLst>
          <pc:docMk/>
          <pc:sldMk cId="279545460" sldId="267"/>
        </pc:sldMkLst>
        <pc:spChg chg="del">
          <ac:chgData name="Roman Zhigalov" userId="1f97e9fdf7779aa5" providerId="LiveId" clId="{C9ACDC91-07B3-4B6D-A9E0-E22CFB98FE49}" dt="2022-02-08T17:25:22.887" v="1181" actId="26606"/>
          <ac:spMkLst>
            <pc:docMk/>
            <pc:sldMk cId="279545460" sldId="267"/>
            <ac:spMk id="2" creationId="{3767AA39-B210-41E1-8B92-5C8D79401597}"/>
          </ac:spMkLst>
        </pc:spChg>
        <pc:spChg chg="del">
          <ac:chgData name="Roman Zhigalov" userId="1f97e9fdf7779aa5" providerId="LiveId" clId="{C9ACDC91-07B3-4B6D-A9E0-E22CFB98FE49}" dt="2022-02-08T17:25:17.503" v="1180"/>
          <ac:spMkLst>
            <pc:docMk/>
            <pc:sldMk cId="279545460" sldId="267"/>
            <ac:spMk id="3" creationId="{C11BF9A7-E2CA-4CF5-86D1-4403F8326566}"/>
          </ac:spMkLst>
        </pc:spChg>
        <pc:spChg chg="add">
          <ac:chgData name="Roman Zhigalov" userId="1f97e9fdf7779aa5" providerId="LiveId" clId="{C9ACDC91-07B3-4B6D-A9E0-E22CFB98FE49}" dt="2022-02-08T17:25:22.887" v="1181" actId="26606"/>
          <ac:spMkLst>
            <pc:docMk/>
            <pc:sldMk cId="279545460" sldId="267"/>
            <ac:spMk id="71" creationId="{92CC4BDB-5B81-4023-B967-7DF04BC13389}"/>
          </ac:spMkLst>
        </pc:spChg>
        <pc:picChg chg="add mod">
          <ac:chgData name="Roman Zhigalov" userId="1f97e9fdf7779aa5" providerId="LiveId" clId="{C9ACDC91-07B3-4B6D-A9E0-E22CFB98FE49}" dt="2022-02-08T17:25:22.887" v="1181" actId="26606"/>
          <ac:picMkLst>
            <pc:docMk/>
            <pc:sldMk cId="279545460" sldId="267"/>
            <ac:picMk id="6146" creationId="{41DEF11B-A048-42D0-B100-F65DDE6A0014}"/>
          </ac:picMkLst>
        </pc:picChg>
      </pc:sldChg>
      <pc:sldChg chg="addSp delSp modSp new mod setBg">
        <pc:chgData name="Roman Zhigalov" userId="1f97e9fdf7779aa5" providerId="LiveId" clId="{C9ACDC91-07B3-4B6D-A9E0-E22CFB98FE49}" dt="2022-02-08T17:26:31.170" v="1220" actId="26606"/>
        <pc:sldMkLst>
          <pc:docMk/>
          <pc:sldMk cId="282421625" sldId="268"/>
        </pc:sldMkLst>
        <pc:spChg chg="mod ord">
          <ac:chgData name="Roman Zhigalov" userId="1f97e9fdf7779aa5" providerId="LiveId" clId="{C9ACDC91-07B3-4B6D-A9E0-E22CFB98FE49}" dt="2022-02-08T17:26:31.170" v="1220" actId="26606"/>
          <ac:spMkLst>
            <pc:docMk/>
            <pc:sldMk cId="282421625" sldId="268"/>
            <ac:spMk id="2" creationId="{BF459D0C-3DFD-438F-A4D0-286D10939E2C}"/>
          </ac:spMkLst>
        </pc:spChg>
        <pc:spChg chg="del">
          <ac:chgData name="Roman Zhigalov" userId="1f97e9fdf7779aa5" providerId="LiveId" clId="{C9ACDC91-07B3-4B6D-A9E0-E22CFB98FE49}" dt="2022-02-08T17:26:07.970" v="1183"/>
          <ac:spMkLst>
            <pc:docMk/>
            <pc:sldMk cId="282421625" sldId="268"/>
            <ac:spMk id="3" creationId="{50146BED-B7AD-4AC7-A802-9449890DF095}"/>
          </ac:spMkLst>
        </pc:spChg>
        <pc:spChg chg="add del">
          <ac:chgData name="Roman Zhigalov" userId="1f97e9fdf7779aa5" providerId="LiveId" clId="{C9ACDC91-07B3-4B6D-A9E0-E22CFB98FE49}" dt="2022-02-08T17:26:24.733" v="1218" actId="26606"/>
          <ac:spMkLst>
            <pc:docMk/>
            <pc:sldMk cId="282421625" sldId="268"/>
            <ac:spMk id="71" creationId="{37C89E4B-3C9F-44B9-8B86-D9E3D112D8EC}"/>
          </ac:spMkLst>
        </pc:spChg>
        <pc:spChg chg="add">
          <ac:chgData name="Roman Zhigalov" userId="1f97e9fdf7779aa5" providerId="LiveId" clId="{C9ACDC91-07B3-4B6D-A9E0-E22CFB98FE49}" dt="2022-02-08T17:26:31.170" v="1220" actId="26606"/>
          <ac:spMkLst>
            <pc:docMk/>
            <pc:sldMk cId="282421625" sldId="268"/>
            <ac:spMk id="74" creationId="{37C89E4B-3C9F-44B9-8B86-D9E3D112D8EC}"/>
          </ac:spMkLst>
        </pc:spChg>
        <pc:spChg chg="add del">
          <ac:chgData name="Roman Zhigalov" userId="1f97e9fdf7779aa5" providerId="LiveId" clId="{C9ACDC91-07B3-4B6D-A9E0-E22CFB98FE49}" dt="2022-02-08T17:26:31.170" v="1220" actId="26606"/>
          <ac:spMkLst>
            <pc:docMk/>
            <pc:sldMk cId="282421625" sldId="268"/>
            <ac:spMk id="7172" creationId="{6753252F-4873-4F63-801D-CC719279A7D5}"/>
          </ac:spMkLst>
        </pc:spChg>
        <pc:spChg chg="add del">
          <ac:chgData name="Roman Zhigalov" userId="1f97e9fdf7779aa5" providerId="LiveId" clId="{C9ACDC91-07B3-4B6D-A9E0-E22CFB98FE49}" dt="2022-02-08T17:26:31.170" v="1220" actId="26606"/>
          <ac:spMkLst>
            <pc:docMk/>
            <pc:sldMk cId="282421625" sldId="268"/>
            <ac:spMk id="7173" creationId="{047C8CCB-F95D-4249-92DD-651249D3535A}"/>
          </ac:spMkLst>
        </pc:spChg>
        <pc:picChg chg="add mod">
          <ac:chgData name="Roman Zhigalov" userId="1f97e9fdf7779aa5" providerId="LiveId" clId="{C9ACDC91-07B3-4B6D-A9E0-E22CFB98FE49}" dt="2022-02-08T17:26:31.170" v="1220" actId="26606"/>
          <ac:picMkLst>
            <pc:docMk/>
            <pc:sldMk cId="282421625" sldId="268"/>
            <ac:picMk id="7170" creationId="{65C59743-54A6-4BBD-91F3-BF8B7F34D01A}"/>
          </ac:picMkLst>
        </pc:picChg>
        <pc:cxnChg chg="add del">
          <ac:chgData name="Roman Zhigalov" userId="1f97e9fdf7779aa5" providerId="LiveId" clId="{C9ACDC91-07B3-4B6D-A9E0-E22CFB98FE49}" dt="2022-02-08T17:26:24.733" v="1218" actId="26606"/>
          <ac:cxnSpMkLst>
            <pc:docMk/>
            <pc:sldMk cId="282421625" sldId="268"/>
            <ac:cxnSpMk id="73" creationId="{AA2EAA10-076F-46BD-8F0F-B9A2FB77A85C}"/>
          </ac:cxnSpMkLst>
        </pc:cxnChg>
        <pc:cxnChg chg="add del">
          <ac:chgData name="Roman Zhigalov" userId="1f97e9fdf7779aa5" providerId="LiveId" clId="{C9ACDC91-07B3-4B6D-A9E0-E22CFB98FE49}" dt="2022-02-08T17:26:24.733" v="1218" actId="26606"/>
          <ac:cxnSpMkLst>
            <pc:docMk/>
            <pc:sldMk cId="282421625" sldId="268"/>
            <ac:cxnSpMk id="75" creationId="{D891E407-403B-4764-86C9-33A56D3BCAA3}"/>
          </ac:cxnSpMkLst>
        </pc:cxnChg>
        <pc:cxnChg chg="add">
          <ac:chgData name="Roman Zhigalov" userId="1f97e9fdf7779aa5" providerId="LiveId" clId="{C9ACDC91-07B3-4B6D-A9E0-E22CFB98FE49}" dt="2022-02-08T17:26:31.170" v="1220" actId="26606"/>
          <ac:cxnSpMkLst>
            <pc:docMk/>
            <pc:sldMk cId="282421625" sldId="268"/>
            <ac:cxnSpMk id="76" creationId="{AA2EAA10-076F-46BD-8F0F-B9A2FB77A85C}"/>
          </ac:cxnSpMkLst>
        </pc:cxnChg>
        <pc:cxnChg chg="add">
          <ac:chgData name="Roman Zhigalov" userId="1f97e9fdf7779aa5" providerId="LiveId" clId="{C9ACDC91-07B3-4B6D-A9E0-E22CFB98FE49}" dt="2022-02-08T17:26:31.170" v="1220" actId="26606"/>
          <ac:cxnSpMkLst>
            <pc:docMk/>
            <pc:sldMk cId="282421625" sldId="268"/>
            <ac:cxnSpMk id="78" creationId="{D891E407-403B-4764-86C9-33A56D3BCAA3}"/>
          </ac:cxnSpMkLst>
        </pc:cxnChg>
      </pc:sldChg>
      <pc:sldChg chg="addSp delSp modSp new mod setBg delDesignElem">
        <pc:chgData name="Roman Zhigalov" userId="1f97e9fdf7779aa5" providerId="LiveId" clId="{C9ACDC91-07B3-4B6D-A9E0-E22CFB98FE49}" dt="2022-02-08T17:38:51.224" v="1257"/>
        <pc:sldMkLst>
          <pc:docMk/>
          <pc:sldMk cId="1371055933" sldId="269"/>
        </pc:sldMkLst>
        <pc:spChg chg="mod">
          <ac:chgData name="Roman Zhigalov" userId="1f97e9fdf7779aa5" providerId="LiveId" clId="{C9ACDC91-07B3-4B6D-A9E0-E22CFB98FE49}" dt="2022-02-08T17:38:51.224" v="1257"/>
          <ac:spMkLst>
            <pc:docMk/>
            <pc:sldMk cId="1371055933" sldId="269"/>
            <ac:spMk id="2" creationId="{057D0E11-8A0B-4E15-97BC-9D462EC3ACFA}"/>
          </ac:spMkLst>
        </pc:spChg>
        <pc:spChg chg="add del mod">
          <ac:chgData name="Roman Zhigalov" userId="1f97e9fdf7779aa5" providerId="LiveId" clId="{C9ACDC91-07B3-4B6D-A9E0-E22CFB98FE49}" dt="2022-02-08T17:38:51.224" v="1257"/>
          <ac:spMkLst>
            <pc:docMk/>
            <pc:sldMk cId="1371055933" sldId="269"/>
            <ac:spMk id="3" creationId="{1E84A7A0-E874-4880-9244-CBD309803911}"/>
          </ac:spMkLst>
        </pc:spChg>
        <pc:spChg chg="add del mod">
          <ac:chgData name="Roman Zhigalov" userId="1f97e9fdf7779aa5" providerId="LiveId" clId="{C9ACDC91-07B3-4B6D-A9E0-E22CFB98FE49}" dt="2022-02-08T17:38:51.224" v="1257"/>
          <ac:spMkLst>
            <pc:docMk/>
            <pc:sldMk cId="1371055933" sldId="269"/>
            <ac:spMk id="4" creationId="{0573D6CE-728A-48DC-AC70-0B7AB854E2F8}"/>
          </ac:spMkLst>
        </pc:spChg>
        <pc:spChg chg="add del mod">
          <ac:chgData name="Roman Zhigalov" userId="1f97e9fdf7779aa5" providerId="LiveId" clId="{C9ACDC91-07B3-4B6D-A9E0-E22CFB98FE49}" dt="2022-02-08T17:38:51.224" v="1257"/>
          <ac:spMkLst>
            <pc:docMk/>
            <pc:sldMk cId="1371055933" sldId="269"/>
            <ac:spMk id="5" creationId="{F9B12E53-1312-426F-9B07-18913645AEA3}"/>
          </ac:spMkLst>
        </pc:spChg>
        <pc:spChg chg="add del">
          <ac:chgData name="Roman Zhigalov" userId="1f97e9fdf7779aa5" providerId="LiveId" clId="{C9ACDC91-07B3-4B6D-A9E0-E22CFB98FE49}" dt="2022-02-08T17:38:51.224" v="1257"/>
          <ac:spMkLst>
            <pc:docMk/>
            <pc:sldMk cId="1371055933" sldId="269"/>
            <ac:spMk id="8" creationId="{B26EE4FD-480F-42A5-9FEB-DA630457CFB7}"/>
          </ac:spMkLst>
        </pc:spChg>
        <pc:spChg chg="add del">
          <ac:chgData name="Roman Zhigalov" userId="1f97e9fdf7779aa5" providerId="LiveId" clId="{C9ACDC91-07B3-4B6D-A9E0-E22CFB98FE49}" dt="2022-02-08T17:38:51.224" v="1257"/>
          <ac:spMkLst>
            <pc:docMk/>
            <pc:sldMk cId="1371055933" sldId="269"/>
            <ac:spMk id="10" creationId="{A187062F-BE14-42FC-B06A-607DB23849C3}"/>
          </ac:spMkLst>
        </pc:spChg>
        <pc:spChg chg="add del">
          <ac:chgData name="Roman Zhigalov" userId="1f97e9fdf7779aa5" providerId="LiveId" clId="{C9ACDC91-07B3-4B6D-A9E0-E22CFB98FE49}" dt="2022-02-08T17:38:51.224" v="1257"/>
          <ac:spMkLst>
            <pc:docMk/>
            <pc:sldMk cId="1371055933" sldId="269"/>
            <ac:spMk id="12" creationId="{731FE21B-2A45-4BF5-8B03-E12341988774}"/>
          </ac:spMkLst>
        </pc:spChg>
        <pc:spChg chg="add del">
          <ac:chgData name="Roman Zhigalov" userId="1f97e9fdf7779aa5" providerId="LiveId" clId="{C9ACDC91-07B3-4B6D-A9E0-E22CFB98FE49}" dt="2022-02-08T17:38:51.224" v="1257"/>
          <ac:spMkLst>
            <pc:docMk/>
            <pc:sldMk cId="1371055933" sldId="269"/>
            <ac:spMk id="14" creationId="{2DC5A94D-79ED-48F5-9DC5-96CBB507CEC8}"/>
          </ac:spMkLst>
        </pc:spChg>
        <pc:spChg chg="add del">
          <ac:chgData name="Roman Zhigalov" userId="1f97e9fdf7779aa5" providerId="LiveId" clId="{C9ACDC91-07B3-4B6D-A9E0-E22CFB98FE49}" dt="2022-02-08T17:38:51.224" v="1257"/>
          <ac:spMkLst>
            <pc:docMk/>
            <pc:sldMk cId="1371055933" sldId="269"/>
            <ac:spMk id="16" creationId="{93A3D4BE-AF25-4F9A-9C29-1145CCE24A28}"/>
          </ac:spMkLst>
        </pc:spChg>
      </pc:sldChg>
      <pc:sldChg chg="addSp modSp new mod setBg">
        <pc:chgData name="Roman Zhigalov" userId="1f97e9fdf7779aa5" providerId="LiveId" clId="{C9ACDC91-07B3-4B6D-A9E0-E22CFB98FE49}" dt="2022-02-08T17:39:58.027" v="1481" actId="26606"/>
        <pc:sldMkLst>
          <pc:docMk/>
          <pc:sldMk cId="1399550575" sldId="270"/>
        </pc:sldMkLst>
        <pc:spChg chg="mod">
          <ac:chgData name="Roman Zhigalov" userId="1f97e9fdf7779aa5" providerId="LiveId" clId="{C9ACDC91-07B3-4B6D-A9E0-E22CFB98FE49}" dt="2022-02-08T17:39:58.027" v="1481" actId="26606"/>
          <ac:spMkLst>
            <pc:docMk/>
            <pc:sldMk cId="1399550575" sldId="270"/>
            <ac:spMk id="2" creationId="{D9D05C91-F355-4A76-BA05-03E4639ABF92}"/>
          </ac:spMkLst>
        </pc:spChg>
        <pc:spChg chg="mod">
          <ac:chgData name="Roman Zhigalov" userId="1f97e9fdf7779aa5" providerId="LiveId" clId="{C9ACDC91-07B3-4B6D-A9E0-E22CFB98FE49}" dt="2022-02-08T17:39:58.027" v="1481" actId="26606"/>
          <ac:spMkLst>
            <pc:docMk/>
            <pc:sldMk cId="1399550575" sldId="270"/>
            <ac:spMk id="3" creationId="{A8080C48-D201-4379-8FE8-73584F260B56}"/>
          </ac:spMkLst>
        </pc:spChg>
        <pc:spChg chg="add">
          <ac:chgData name="Roman Zhigalov" userId="1f97e9fdf7779aa5" providerId="LiveId" clId="{C9ACDC91-07B3-4B6D-A9E0-E22CFB98FE49}" dt="2022-02-08T17:39:58.027" v="1481" actId="26606"/>
          <ac:spMkLst>
            <pc:docMk/>
            <pc:sldMk cId="1399550575" sldId="270"/>
            <ac:spMk id="8" creationId="{827B839B-9ADE-406B-8590-F1CAEDED45A1}"/>
          </ac:spMkLst>
        </pc:spChg>
        <pc:spChg chg="add">
          <ac:chgData name="Roman Zhigalov" userId="1f97e9fdf7779aa5" providerId="LiveId" clId="{C9ACDC91-07B3-4B6D-A9E0-E22CFB98FE49}" dt="2022-02-08T17:39:58.027" v="1481" actId="26606"/>
          <ac:spMkLst>
            <pc:docMk/>
            <pc:sldMk cId="1399550575" sldId="270"/>
            <ac:spMk id="10" creationId="{CFE45BF0-46DB-408C-B5F7-7B11716805D4}"/>
          </ac:spMkLst>
        </pc:spChg>
        <pc:spChg chg="add">
          <ac:chgData name="Roman Zhigalov" userId="1f97e9fdf7779aa5" providerId="LiveId" clId="{C9ACDC91-07B3-4B6D-A9E0-E22CFB98FE49}" dt="2022-02-08T17:39:58.027" v="1481" actId="26606"/>
          <ac:spMkLst>
            <pc:docMk/>
            <pc:sldMk cId="1399550575" sldId="270"/>
            <ac:spMk id="12" creationId="{2AEBC8F2-97B1-41B4-93F1-2D289E197FBA}"/>
          </ac:spMkLst>
        </pc:spChg>
        <pc:spChg chg="add">
          <ac:chgData name="Roman Zhigalov" userId="1f97e9fdf7779aa5" providerId="LiveId" clId="{C9ACDC91-07B3-4B6D-A9E0-E22CFB98FE49}" dt="2022-02-08T17:39:58.027" v="1481" actId="26606"/>
          <ac:spMkLst>
            <pc:docMk/>
            <pc:sldMk cId="1399550575" sldId="270"/>
            <ac:spMk id="14" creationId="{472E3A19-F5D5-48FC-BB9C-48C2F68F598B}"/>
          </ac:spMkLst>
        </pc:spChg>
        <pc:spChg chg="add">
          <ac:chgData name="Roman Zhigalov" userId="1f97e9fdf7779aa5" providerId="LiveId" clId="{C9ACDC91-07B3-4B6D-A9E0-E22CFB98FE49}" dt="2022-02-08T17:39:58.027" v="1481" actId="26606"/>
          <ac:spMkLst>
            <pc:docMk/>
            <pc:sldMk cId="1399550575" sldId="270"/>
            <ac:spMk id="16" creationId="{7A62E32F-BB65-43A8-8EB5-92346890E549}"/>
          </ac:spMkLst>
        </pc:spChg>
        <pc:spChg chg="add">
          <ac:chgData name="Roman Zhigalov" userId="1f97e9fdf7779aa5" providerId="LiveId" clId="{C9ACDC91-07B3-4B6D-A9E0-E22CFB98FE49}" dt="2022-02-08T17:39:58.027" v="1481" actId="26606"/>
          <ac:spMkLst>
            <pc:docMk/>
            <pc:sldMk cId="1399550575" sldId="270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C9ACDC91-07B3-4B6D-A9E0-E22CFB98FE49}" dt="2022-02-08T17:40:30.052" v="1484" actId="26606"/>
        <pc:sldMkLst>
          <pc:docMk/>
          <pc:sldMk cId="2903048560" sldId="271"/>
        </pc:sldMkLst>
        <pc:spChg chg="del">
          <ac:chgData name="Roman Zhigalov" userId="1f97e9fdf7779aa5" providerId="LiveId" clId="{C9ACDC91-07B3-4B6D-A9E0-E22CFB98FE49}" dt="2022-02-08T17:40:30.052" v="1484" actId="26606"/>
          <ac:spMkLst>
            <pc:docMk/>
            <pc:sldMk cId="2903048560" sldId="271"/>
            <ac:spMk id="2" creationId="{DF106A8A-39C1-4A1E-9F27-7523A06F58AE}"/>
          </ac:spMkLst>
        </pc:spChg>
        <pc:spChg chg="del">
          <ac:chgData name="Roman Zhigalov" userId="1f97e9fdf7779aa5" providerId="LiveId" clId="{C9ACDC91-07B3-4B6D-A9E0-E22CFB98FE49}" dt="2022-02-08T17:40:27.898" v="1483"/>
          <ac:spMkLst>
            <pc:docMk/>
            <pc:sldMk cId="2903048560" sldId="271"/>
            <ac:spMk id="3" creationId="{9D595EB4-1600-4B12-BED1-2A95F8873E0D}"/>
          </ac:spMkLst>
        </pc:spChg>
        <pc:spChg chg="add">
          <ac:chgData name="Roman Zhigalov" userId="1f97e9fdf7779aa5" providerId="LiveId" clId="{C9ACDC91-07B3-4B6D-A9E0-E22CFB98FE49}" dt="2022-02-08T17:40:30.052" v="1484" actId="26606"/>
          <ac:spMkLst>
            <pc:docMk/>
            <pc:sldMk cId="2903048560" sldId="271"/>
            <ac:spMk id="71" creationId="{42A4FC2C-047E-45A5-965D-8E1E3BF09BC6}"/>
          </ac:spMkLst>
        </pc:spChg>
        <pc:picChg chg="add mod">
          <ac:chgData name="Roman Zhigalov" userId="1f97e9fdf7779aa5" providerId="LiveId" clId="{C9ACDC91-07B3-4B6D-A9E0-E22CFB98FE49}" dt="2022-02-08T17:40:30.052" v="1484" actId="26606"/>
          <ac:picMkLst>
            <pc:docMk/>
            <pc:sldMk cId="2903048560" sldId="271"/>
            <ac:picMk id="8194" creationId="{3FED118B-A25C-4093-A6E1-BC8241CBC87F}"/>
          </ac:picMkLst>
        </pc:picChg>
      </pc:sldChg>
      <pc:sldChg chg="addSp delSp modSp new mod setBg">
        <pc:chgData name="Roman Zhigalov" userId="1f97e9fdf7779aa5" providerId="LiveId" clId="{C9ACDC91-07B3-4B6D-A9E0-E22CFB98FE49}" dt="2022-02-08T17:40:44.955" v="1487" actId="26606"/>
        <pc:sldMkLst>
          <pc:docMk/>
          <pc:sldMk cId="712312467" sldId="272"/>
        </pc:sldMkLst>
        <pc:spChg chg="del">
          <ac:chgData name="Roman Zhigalov" userId="1f97e9fdf7779aa5" providerId="LiveId" clId="{C9ACDC91-07B3-4B6D-A9E0-E22CFB98FE49}" dt="2022-02-08T17:40:44.955" v="1487" actId="26606"/>
          <ac:spMkLst>
            <pc:docMk/>
            <pc:sldMk cId="712312467" sldId="272"/>
            <ac:spMk id="2" creationId="{0BE017C0-E2F1-42AB-B4C3-342A89FED556}"/>
          </ac:spMkLst>
        </pc:spChg>
        <pc:spChg chg="del">
          <ac:chgData name="Roman Zhigalov" userId="1f97e9fdf7779aa5" providerId="LiveId" clId="{C9ACDC91-07B3-4B6D-A9E0-E22CFB98FE49}" dt="2022-02-08T17:40:43.480" v="1486"/>
          <ac:spMkLst>
            <pc:docMk/>
            <pc:sldMk cId="712312467" sldId="272"/>
            <ac:spMk id="3" creationId="{79E269D6-1197-4240-BA9A-BB92F2E09F99}"/>
          </ac:spMkLst>
        </pc:spChg>
        <pc:spChg chg="add">
          <ac:chgData name="Roman Zhigalov" userId="1f97e9fdf7779aa5" providerId="LiveId" clId="{C9ACDC91-07B3-4B6D-A9E0-E22CFB98FE49}" dt="2022-02-08T17:40:44.955" v="1487" actId="26606"/>
          <ac:spMkLst>
            <pc:docMk/>
            <pc:sldMk cId="712312467" sldId="272"/>
            <ac:spMk id="71" creationId="{42A4FC2C-047E-45A5-965D-8E1E3BF09BC6}"/>
          </ac:spMkLst>
        </pc:spChg>
        <pc:picChg chg="add mod">
          <ac:chgData name="Roman Zhigalov" userId="1f97e9fdf7779aa5" providerId="LiveId" clId="{C9ACDC91-07B3-4B6D-A9E0-E22CFB98FE49}" dt="2022-02-08T17:40:44.955" v="1487" actId="26606"/>
          <ac:picMkLst>
            <pc:docMk/>
            <pc:sldMk cId="712312467" sldId="272"/>
            <ac:picMk id="9218" creationId="{6B563BEA-E118-4D4E-9F99-3A1DCB5C820B}"/>
          </ac:picMkLst>
        </pc:picChg>
      </pc:sldChg>
      <pc:sldChg chg="addSp modSp new mod ord setBg">
        <pc:chgData name="Roman Zhigalov" userId="1f97e9fdf7779aa5" providerId="LiveId" clId="{C9ACDC91-07B3-4B6D-A9E0-E22CFB98FE49}" dt="2022-02-08T17:46:38.790" v="2102"/>
        <pc:sldMkLst>
          <pc:docMk/>
          <pc:sldMk cId="2867512162" sldId="273"/>
        </pc:sldMkLst>
        <pc:spChg chg="mod">
          <ac:chgData name="Roman Zhigalov" userId="1f97e9fdf7779aa5" providerId="LiveId" clId="{C9ACDC91-07B3-4B6D-A9E0-E22CFB98FE49}" dt="2022-02-08T17:42:00.701" v="1662" actId="26606"/>
          <ac:spMkLst>
            <pc:docMk/>
            <pc:sldMk cId="2867512162" sldId="273"/>
            <ac:spMk id="2" creationId="{33B2F456-8CEE-4EFD-88DE-7773C74F4F7B}"/>
          </ac:spMkLst>
        </pc:spChg>
        <pc:spChg chg="mod">
          <ac:chgData name="Roman Zhigalov" userId="1f97e9fdf7779aa5" providerId="LiveId" clId="{C9ACDC91-07B3-4B6D-A9E0-E22CFB98FE49}" dt="2022-02-08T17:42:00.701" v="1662" actId="26606"/>
          <ac:spMkLst>
            <pc:docMk/>
            <pc:sldMk cId="2867512162" sldId="273"/>
            <ac:spMk id="3" creationId="{E32E58AB-68C9-4616-AFCF-82C22A1A22A1}"/>
          </ac:spMkLst>
        </pc:spChg>
        <pc:spChg chg="add">
          <ac:chgData name="Roman Zhigalov" userId="1f97e9fdf7779aa5" providerId="LiveId" clId="{C9ACDC91-07B3-4B6D-A9E0-E22CFB98FE49}" dt="2022-02-08T17:42:00.701" v="1662" actId="26606"/>
          <ac:spMkLst>
            <pc:docMk/>
            <pc:sldMk cId="2867512162" sldId="273"/>
            <ac:spMk id="8" creationId="{827B839B-9ADE-406B-8590-F1CAEDED45A1}"/>
          </ac:spMkLst>
        </pc:spChg>
        <pc:spChg chg="add">
          <ac:chgData name="Roman Zhigalov" userId="1f97e9fdf7779aa5" providerId="LiveId" clId="{C9ACDC91-07B3-4B6D-A9E0-E22CFB98FE49}" dt="2022-02-08T17:42:00.701" v="1662" actId="26606"/>
          <ac:spMkLst>
            <pc:docMk/>
            <pc:sldMk cId="2867512162" sldId="273"/>
            <ac:spMk id="10" creationId="{CFE45BF0-46DB-408C-B5F7-7B11716805D4}"/>
          </ac:spMkLst>
        </pc:spChg>
        <pc:spChg chg="add">
          <ac:chgData name="Roman Zhigalov" userId="1f97e9fdf7779aa5" providerId="LiveId" clId="{C9ACDC91-07B3-4B6D-A9E0-E22CFB98FE49}" dt="2022-02-08T17:42:00.701" v="1662" actId="26606"/>
          <ac:spMkLst>
            <pc:docMk/>
            <pc:sldMk cId="2867512162" sldId="273"/>
            <ac:spMk id="12" creationId="{2AEBC8F2-97B1-41B4-93F1-2D289E197FBA}"/>
          </ac:spMkLst>
        </pc:spChg>
        <pc:spChg chg="add">
          <ac:chgData name="Roman Zhigalov" userId="1f97e9fdf7779aa5" providerId="LiveId" clId="{C9ACDC91-07B3-4B6D-A9E0-E22CFB98FE49}" dt="2022-02-08T17:42:00.701" v="1662" actId="26606"/>
          <ac:spMkLst>
            <pc:docMk/>
            <pc:sldMk cId="2867512162" sldId="273"/>
            <ac:spMk id="14" creationId="{472E3A19-F5D5-48FC-BB9C-48C2F68F598B}"/>
          </ac:spMkLst>
        </pc:spChg>
        <pc:spChg chg="add">
          <ac:chgData name="Roman Zhigalov" userId="1f97e9fdf7779aa5" providerId="LiveId" clId="{C9ACDC91-07B3-4B6D-A9E0-E22CFB98FE49}" dt="2022-02-08T17:42:00.701" v="1662" actId="26606"/>
          <ac:spMkLst>
            <pc:docMk/>
            <pc:sldMk cId="2867512162" sldId="273"/>
            <ac:spMk id="16" creationId="{7A62E32F-BB65-43A8-8EB5-92346890E549}"/>
          </ac:spMkLst>
        </pc:spChg>
        <pc:spChg chg="add">
          <ac:chgData name="Roman Zhigalov" userId="1f97e9fdf7779aa5" providerId="LiveId" clId="{C9ACDC91-07B3-4B6D-A9E0-E22CFB98FE49}" dt="2022-02-08T17:42:00.701" v="1662" actId="26606"/>
          <ac:spMkLst>
            <pc:docMk/>
            <pc:sldMk cId="2867512162" sldId="273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C9ACDC91-07B3-4B6D-A9E0-E22CFB98FE49}" dt="2022-02-08T17:42:17.492" v="1665" actId="26606"/>
        <pc:sldMkLst>
          <pc:docMk/>
          <pc:sldMk cId="2255397052" sldId="274"/>
        </pc:sldMkLst>
        <pc:spChg chg="del">
          <ac:chgData name="Roman Zhigalov" userId="1f97e9fdf7779aa5" providerId="LiveId" clId="{C9ACDC91-07B3-4B6D-A9E0-E22CFB98FE49}" dt="2022-02-08T17:42:17.492" v="1665" actId="26606"/>
          <ac:spMkLst>
            <pc:docMk/>
            <pc:sldMk cId="2255397052" sldId="274"/>
            <ac:spMk id="2" creationId="{4DC8E689-6E5A-4760-B7D6-94E63B2A28F5}"/>
          </ac:spMkLst>
        </pc:spChg>
        <pc:spChg chg="del">
          <ac:chgData name="Roman Zhigalov" userId="1f97e9fdf7779aa5" providerId="LiveId" clId="{C9ACDC91-07B3-4B6D-A9E0-E22CFB98FE49}" dt="2022-02-08T17:42:15.011" v="1664"/>
          <ac:spMkLst>
            <pc:docMk/>
            <pc:sldMk cId="2255397052" sldId="274"/>
            <ac:spMk id="3" creationId="{8151281F-A1B9-4217-A6A6-9C0E0DACE6C8}"/>
          </ac:spMkLst>
        </pc:spChg>
        <pc:spChg chg="add">
          <ac:chgData name="Roman Zhigalov" userId="1f97e9fdf7779aa5" providerId="LiveId" clId="{C9ACDC91-07B3-4B6D-A9E0-E22CFB98FE49}" dt="2022-02-08T17:42:17.492" v="1665" actId="26606"/>
          <ac:spMkLst>
            <pc:docMk/>
            <pc:sldMk cId="2255397052" sldId="274"/>
            <ac:spMk id="71" creationId="{42A4FC2C-047E-45A5-965D-8E1E3BF09BC6}"/>
          </ac:spMkLst>
        </pc:spChg>
        <pc:picChg chg="add mod">
          <ac:chgData name="Roman Zhigalov" userId="1f97e9fdf7779aa5" providerId="LiveId" clId="{C9ACDC91-07B3-4B6D-A9E0-E22CFB98FE49}" dt="2022-02-08T17:42:17.492" v="1665" actId="26606"/>
          <ac:picMkLst>
            <pc:docMk/>
            <pc:sldMk cId="2255397052" sldId="274"/>
            <ac:picMk id="10242" creationId="{4490E143-0E0A-4197-AA89-70F93772C4F6}"/>
          </ac:picMkLst>
        </pc:picChg>
      </pc:sldChg>
      <pc:sldChg chg="addSp delSp modSp new mod setBg">
        <pc:chgData name="Roman Zhigalov" userId="1f97e9fdf7779aa5" providerId="LiveId" clId="{C9ACDC91-07B3-4B6D-A9E0-E22CFB98FE49}" dt="2022-02-08T17:42:32.067" v="1668" actId="26606"/>
        <pc:sldMkLst>
          <pc:docMk/>
          <pc:sldMk cId="4172449753" sldId="275"/>
        </pc:sldMkLst>
        <pc:spChg chg="del">
          <ac:chgData name="Roman Zhigalov" userId="1f97e9fdf7779aa5" providerId="LiveId" clId="{C9ACDC91-07B3-4B6D-A9E0-E22CFB98FE49}" dt="2022-02-08T17:42:32.067" v="1668" actId="26606"/>
          <ac:spMkLst>
            <pc:docMk/>
            <pc:sldMk cId="4172449753" sldId="275"/>
            <ac:spMk id="2" creationId="{4B4F5532-4B7C-439A-9188-D339CF0AAF07}"/>
          </ac:spMkLst>
        </pc:spChg>
        <pc:spChg chg="del">
          <ac:chgData name="Roman Zhigalov" userId="1f97e9fdf7779aa5" providerId="LiveId" clId="{C9ACDC91-07B3-4B6D-A9E0-E22CFB98FE49}" dt="2022-02-08T17:42:30.771" v="1667"/>
          <ac:spMkLst>
            <pc:docMk/>
            <pc:sldMk cId="4172449753" sldId="275"/>
            <ac:spMk id="3" creationId="{E67CB6D5-D135-466D-8CD1-B85EA18097AE}"/>
          </ac:spMkLst>
        </pc:spChg>
        <pc:spChg chg="add">
          <ac:chgData name="Roman Zhigalov" userId="1f97e9fdf7779aa5" providerId="LiveId" clId="{C9ACDC91-07B3-4B6D-A9E0-E22CFB98FE49}" dt="2022-02-08T17:42:32.067" v="1668" actId="26606"/>
          <ac:spMkLst>
            <pc:docMk/>
            <pc:sldMk cId="4172449753" sldId="275"/>
            <ac:spMk id="71" creationId="{42A4FC2C-047E-45A5-965D-8E1E3BF09BC6}"/>
          </ac:spMkLst>
        </pc:spChg>
        <pc:picChg chg="add mod">
          <ac:chgData name="Roman Zhigalov" userId="1f97e9fdf7779aa5" providerId="LiveId" clId="{C9ACDC91-07B3-4B6D-A9E0-E22CFB98FE49}" dt="2022-02-08T17:42:32.067" v="1668" actId="26606"/>
          <ac:picMkLst>
            <pc:docMk/>
            <pc:sldMk cId="4172449753" sldId="275"/>
            <ac:picMk id="11266" creationId="{072814D3-A385-4D99-BD63-2AE302318384}"/>
          </ac:picMkLst>
        </pc:picChg>
      </pc:sldChg>
      <pc:sldChg chg="addSp modSp new mod setBg">
        <pc:chgData name="Roman Zhigalov" userId="1f97e9fdf7779aa5" providerId="LiveId" clId="{C9ACDC91-07B3-4B6D-A9E0-E22CFB98FE49}" dt="2022-02-08T17:43:29.869" v="1810" actId="26606"/>
        <pc:sldMkLst>
          <pc:docMk/>
          <pc:sldMk cId="1756675241" sldId="276"/>
        </pc:sldMkLst>
        <pc:spChg chg="mod">
          <ac:chgData name="Roman Zhigalov" userId="1f97e9fdf7779aa5" providerId="LiveId" clId="{C9ACDC91-07B3-4B6D-A9E0-E22CFB98FE49}" dt="2022-02-08T17:43:29.869" v="1810" actId="26606"/>
          <ac:spMkLst>
            <pc:docMk/>
            <pc:sldMk cId="1756675241" sldId="276"/>
            <ac:spMk id="2" creationId="{D9E203E8-5025-44CE-B405-F9F68D3F02B1}"/>
          </ac:spMkLst>
        </pc:spChg>
        <pc:spChg chg="mod">
          <ac:chgData name="Roman Zhigalov" userId="1f97e9fdf7779aa5" providerId="LiveId" clId="{C9ACDC91-07B3-4B6D-A9E0-E22CFB98FE49}" dt="2022-02-08T17:43:29.869" v="1810" actId="26606"/>
          <ac:spMkLst>
            <pc:docMk/>
            <pc:sldMk cId="1756675241" sldId="276"/>
            <ac:spMk id="3" creationId="{A4BCD562-FDD4-4174-8F05-55503E5E934E}"/>
          </ac:spMkLst>
        </pc:spChg>
        <pc:spChg chg="add">
          <ac:chgData name="Roman Zhigalov" userId="1f97e9fdf7779aa5" providerId="LiveId" clId="{C9ACDC91-07B3-4B6D-A9E0-E22CFB98FE49}" dt="2022-02-08T17:43:29.869" v="1810" actId="26606"/>
          <ac:spMkLst>
            <pc:docMk/>
            <pc:sldMk cId="1756675241" sldId="276"/>
            <ac:spMk id="8" creationId="{827B839B-9ADE-406B-8590-F1CAEDED45A1}"/>
          </ac:spMkLst>
        </pc:spChg>
        <pc:spChg chg="add">
          <ac:chgData name="Roman Zhigalov" userId="1f97e9fdf7779aa5" providerId="LiveId" clId="{C9ACDC91-07B3-4B6D-A9E0-E22CFB98FE49}" dt="2022-02-08T17:43:29.869" v="1810" actId="26606"/>
          <ac:spMkLst>
            <pc:docMk/>
            <pc:sldMk cId="1756675241" sldId="276"/>
            <ac:spMk id="10" creationId="{CFE45BF0-46DB-408C-B5F7-7B11716805D4}"/>
          </ac:spMkLst>
        </pc:spChg>
        <pc:spChg chg="add">
          <ac:chgData name="Roman Zhigalov" userId="1f97e9fdf7779aa5" providerId="LiveId" clId="{C9ACDC91-07B3-4B6D-A9E0-E22CFB98FE49}" dt="2022-02-08T17:43:29.869" v="1810" actId="26606"/>
          <ac:spMkLst>
            <pc:docMk/>
            <pc:sldMk cId="1756675241" sldId="276"/>
            <ac:spMk id="12" creationId="{2AEBC8F2-97B1-41B4-93F1-2D289E197FBA}"/>
          </ac:spMkLst>
        </pc:spChg>
        <pc:spChg chg="add">
          <ac:chgData name="Roman Zhigalov" userId="1f97e9fdf7779aa5" providerId="LiveId" clId="{C9ACDC91-07B3-4B6D-A9E0-E22CFB98FE49}" dt="2022-02-08T17:43:29.869" v="1810" actId="26606"/>
          <ac:spMkLst>
            <pc:docMk/>
            <pc:sldMk cId="1756675241" sldId="276"/>
            <ac:spMk id="14" creationId="{472E3A19-F5D5-48FC-BB9C-48C2F68F598B}"/>
          </ac:spMkLst>
        </pc:spChg>
        <pc:spChg chg="add">
          <ac:chgData name="Roman Zhigalov" userId="1f97e9fdf7779aa5" providerId="LiveId" clId="{C9ACDC91-07B3-4B6D-A9E0-E22CFB98FE49}" dt="2022-02-08T17:43:29.869" v="1810" actId="26606"/>
          <ac:spMkLst>
            <pc:docMk/>
            <pc:sldMk cId="1756675241" sldId="276"/>
            <ac:spMk id="16" creationId="{7A62E32F-BB65-43A8-8EB5-92346890E549}"/>
          </ac:spMkLst>
        </pc:spChg>
        <pc:spChg chg="add">
          <ac:chgData name="Roman Zhigalov" userId="1f97e9fdf7779aa5" providerId="LiveId" clId="{C9ACDC91-07B3-4B6D-A9E0-E22CFB98FE49}" dt="2022-02-08T17:43:29.869" v="1810" actId="26606"/>
          <ac:spMkLst>
            <pc:docMk/>
            <pc:sldMk cId="1756675241" sldId="276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C9ACDC91-07B3-4B6D-A9E0-E22CFB98FE49}" dt="2022-02-08T17:43:56.100" v="1813" actId="26606"/>
        <pc:sldMkLst>
          <pc:docMk/>
          <pc:sldMk cId="3792180015" sldId="277"/>
        </pc:sldMkLst>
        <pc:spChg chg="del">
          <ac:chgData name="Roman Zhigalov" userId="1f97e9fdf7779aa5" providerId="LiveId" clId="{C9ACDC91-07B3-4B6D-A9E0-E22CFB98FE49}" dt="2022-02-08T17:43:56.100" v="1813" actId="26606"/>
          <ac:spMkLst>
            <pc:docMk/>
            <pc:sldMk cId="3792180015" sldId="277"/>
            <ac:spMk id="2" creationId="{14C2ED94-87A4-4FAE-9047-50EEC8EADC86}"/>
          </ac:spMkLst>
        </pc:spChg>
        <pc:spChg chg="del">
          <ac:chgData name="Roman Zhigalov" userId="1f97e9fdf7779aa5" providerId="LiveId" clId="{C9ACDC91-07B3-4B6D-A9E0-E22CFB98FE49}" dt="2022-02-08T17:43:53.524" v="1812"/>
          <ac:spMkLst>
            <pc:docMk/>
            <pc:sldMk cId="3792180015" sldId="277"/>
            <ac:spMk id="3" creationId="{8D894B1C-D4A3-4E67-84E3-41D1327C6081}"/>
          </ac:spMkLst>
        </pc:spChg>
        <pc:spChg chg="add">
          <ac:chgData name="Roman Zhigalov" userId="1f97e9fdf7779aa5" providerId="LiveId" clId="{C9ACDC91-07B3-4B6D-A9E0-E22CFB98FE49}" dt="2022-02-08T17:43:56.100" v="1813" actId="26606"/>
          <ac:spMkLst>
            <pc:docMk/>
            <pc:sldMk cId="3792180015" sldId="277"/>
            <ac:spMk id="71" creationId="{42A4FC2C-047E-45A5-965D-8E1E3BF09BC6}"/>
          </ac:spMkLst>
        </pc:spChg>
        <pc:picChg chg="add mod">
          <ac:chgData name="Roman Zhigalov" userId="1f97e9fdf7779aa5" providerId="LiveId" clId="{C9ACDC91-07B3-4B6D-A9E0-E22CFB98FE49}" dt="2022-02-08T17:43:56.100" v="1813" actId="26606"/>
          <ac:picMkLst>
            <pc:docMk/>
            <pc:sldMk cId="3792180015" sldId="277"/>
            <ac:picMk id="12290" creationId="{23861EEC-6257-4DED-9DCD-A5E0B3423692}"/>
          </ac:picMkLst>
        </pc:picChg>
      </pc:sldChg>
      <pc:sldChg chg="addSp delSp modSp new mod setBg">
        <pc:chgData name="Roman Zhigalov" userId="1f97e9fdf7779aa5" providerId="LiveId" clId="{C9ACDC91-07B3-4B6D-A9E0-E22CFB98FE49}" dt="2022-02-08T17:44:16.581" v="1816" actId="26606"/>
        <pc:sldMkLst>
          <pc:docMk/>
          <pc:sldMk cId="3790352586" sldId="278"/>
        </pc:sldMkLst>
        <pc:spChg chg="del">
          <ac:chgData name="Roman Zhigalov" userId="1f97e9fdf7779aa5" providerId="LiveId" clId="{C9ACDC91-07B3-4B6D-A9E0-E22CFB98FE49}" dt="2022-02-08T17:44:16.581" v="1816" actId="26606"/>
          <ac:spMkLst>
            <pc:docMk/>
            <pc:sldMk cId="3790352586" sldId="278"/>
            <ac:spMk id="2" creationId="{7FFE40E4-136E-4F0D-A62F-EAC2DCC1C5DC}"/>
          </ac:spMkLst>
        </pc:spChg>
        <pc:spChg chg="del">
          <ac:chgData name="Roman Zhigalov" userId="1f97e9fdf7779aa5" providerId="LiveId" clId="{C9ACDC91-07B3-4B6D-A9E0-E22CFB98FE49}" dt="2022-02-08T17:44:15.007" v="1815"/>
          <ac:spMkLst>
            <pc:docMk/>
            <pc:sldMk cId="3790352586" sldId="278"/>
            <ac:spMk id="3" creationId="{DA4DFCAB-D961-449B-92FC-5D7B5757C33D}"/>
          </ac:spMkLst>
        </pc:spChg>
        <pc:spChg chg="add">
          <ac:chgData name="Roman Zhigalov" userId="1f97e9fdf7779aa5" providerId="LiveId" clId="{C9ACDC91-07B3-4B6D-A9E0-E22CFB98FE49}" dt="2022-02-08T17:44:16.581" v="1816" actId="26606"/>
          <ac:spMkLst>
            <pc:docMk/>
            <pc:sldMk cId="3790352586" sldId="278"/>
            <ac:spMk id="71" creationId="{42A4FC2C-047E-45A5-965D-8E1E3BF09BC6}"/>
          </ac:spMkLst>
        </pc:spChg>
        <pc:picChg chg="add mod">
          <ac:chgData name="Roman Zhigalov" userId="1f97e9fdf7779aa5" providerId="LiveId" clId="{C9ACDC91-07B3-4B6D-A9E0-E22CFB98FE49}" dt="2022-02-08T17:44:16.581" v="1816" actId="26606"/>
          <ac:picMkLst>
            <pc:docMk/>
            <pc:sldMk cId="3790352586" sldId="278"/>
            <ac:picMk id="13314" creationId="{A44E7D2B-BC85-44CE-976C-E46891ADE4B3}"/>
          </ac:picMkLst>
        </pc:picChg>
      </pc:sldChg>
      <pc:sldChg chg="addSp delSp modSp new mod setBg modClrScheme chgLayout">
        <pc:chgData name="Roman Zhigalov" userId="1f97e9fdf7779aa5" providerId="LiveId" clId="{C9ACDC91-07B3-4B6D-A9E0-E22CFB98FE49}" dt="2022-02-08T17:53:27.740" v="2171" actId="26606"/>
        <pc:sldMkLst>
          <pc:docMk/>
          <pc:sldMk cId="3159690947" sldId="279"/>
        </pc:sldMkLst>
        <pc:spChg chg="del mod ord">
          <ac:chgData name="Roman Zhigalov" userId="1f97e9fdf7779aa5" providerId="LiveId" clId="{C9ACDC91-07B3-4B6D-A9E0-E22CFB98FE49}" dt="2022-02-08T17:44:46.553" v="1818" actId="700"/>
          <ac:spMkLst>
            <pc:docMk/>
            <pc:sldMk cId="3159690947" sldId="279"/>
            <ac:spMk id="2" creationId="{BDB15F5C-845B-46E6-BA6D-B3CD3DE04B83}"/>
          </ac:spMkLst>
        </pc:spChg>
        <pc:spChg chg="del mod ord">
          <ac:chgData name="Roman Zhigalov" userId="1f97e9fdf7779aa5" providerId="LiveId" clId="{C9ACDC91-07B3-4B6D-A9E0-E22CFB98FE49}" dt="2022-02-08T17:44:46.553" v="1818" actId="700"/>
          <ac:spMkLst>
            <pc:docMk/>
            <pc:sldMk cId="3159690947" sldId="279"/>
            <ac:spMk id="3" creationId="{5EA86996-1860-46BA-9EA8-FACA18F33E25}"/>
          </ac:spMkLst>
        </pc:spChg>
        <pc:spChg chg="add del mod ord">
          <ac:chgData name="Roman Zhigalov" userId="1f97e9fdf7779aa5" providerId="LiveId" clId="{C9ACDC91-07B3-4B6D-A9E0-E22CFB98FE49}" dt="2022-02-08T17:52:50.494" v="2146" actId="700"/>
          <ac:spMkLst>
            <pc:docMk/>
            <pc:sldMk cId="3159690947" sldId="279"/>
            <ac:spMk id="4" creationId="{97C8B8F9-4595-4965-ACDD-9138776167EE}"/>
          </ac:spMkLst>
        </pc:spChg>
        <pc:spChg chg="add del mod ord">
          <ac:chgData name="Roman Zhigalov" userId="1f97e9fdf7779aa5" providerId="LiveId" clId="{C9ACDC91-07B3-4B6D-A9E0-E22CFB98FE49}" dt="2022-02-08T17:52:50.494" v="2146" actId="700"/>
          <ac:spMkLst>
            <pc:docMk/>
            <pc:sldMk cId="3159690947" sldId="279"/>
            <ac:spMk id="5" creationId="{4C974DB3-1178-4C31-888F-B0F2A167A975}"/>
          </ac:spMkLst>
        </pc:spChg>
        <pc:spChg chg="add mod ord">
          <ac:chgData name="Roman Zhigalov" userId="1f97e9fdf7779aa5" providerId="LiveId" clId="{C9ACDC91-07B3-4B6D-A9E0-E22CFB98FE49}" dt="2022-02-08T17:53:27.740" v="2171" actId="26606"/>
          <ac:spMkLst>
            <pc:docMk/>
            <pc:sldMk cId="3159690947" sldId="279"/>
            <ac:spMk id="6" creationId="{870496B1-4862-4D4B-BFBD-CEA7AEBFD7D1}"/>
          </ac:spMkLst>
        </pc:spChg>
        <pc:spChg chg="add del mod ord">
          <ac:chgData name="Roman Zhigalov" userId="1f97e9fdf7779aa5" providerId="LiveId" clId="{C9ACDC91-07B3-4B6D-A9E0-E22CFB98FE49}" dt="2022-02-08T17:53:06.872" v="2147"/>
          <ac:spMkLst>
            <pc:docMk/>
            <pc:sldMk cId="3159690947" sldId="279"/>
            <ac:spMk id="7" creationId="{55561932-E9C3-47E8-845C-4E4A3DFEA1F1}"/>
          </ac:spMkLst>
        </pc:spChg>
        <pc:spChg chg="add mod ord">
          <ac:chgData name="Roman Zhigalov" userId="1f97e9fdf7779aa5" providerId="LiveId" clId="{C9ACDC91-07B3-4B6D-A9E0-E22CFB98FE49}" dt="2022-02-08T17:53:27.740" v="2171" actId="26606"/>
          <ac:spMkLst>
            <pc:docMk/>
            <pc:sldMk cId="3159690947" sldId="279"/>
            <ac:spMk id="8" creationId="{0318CC2A-1FA8-40BD-8B5C-FA2146DE93F7}"/>
          </ac:spMkLst>
        </pc:spChg>
        <pc:spChg chg="add">
          <ac:chgData name="Roman Zhigalov" userId="1f97e9fdf7779aa5" providerId="LiveId" clId="{C9ACDC91-07B3-4B6D-A9E0-E22CFB98FE49}" dt="2022-02-08T17:53:27.740" v="2171" actId="26606"/>
          <ac:spMkLst>
            <pc:docMk/>
            <pc:sldMk cId="3159690947" sldId="279"/>
            <ac:spMk id="73" creationId="{D4974D33-8DC5-464E-8C6D-BE58F0669C17}"/>
          </ac:spMkLst>
        </pc:spChg>
        <pc:spChg chg="add">
          <ac:chgData name="Roman Zhigalov" userId="1f97e9fdf7779aa5" providerId="LiveId" clId="{C9ACDC91-07B3-4B6D-A9E0-E22CFB98FE49}" dt="2022-02-08T17:53:27.740" v="2171" actId="26606"/>
          <ac:spMkLst>
            <pc:docMk/>
            <pc:sldMk cId="3159690947" sldId="279"/>
            <ac:spMk id="15364" creationId="{F13C74B1-5B17-4795-BED0-7140497B445A}"/>
          </ac:spMkLst>
        </pc:spChg>
        <pc:picChg chg="add mod">
          <ac:chgData name="Roman Zhigalov" userId="1f97e9fdf7779aa5" providerId="LiveId" clId="{C9ACDC91-07B3-4B6D-A9E0-E22CFB98FE49}" dt="2022-02-08T17:53:27.740" v="2171" actId="26606"/>
          <ac:picMkLst>
            <pc:docMk/>
            <pc:sldMk cId="3159690947" sldId="279"/>
            <ac:picMk id="15362" creationId="{00CDD873-595D-4C3F-BFE6-AB184C117504}"/>
          </ac:picMkLst>
        </pc:picChg>
        <pc:cxnChg chg="add del">
          <ac:chgData name="Roman Zhigalov" userId="1f97e9fdf7779aa5" providerId="LiveId" clId="{C9ACDC91-07B3-4B6D-A9E0-E22CFB98FE49}" dt="2022-02-08T17:53:27.719" v="2170" actId="26606"/>
          <ac:cxnSpMkLst>
            <pc:docMk/>
            <pc:sldMk cId="3159690947" sldId="279"/>
            <ac:cxnSpMk id="71" creationId="{A7F400EE-A8A5-48AF-B4D6-291B52C6F0B0}"/>
          </ac:cxnSpMkLst>
        </pc:cxnChg>
      </pc:sldChg>
      <pc:sldChg chg="addSp delSp modSp new mod setBg modClrScheme chgLayout">
        <pc:chgData name="Roman Zhigalov" userId="1f97e9fdf7779aa5" providerId="LiveId" clId="{C9ACDC91-07B3-4B6D-A9E0-E22CFB98FE49}" dt="2022-02-08T17:46:27.990" v="2099" actId="26606"/>
        <pc:sldMkLst>
          <pc:docMk/>
          <pc:sldMk cId="2116567326" sldId="280"/>
        </pc:sldMkLst>
        <pc:spChg chg="del mod ord">
          <ac:chgData name="Roman Zhigalov" userId="1f97e9fdf7779aa5" providerId="LiveId" clId="{C9ACDC91-07B3-4B6D-A9E0-E22CFB98FE49}" dt="2022-02-08T17:45:29.623" v="1820" actId="700"/>
          <ac:spMkLst>
            <pc:docMk/>
            <pc:sldMk cId="2116567326" sldId="280"/>
            <ac:spMk id="2" creationId="{E6200F0D-3E53-45B6-9B76-9DB4ACB11F81}"/>
          </ac:spMkLst>
        </pc:spChg>
        <pc:spChg chg="del mod ord">
          <ac:chgData name="Roman Zhigalov" userId="1f97e9fdf7779aa5" providerId="LiveId" clId="{C9ACDC91-07B3-4B6D-A9E0-E22CFB98FE49}" dt="2022-02-08T17:45:29.623" v="1820" actId="700"/>
          <ac:spMkLst>
            <pc:docMk/>
            <pc:sldMk cId="2116567326" sldId="280"/>
            <ac:spMk id="3" creationId="{5EB0E0E1-54F3-4757-86F8-BC41A0E5F8D2}"/>
          </ac:spMkLst>
        </pc:spChg>
        <pc:spChg chg="add mod ord">
          <ac:chgData name="Roman Zhigalov" userId="1f97e9fdf7779aa5" providerId="LiveId" clId="{C9ACDC91-07B3-4B6D-A9E0-E22CFB98FE49}" dt="2022-02-08T17:46:27.990" v="2099" actId="26606"/>
          <ac:spMkLst>
            <pc:docMk/>
            <pc:sldMk cId="2116567326" sldId="280"/>
            <ac:spMk id="4" creationId="{C6E22F48-DD3F-4831-8E27-AA8FAF58B240}"/>
          </ac:spMkLst>
        </pc:spChg>
        <pc:spChg chg="add del mod ord">
          <ac:chgData name="Roman Zhigalov" userId="1f97e9fdf7779aa5" providerId="LiveId" clId="{C9ACDC91-07B3-4B6D-A9E0-E22CFB98FE49}" dt="2022-02-08T17:46:25.960" v="2098"/>
          <ac:spMkLst>
            <pc:docMk/>
            <pc:sldMk cId="2116567326" sldId="280"/>
            <ac:spMk id="5" creationId="{235F4F03-173D-416A-B212-B7C177FD3490}"/>
          </ac:spMkLst>
        </pc:spChg>
        <pc:spChg chg="add mod ord">
          <ac:chgData name="Roman Zhigalov" userId="1f97e9fdf7779aa5" providerId="LiveId" clId="{C9ACDC91-07B3-4B6D-A9E0-E22CFB98FE49}" dt="2022-02-08T17:46:27.990" v="2099" actId="26606"/>
          <ac:spMkLst>
            <pc:docMk/>
            <pc:sldMk cId="2116567326" sldId="280"/>
            <ac:spMk id="6" creationId="{8F5629AC-0C31-4302-8F1E-48DCD8B1EDD5}"/>
          </ac:spMkLst>
        </pc:spChg>
        <pc:spChg chg="add">
          <ac:chgData name="Roman Zhigalov" userId="1f97e9fdf7779aa5" providerId="LiveId" clId="{C9ACDC91-07B3-4B6D-A9E0-E22CFB98FE49}" dt="2022-02-08T17:46:27.990" v="2099" actId="26606"/>
          <ac:spMkLst>
            <pc:docMk/>
            <pc:sldMk cId="2116567326" sldId="280"/>
            <ac:spMk id="71" creationId="{F13C74B1-5B17-4795-BED0-7140497B445A}"/>
          </ac:spMkLst>
        </pc:spChg>
        <pc:spChg chg="add">
          <ac:chgData name="Roman Zhigalov" userId="1f97e9fdf7779aa5" providerId="LiveId" clId="{C9ACDC91-07B3-4B6D-A9E0-E22CFB98FE49}" dt="2022-02-08T17:46:27.990" v="2099" actId="26606"/>
          <ac:spMkLst>
            <pc:docMk/>
            <pc:sldMk cId="2116567326" sldId="280"/>
            <ac:spMk id="73" creationId="{D4974D33-8DC5-464E-8C6D-BE58F0669C17}"/>
          </ac:spMkLst>
        </pc:spChg>
        <pc:picChg chg="add mod">
          <ac:chgData name="Roman Zhigalov" userId="1f97e9fdf7779aa5" providerId="LiveId" clId="{C9ACDC91-07B3-4B6D-A9E0-E22CFB98FE49}" dt="2022-02-08T17:46:27.990" v="2099" actId="26606"/>
          <ac:picMkLst>
            <pc:docMk/>
            <pc:sldMk cId="2116567326" sldId="280"/>
            <ac:picMk id="14338" creationId="{3D104096-9B6E-4E5B-90CC-E89F8F1020C1}"/>
          </ac:picMkLst>
        </pc:picChg>
      </pc:sldChg>
      <pc:sldChg chg="addSp modSp new mod setBg">
        <pc:chgData name="Roman Zhigalov" userId="1f97e9fdf7779aa5" providerId="LiveId" clId="{C9ACDC91-07B3-4B6D-A9E0-E22CFB98FE49}" dt="2022-02-08T17:46:55.544" v="2145" actId="26606"/>
        <pc:sldMkLst>
          <pc:docMk/>
          <pc:sldMk cId="2266124076" sldId="281"/>
        </pc:sldMkLst>
        <pc:spChg chg="mod">
          <ac:chgData name="Roman Zhigalov" userId="1f97e9fdf7779aa5" providerId="LiveId" clId="{C9ACDC91-07B3-4B6D-A9E0-E22CFB98FE49}" dt="2022-02-08T17:46:55.544" v="2145" actId="26606"/>
          <ac:spMkLst>
            <pc:docMk/>
            <pc:sldMk cId="2266124076" sldId="281"/>
            <ac:spMk id="2" creationId="{9CCEBC01-DC17-4745-8C75-F0200BB111C1}"/>
          </ac:spMkLst>
        </pc:spChg>
        <pc:spChg chg="mod">
          <ac:chgData name="Roman Zhigalov" userId="1f97e9fdf7779aa5" providerId="LiveId" clId="{C9ACDC91-07B3-4B6D-A9E0-E22CFB98FE49}" dt="2022-02-08T17:46:55.544" v="2145" actId="26606"/>
          <ac:spMkLst>
            <pc:docMk/>
            <pc:sldMk cId="2266124076" sldId="281"/>
            <ac:spMk id="3" creationId="{8F757FC5-840E-4982-A202-3BB9E3FDABA6}"/>
          </ac:spMkLst>
        </pc:spChg>
        <pc:spChg chg="add">
          <ac:chgData name="Roman Zhigalov" userId="1f97e9fdf7779aa5" providerId="LiveId" clId="{C9ACDC91-07B3-4B6D-A9E0-E22CFB98FE49}" dt="2022-02-08T17:46:55.544" v="2145" actId="26606"/>
          <ac:spMkLst>
            <pc:docMk/>
            <pc:sldMk cId="2266124076" sldId="281"/>
            <ac:spMk id="8" creationId="{B26EE4FD-480F-42A5-9FEB-DA630457CFB7}"/>
          </ac:spMkLst>
        </pc:spChg>
        <pc:spChg chg="add">
          <ac:chgData name="Roman Zhigalov" userId="1f97e9fdf7779aa5" providerId="LiveId" clId="{C9ACDC91-07B3-4B6D-A9E0-E22CFB98FE49}" dt="2022-02-08T17:46:55.544" v="2145" actId="26606"/>
          <ac:spMkLst>
            <pc:docMk/>
            <pc:sldMk cId="2266124076" sldId="281"/>
            <ac:spMk id="10" creationId="{A187062F-BE14-42FC-B06A-607DB23849C3}"/>
          </ac:spMkLst>
        </pc:spChg>
        <pc:spChg chg="add">
          <ac:chgData name="Roman Zhigalov" userId="1f97e9fdf7779aa5" providerId="LiveId" clId="{C9ACDC91-07B3-4B6D-A9E0-E22CFB98FE49}" dt="2022-02-08T17:46:55.544" v="2145" actId="26606"/>
          <ac:spMkLst>
            <pc:docMk/>
            <pc:sldMk cId="2266124076" sldId="281"/>
            <ac:spMk id="12" creationId="{731FE21B-2A45-4BF5-8B03-E12341988774}"/>
          </ac:spMkLst>
        </pc:spChg>
        <pc:spChg chg="add">
          <ac:chgData name="Roman Zhigalov" userId="1f97e9fdf7779aa5" providerId="LiveId" clId="{C9ACDC91-07B3-4B6D-A9E0-E22CFB98FE49}" dt="2022-02-08T17:46:55.544" v="2145" actId="26606"/>
          <ac:spMkLst>
            <pc:docMk/>
            <pc:sldMk cId="2266124076" sldId="281"/>
            <ac:spMk id="14" creationId="{2DC5A94D-79ED-48F5-9DC5-96CBB507CEC8}"/>
          </ac:spMkLst>
        </pc:spChg>
        <pc:spChg chg="add">
          <ac:chgData name="Roman Zhigalov" userId="1f97e9fdf7779aa5" providerId="LiveId" clId="{C9ACDC91-07B3-4B6D-A9E0-E22CFB98FE49}" dt="2022-02-08T17:46:55.544" v="2145" actId="26606"/>
          <ac:spMkLst>
            <pc:docMk/>
            <pc:sldMk cId="2266124076" sldId="281"/>
            <ac:spMk id="16" creationId="{93A3D4BE-AF25-4F9A-9C29-1145CCE24A28}"/>
          </ac:spMkLst>
        </pc:spChg>
      </pc:sldChg>
      <pc:sldChg chg="addSp delSp modSp new mod setBg modClrScheme chgLayout">
        <pc:chgData name="Roman Zhigalov" userId="1f97e9fdf7779aa5" providerId="LiveId" clId="{C9ACDC91-07B3-4B6D-A9E0-E22CFB98FE49}" dt="2022-02-08T17:54:54.071" v="2253" actId="26606"/>
        <pc:sldMkLst>
          <pc:docMk/>
          <pc:sldMk cId="1461673476" sldId="282"/>
        </pc:sldMkLst>
        <pc:spChg chg="del mod ord">
          <ac:chgData name="Roman Zhigalov" userId="1f97e9fdf7779aa5" providerId="LiveId" clId="{C9ACDC91-07B3-4B6D-A9E0-E22CFB98FE49}" dt="2022-02-08T17:54:10.913" v="2173" actId="700"/>
          <ac:spMkLst>
            <pc:docMk/>
            <pc:sldMk cId="1461673476" sldId="282"/>
            <ac:spMk id="2" creationId="{B39D86A9-C0D3-40D1-9066-22794554593B}"/>
          </ac:spMkLst>
        </pc:spChg>
        <pc:spChg chg="del mod ord">
          <ac:chgData name="Roman Zhigalov" userId="1f97e9fdf7779aa5" providerId="LiveId" clId="{C9ACDC91-07B3-4B6D-A9E0-E22CFB98FE49}" dt="2022-02-08T17:54:10.913" v="2173" actId="700"/>
          <ac:spMkLst>
            <pc:docMk/>
            <pc:sldMk cId="1461673476" sldId="282"/>
            <ac:spMk id="3" creationId="{8CD9E338-EE85-4F20-B793-ED7768D2B368}"/>
          </ac:spMkLst>
        </pc:spChg>
        <pc:spChg chg="add mod ord">
          <ac:chgData name="Roman Zhigalov" userId="1f97e9fdf7779aa5" providerId="LiveId" clId="{C9ACDC91-07B3-4B6D-A9E0-E22CFB98FE49}" dt="2022-02-08T17:54:54.071" v="2253" actId="26606"/>
          <ac:spMkLst>
            <pc:docMk/>
            <pc:sldMk cId="1461673476" sldId="282"/>
            <ac:spMk id="4" creationId="{8EAF0E9B-AEAD-4744-B0D6-6F1C6DF5D767}"/>
          </ac:spMkLst>
        </pc:spChg>
        <pc:spChg chg="add del mod ord">
          <ac:chgData name="Roman Zhigalov" userId="1f97e9fdf7779aa5" providerId="LiveId" clId="{C9ACDC91-07B3-4B6D-A9E0-E22CFB98FE49}" dt="2022-02-08T17:54:36.661" v="2246"/>
          <ac:spMkLst>
            <pc:docMk/>
            <pc:sldMk cId="1461673476" sldId="282"/>
            <ac:spMk id="5" creationId="{107BC30E-2E32-4903-9B21-90493C787DD7}"/>
          </ac:spMkLst>
        </pc:spChg>
        <pc:spChg chg="add mod ord">
          <ac:chgData name="Roman Zhigalov" userId="1f97e9fdf7779aa5" providerId="LiveId" clId="{C9ACDC91-07B3-4B6D-A9E0-E22CFB98FE49}" dt="2022-02-08T17:54:54.071" v="2253" actId="26606"/>
          <ac:spMkLst>
            <pc:docMk/>
            <pc:sldMk cId="1461673476" sldId="282"/>
            <ac:spMk id="6" creationId="{D72FD146-3D64-4C04-B59A-601667948D28}"/>
          </ac:spMkLst>
        </pc:spChg>
        <pc:spChg chg="add del">
          <ac:chgData name="Roman Zhigalov" userId="1f97e9fdf7779aa5" providerId="LiveId" clId="{C9ACDC91-07B3-4B6D-A9E0-E22CFB98FE49}" dt="2022-02-08T17:54:41.279" v="2248" actId="26606"/>
          <ac:spMkLst>
            <pc:docMk/>
            <pc:sldMk cId="1461673476" sldId="282"/>
            <ac:spMk id="71" creationId="{D1D34770-47A8-402C-AF23-2B653F2D88C1}"/>
          </ac:spMkLst>
        </pc:spChg>
        <pc:spChg chg="add del">
          <ac:chgData name="Roman Zhigalov" userId="1f97e9fdf7779aa5" providerId="LiveId" clId="{C9ACDC91-07B3-4B6D-A9E0-E22CFB98FE49}" dt="2022-02-08T17:54:43.032" v="2250" actId="26606"/>
          <ac:spMkLst>
            <pc:docMk/>
            <pc:sldMk cId="1461673476" sldId="282"/>
            <ac:spMk id="73" creationId="{21540236-BFD5-4A9D-8840-4703E7F76825}"/>
          </ac:spMkLst>
        </pc:spChg>
        <pc:spChg chg="add del">
          <ac:chgData name="Roman Zhigalov" userId="1f97e9fdf7779aa5" providerId="LiveId" clId="{C9ACDC91-07B3-4B6D-A9E0-E22CFB98FE49}" dt="2022-02-08T17:54:43.032" v="2250" actId="26606"/>
          <ac:spMkLst>
            <pc:docMk/>
            <pc:sldMk cId="1461673476" sldId="282"/>
            <ac:spMk id="16388" creationId="{2C61293E-6EBE-43EF-A52C-9BEBFD7679D4}"/>
          </ac:spMkLst>
        </pc:spChg>
        <pc:spChg chg="add del">
          <ac:chgData name="Roman Zhigalov" userId="1f97e9fdf7779aa5" providerId="LiveId" clId="{C9ACDC91-07B3-4B6D-A9E0-E22CFB98FE49}" dt="2022-02-08T17:54:54.051" v="2252" actId="26606"/>
          <ac:spMkLst>
            <pc:docMk/>
            <pc:sldMk cId="1461673476" sldId="282"/>
            <ac:spMk id="16390" creationId="{5E39A796-BE83-48B1-B33F-35C4A32AAB57}"/>
          </ac:spMkLst>
        </pc:spChg>
        <pc:spChg chg="add del">
          <ac:chgData name="Roman Zhigalov" userId="1f97e9fdf7779aa5" providerId="LiveId" clId="{C9ACDC91-07B3-4B6D-A9E0-E22CFB98FE49}" dt="2022-02-08T17:54:54.051" v="2252" actId="26606"/>
          <ac:spMkLst>
            <pc:docMk/>
            <pc:sldMk cId="1461673476" sldId="282"/>
            <ac:spMk id="16391" creationId="{72F84B47-E267-4194-8194-831DB7B5547F}"/>
          </ac:spMkLst>
        </pc:spChg>
        <pc:spChg chg="add">
          <ac:chgData name="Roman Zhigalov" userId="1f97e9fdf7779aa5" providerId="LiveId" clId="{C9ACDC91-07B3-4B6D-A9E0-E22CFB98FE49}" dt="2022-02-08T17:54:54.071" v="2253" actId="26606"/>
          <ac:spMkLst>
            <pc:docMk/>
            <pc:sldMk cId="1461673476" sldId="282"/>
            <ac:spMk id="16393" creationId="{0E3596DD-156A-473E-9BB3-C6A29F7574E9}"/>
          </ac:spMkLst>
        </pc:spChg>
        <pc:spChg chg="add">
          <ac:chgData name="Roman Zhigalov" userId="1f97e9fdf7779aa5" providerId="LiveId" clId="{C9ACDC91-07B3-4B6D-A9E0-E22CFB98FE49}" dt="2022-02-08T17:54:54.071" v="2253" actId="26606"/>
          <ac:spMkLst>
            <pc:docMk/>
            <pc:sldMk cId="1461673476" sldId="282"/>
            <ac:spMk id="16394" creationId="{2C46C4D6-C474-4E92-B52E-944C1118F7B6}"/>
          </ac:spMkLst>
        </pc:spChg>
        <pc:picChg chg="add mod">
          <ac:chgData name="Roman Zhigalov" userId="1f97e9fdf7779aa5" providerId="LiveId" clId="{C9ACDC91-07B3-4B6D-A9E0-E22CFB98FE49}" dt="2022-02-08T17:54:54.071" v="2253" actId="26606"/>
          <ac:picMkLst>
            <pc:docMk/>
            <pc:sldMk cId="1461673476" sldId="282"/>
            <ac:picMk id="16386" creationId="{59CEE7FC-C189-4488-A18E-C1B90E14F143}"/>
          </ac:picMkLst>
        </pc:picChg>
      </pc:sldChg>
      <pc:sldChg chg="addSp delSp modSp new mod setBg">
        <pc:chgData name="Roman Zhigalov" userId="1f97e9fdf7779aa5" providerId="LiveId" clId="{C9ACDC91-07B3-4B6D-A9E0-E22CFB98FE49}" dt="2022-02-08T17:56:06.620" v="2463" actId="26606"/>
        <pc:sldMkLst>
          <pc:docMk/>
          <pc:sldMk cId="3615473427" sldId="283"/>
        </pc:sldMkLst>
        <pc:spChg chg="mod">
          <ac:chgData name="Roman Zhigalov" userId="1f97e9fdf7779aa5" providerId="LiveId" clId="{C9ACDC91-07B3-4B6D-A9E0-E22CFB98FE49}" dt="2022-02-08T17:56:06.620" v="2463" actId="26606"/>
          <ac:spMkLst>
            <pc:docMk/>
            <pc:sldMk cId="3615473427" sldId="283"/>
            <ac:spMk id="2" creationId="{8BAFF9A3-B9D0-40D5-AE15-E9BB2BA46D9D}"/>
          </ac:spMkLst>
        </pc:spChg>
        <pc:spChg chg="mod">
          <ac:chgData name="Roman Zhigalov" userId="1f97e9fdf7779aa5" providerId="LiveId" clId="{C9ACDC91-07B3-4B6D-A9E0-E22CFB98FE49}" dt="2022-02-08T17:56:06.620" v="2463" actId="26606"/>
          <ac:spMkLst>
            <pc:docMk/>
            <pc:sldMk cId="3615473427" sldId="283"/>
            <ac:spMk id="3" creationId="{B560A694-D4E9-4A46-A744-FAF55132F022}"/>
          </ac:spMkLst>
        </pc:spChg>
        <pc:spChg chg="add">
          <ac:chgData name="Roman Zhigalov" userId="1f97e9fdf7779aa5" providerId="LiveId" clId="{C9ACDC91-07B3-4B6D-A9E0-E22CFB98FE49}" dt="2022-02-08T17:56:06.620" v="2463" actId="26606"/>
          <ac:spMkLst>
            <pc:docMk/>
            <pc:sldMk cId="3615473427" sldId="283"/>
            <ac:spMk id="9" creationId="{F13C74B1-5B17-4795-BED0-7140497B445A}"/>
          </ac:spMkLst>
        </pc:spChg>
        <pc:spChg chg="add del">
          <ac:chgData name="Roman Zhigalov" userId="1f97e9fdf7779aa5" providerId="LiveId" clId="{C9ACDC91-07B3-4B6D-A9E0-E22CFB98FE49}" dt="2022-02-08T17:56:06.597" v="2462" actId="26606"/>
          <ac:spMkLst>
            <pc:docMk/>
            <pc:sldMk cId="3615473427" sldId="283"/>
            <ac:spMk id="10" creationId="{0E3596DD-156A-473E-9BB3-C6A29F7574E9}"/>
          </ac:spMkLst>
        </pc:spChg>
        <pc:spChg chg="add">
          <ac:chgData name="Roman Zhigalov" userId="1f97e9fdf7779aa5" providerId="LiveId" clId="{C9ACDC91-07B3-4B6D-A9E0-E22CFB98FE49}" dt="2022-02-08T17:56:06.620" v="2463" actId="26606"/>
          <ac:spMkLst>
            <pc:docMk/>
            <pc:sldMk cId="3615473427" sldId="283"/>
            <ac:spMk id="11" creationId="{D4974D33-8DC5-464E-8C6D-BE58F0669C17}"/>
          </ac:spMkLst>
        </pc:spChg>
        <pc:spChg chg="add del">
          <ac:chgData name="Roman Zhigalov" userId="1f97e9fdf7779aa5" providerId="LiveId" clId="{C9ACDC91-07B3-4B6D-A9E0-E22CFB98FE49}" dt="2022-02-08T17:56:06.597" v="2462" actId="26606"/>
          <ac:spMkLst>
            <pc:docMk/>
            <pc:sldMk cId="3615473427" sldId="283"/>
            <ac:spMk id="12" creationId="{2C46C4D6-C474-4E92-B52E-944C1118F7B6}"/>
          </ac:spMkLst>
        </pc:spChg>
        <pc:picChg chg="add">
          <ac:chgData name="Roman Zhigalov" userId="1f97e9fdf7779aa5" providerId="LiveId" clId="{C9ACDC91-07B3-4B6D-A9E0-E22CFB98FE49}" dt="2022-02-08T17:56:06.620" v="2463" actId="26606"/>
          <ac:picMkLst>
            <pc:docMk/>
            <pc:sldMk cId="3615473427" sldId="283"/>
            <ac:picMk id="5" creationId="{E85B625B-76BB-4839-9B17-CB8FB7A2A283}"/>
          </ac:picMkLst>
        </pc:picChg>
        <pc:picChg chg="add del">
          <ac:chgData name="Roman Zhigalov" userId="1f97e9fdf7779aa5" providerId="LiveId" clId="{C9ACDC91-07B3-4B6D-A9E0-E22CFB98FE49}" dt="2022-02-08T17:56:06.597" v="2462" actId="26606"/>
          <ac:picMkLst>
            <pc:docMk/>
            <pc:sldMk cId="3615473427" sldId="283"/>
            <ac:picMk id="7" creationId="{96A17E78-BDB0-420E-AEE6-0B55C318E2A2}"/>
          </ac:picMkLst>
        </pc:picChg>
      </pc:sldChg>
      <pc:sldChg chg="addSp delSp modSp new mod setBg">
        <pc:chgData name="Roman Zhigalov" userId="1f97e9fdf7779aa5" providerId="LiveId" clId="{C9ACDC91-07B3-4B6D-A9E0-E22CFB98FE49}" dt="2022-02-08T17:56:51.980" v="2543" actId="26606"/>
        <pc:sldMkLst>
          <pc:docMk/>
          <pc:sldMk cId="503665874" sldId="284"/>
        </pc:sldMkLst>
        <pc:spChg chg="mod">
          <ac:chgData name="Roman Zhigalov" userId="1f97e9fdf7779aa5" providerId="LiveId" clId="{C9ACDC91-07B3-4B6D-A9E0-E22CFB98FE49}" dt="2022-02-08T17:56:51.980" v="2543" actId="26606"/>
          <ac:spMkLst>
            <pc:docMk/>
            <pc:sldMk cId="503665874" sldId="284"/>
            <ac:spMk id="2" creationId="{8C01B1CE-B617-4BE4-B5B3-9BF007A4F551}"/>
          </ac:spMkLst>
        </pc:spChg>
        <pc:spChg chg="del">
          <ac:chgData name="Roman Zhigalov" userId="1f97e9fdf7779aa5" providerId="LiveId" clId="{C9ACDC91-07B3-4B6D-A9E0-E22CFB98FE49}" dt="2022-02-08T17:56:48.778" v="2542"/>
          <ac:spMkLst>
            <pc:docMk/>
            <pc:sldMk cId="503665874" sldId="284"/>
            <ac:spMk id="3" creationId="{F5D36D11-68F9-41A4-9D31-765C3F971044}"/>
          </ac:spMkLst>
        </pc:spChg>
        <pc:spChg chg="add">
          <ac:chgData name="Roman Zhigalov" userId="1f97e9fdf7779aa5" providerId="LiveId" clId="{C9ACDC91-07B3-4B6D-A9E0-E22CFB98FE49}" dt="2022-02-08T17:56:51.980" v="2543" actId="26606"/>
          <ac:spMkLst>
            <pc:docMk/>
            <pc:sldMk cId="503665874" sldId="284"/>
            <ac:spMk id="71" creationId="{665DBBEF-238B-476B-96AB-8AAC3224ECEA}"/>
          </ac:spMkLst>
        </pc:spChg>
        <pc:spChg chg="add">
          <ac:chgData name="Roman Zhigalov" userId="1f97e9fdf7779aa5" providerId="LiveId" clId="{C9ACDC91-07B3-4B6D-A9E0-E22CFB98FE49}" dt="2022-02-08T17:56:51.980" v="2543" actId="26606"/>
          <ac:spMkLst>
            <pc:docMk/>
            <pc:sldMk cId="503665874" sldId="284"/>
            <ac:spMk id="73" creationId="{3FCFB1DE-0B7E-48CC-BA90-B2AB0889F9D6}"/>
          </ac:spMkLst>
        </pc:spChg>
        <pc:picChg chg="add mod">
          <ac:chgData name="Roman Zhigalov" userId="1f97e9fdf7779aa5" providerId="LiveId" clId="{C9ACDC91-07B3-4B6D-A9E0-E22CFB98FE49}" dt="2022-02-08T17:56:51.980" v="2543" actId="26606"/>
          <ac:picMkLst>
            <pc:docMk/>
            <pc:sldMk cId="503665874" sldId="284"/>
            <ac:picMk id="17410" creationId="{9BC3065B-9E21-48CE-9FA1-4E059D08C2D5}"/>
          </ac:picMkLst>
        </pc:picChg>
      </pc:sldChg>
      <pc:sldChg chg="modSp new mod">
        <pc:chgData name="Roman Zhigalov" userId="1f97e9fdf7779aa5" providerId="LiveId" clId="{C9ACDC91-07B3-4B6D-A9E0-E22CFB98FE49}" dt="2022-02-08T17:57:09.101" v="2568" actId="122"/>
        <pc:sldMkLst>
          <pc:docMk/>
          <pc:sldMk cId="2762235145" sldId="285"/>
        </pc:sldMkLst>
        <pc:spChg chg="mod">
          <ac:chgData name="Roman Zhigalov" userId="1f97e9fdf7779aa5" providerId="LiveId" clId="{C9ACDC91-07B3-4B6D-A9E0-E22CFB98FE49}" dt="2022-02-08T17:57:09.101" v="2568" actId="122"/>
          <ac:spMkLst>
            <pc:docMk/>
            <pc:sldMk cId="2762235145" sldId="285"/>
            <ac:spMk id="2" creationId="{34F9034A-0EA1-41D7-827A-E3F9A9600258}"/>
          </ac:spMkLst>
        </pc:spChg>
      </pc:sldChg>
      <pc:sldChg chg="modSp new mod">
        <pc:chgData name="Roman Zhigalov" userId="1f97e9fdf7779aa5" providerId="LiveId" clId="{C9ACDC91-07B3-4B6D-A9E0-E22CFB98FE49}" dt="2022-02-08T17:57:14.590" v="2590" actId="122"/>
        <pc:sldMkLst>
          <pc:docMk/>
          <pc:sldMk cId="326479864" sldId="286"/>
        </pc:sldMkLst>
        <pc:spChg chg="mod">
          <ac:chgData name="Roman Zhigalov" userId="1f97e9fdf7779aa5" providerId="LiveId" clId="{C9ACDC91-07B3-4B6D-A9E0-E22CFB98FE49}" dt="2022-02-08T17:57:14.590" v="2590" actId="122"/>
          <ac:spMkLst>
            <pc:docMk/>
            <pc:sldMk cId="326479864" sldId="286"/>
            <ac:spMk id="2" creationId="{722E4526-5BEC-43B3-82A0-C8AEA6736BC2}"/>
          </ac:spMkLst>
        </pc:spChg>
      </pc:sldChg>
      <pc:sldChg chg="add">
        <pc:chgData name="Roman Zhigalov" userId="1f97e9fdf7779aa5" providerId="LiveId" clId="{C9ACDC91-07B3-4B6D-A9E0-E22CFB98FE49}" dt="2022-02-08T18:06:19.319" v="2591"/>
        <pc:sldMkLst>
          <pc:docMk/>
          <pc:sldMk cId="1630739741" sldId="294"/>
        </pc:sldMkLst>
      </pc:sldChg>
      <pc:sldChg chg="modSp new mod">
        <pc:chgData name="Roman Zhigalov" userId="1f97e9fdf7779aa5" providerId="LiveId" clId="{C9ACDC91-07B3-4B6D-A9E0-E22CFB98FE49}" dt="2022-02-08T18:08:53.672" v="2612" actId="20577"/>
        <pc:sldMkLst>
          <pc:docMk/>
          <pc:sldMk cId="1201753923" sldId="295"/>
        </pc:sldMkLst>
        <pc:spChg chg="mod">
          <ac:chgData name="Roman Zhigalov" userId="1f97e9fdf7779aa5" providerId="LiveId" clId="{C9ACDC91-07B3-4B6D-A9E0-E22CFB98FE49}" dt="2022-02-08T18:08:53.672" v="2612" actId="20577"/>
          <ac:spMkLst>
            <pc:docMk/>
            <pc:sldMk cId="1201753923" sldId="295"/>
            <ac:spMk id="2" creationId="{B368DC7B-8F3E-43E9-A785-8BCCCD6474A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FB418-35C6-40E9-93ED-0F62F42FD9D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E37F9FD0-F675-48B1-8BD9-4D21C7C5DE28}">
      <dgm:prSet/>
      <dgm:spPr/>
      <dgm:t>
        <a:bodyPr/>
        <a:lstStyle/>
        <a:p>
          <a:r>
            <a:rPr lang="ru-RU"/>
            <a:t>Революционное народничество</a:t>
          </a:r>
          <a:endParaRPr lang="en-US"/>
        </a:p>
      </dgm:t>
    </dgm:pt>
    <dgm:pt modelId="{E6B236DB-1DAC-416B-B22F-EFCC8E90CE58}" type="parTrans" cxnId="{A36F498E-0C36-469C-82D9-1915F90AB3C1}">
      <dgm:prSet/>
      <dgm:spPr/>
      <dgm:t>
        <a:bodyPr/>
        <a:lstStyle/>
        <a:p>
          <a:endParaRPr lang="en-US"/>
        </a:p>
      </dgm:t>
    </dgm:pt>
    <dgm:pt modelId="{0D58EFDA-CD3E-4A8B-9F25-199270F2B518}" type="sibTrans" cxnId="{A36F498E-0C36-469C-82D9-1915F90AB3C1}">
      <dgm:prSet/>
      <dgm:spPr/>
      <dgm:t>
        <a:bodyPr/>
        <a:lstStyle/>
        <a:p>
          <a:endParaRPr lang="en-US"/>
        </a:p>
      </dgm:t>
    </dgm:pt>
    <dgm:pt modelId="{B8BE4223-3CB2-41ED-BD11-7188E6B23117}">
      <dgm:prSet/>
      <dgm:spPr/>
      <dgm:t>
        <a:bodyPr/>
        <a:lstStyle/>
        <a:p>
          <a:r>
            <a:rPr lang="ru-RU"/>
            <a:t>Рабочее движение и марксизм</a:t>
          </a:r>
          <a:endParaRPr lang="en-US"/>
        </a:p>
      </dgm:t>
    </dgm:pt>
    <dgm:pt modelId="{5240BCF7-AA78-40A9-8257-347D66296847}" type="parTrans" cxnId="{12F9D05B-5BDC-4A75-86CE-F845FE0BFA2E}">
      <dgm:prSet/>
      <dgm:spPr/>
      <dgm:t>
        <a:bodyPr/>
        <a:lstStyle/>
        <a:p>
          <a:endParaRPr lang="en-US"/>
        </a:p>
      </dgm:t>
    </dgm:pt>
    <dgm:pt modelId="{D843BFBB-D22A-46EC-9782-1409EFE7DFA4}" type="sibTrans" cxnId="{12F9D05B-5BDC-4A75-86CE-F845FE0BFA2E}">
      <dgm:prSet/>
      <dgm:spPr/>
      <dgm:t>
        <a:bodyPr/>
        <a:lstStyle/>
        <a:p>
          <a:endParaRPr lang="en-US"/>
        </a:p>
      </dgm:t>
    </dgm:pt>
    <dgm:pt modelId="{B9F96A17-897A-41A1-88AB-7E6D574FB9CD}">
      <dgm:prSet/>
      <dgm:spPr/>
      <dgm:t>
        <a:bodyPr/>
        <a:lstStyle/>
        <a:p>
          <a:r>
            <a:rPr lang="ru-RU"/>
            <a:t>Социал-демократическое движение</a:t>
          </a:r>
          <a:endParaRPr lang="en-US"/>
        </a:p>
      </dgm:t>
    </dgm:pt>
    <dgm:pt modelId="{258EB2A1-6B88-4838-A811-EAD120F093E4}" type="parTrans" cxnId="{69DBD30C-C4DC-46C5-B100-C725BFEDD7CA}">
      <dgm:prSet/>
      <dgm:spPr/>
      <dgm:t>
        <a:bodyPr/>
        <a:lstStyle/>
        <a:p>
          <a:endParaRPr lang="en-US"/>
        </a:p>
      </dgm:t>
    </dgm:pt>
    <dgm:pt modelId="{52A74C01-1710-4E30-ABD9-C84E2D0E8018}" type="sibTrans" cxnId="{69DBD30C-C4DC-46C5-B100-C725BFEDD7CA}">
      <dgm:prSet/>
      <dgm:spPr/>
      <dgm:t>
        <a:bodyPr/>
        <a:lstStyle/>
        <a:p>
          <a:endParaRPr lang="en-US"/>
        </a:p>
      </dgm:t>
    </dgm:pt>
    <dgm:pt modelId="{E9ED98B1-FDEA-454D-AD10-C3D5BD7AF1DE}" type="pres">
      <dgm:prSet presAssocID="{CCCFB418-35C6-40E9-93ED-0F62F42FD9DE}" presName="root" presStyleCnt="0">
        <dgm:presLayoutVars>
          <dgm:dir/>
          <dgm:resizeHandles val="exact"/>
        </dgm:presLayoutVars>
      </dgm:prSet>
      <dgm:spPr/>
    </dgm:pt>
    <dgm:pt modelId="{4C72B43E-0FAD-44B3-BF8F-2A54CDD1B7F6}" type="pres">
      <dgm:prSet presAssocID="{E37F9FD0-F675-48B1-8BD9-4D21C7C5DE28}" presName="compNode" presStyleCnt="0"/>
      <dgm:spPr/>
    </dgm:pt>
    <dgm:pt modelId="{E452C691-DD4D-4D37-AFBB-19F4079475BA}" type="pres">
      <dgm:prSet presAssocID="{E37F9FD0-F675-48B1-8BD9-4D21C7C5DE28}" presName="bgRect" presStyleLbl="bgShp" presStyleIdx="0" presStyleCnt="3"/>
      <dgm:spPr/>
    </dgm:pt>
    <dgm:pt modelId="{4E029446-8287-41BD-B51B-05CBFF38E03F}" type="pres">
      <dgm:prSet presAssocID="{E37F9FD0-F675-48B1-8BD9-4D21C7C5DE2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57F89672-15F3-47E3-912D-C80EB2786423}" type="pres">
      <dgm:prSet presAssocID="{E37F9FD0-F675-48B1-8BD9-4D21C7C5DE28}" presName="spaceRect" presStyleCnt="0"/>
      <dgm:spPr/>
    </dgm:pt>
    <dgm:pt modelId="{A8EFCDCE-AACF-4BDC-A7E1-A9FBF24EA21E}" type="pres">
      <dgm:prSet presAssocID="{E37F9FD0-F675-48B1-8BD9-4D21C7C5DE28}" presName="parTx" presStyleLbl="revTx" presStyleIdx="0" presStyleCnt="3">
        <dgm:presLayoutVars>
          <dgm:chMax val="0"/>
          <dgm:chPref val="0"/>
        </dgm:presLayoutVars>
      </dgm:prSet>
      <dgm:spPr/>
    </dgm:pt>
    <dgm:pt modelId="{10CB628B-ACE8-4261-BD1E-8330457B94E5}" type="pres">
      <dgm:prSet presAssocID="{0D58EFDA-CD3E-4A8B-9F25-199270F2B518}" presName="sibTrans" presStyleCnt="0"/>
      <dgm:spPr/>
    </dgm:pt>
    <dgm:pt modelId="{271455CE-5CAE-4F90-A3D8-E328B26FDD0C}" type="pres">
      <dgm:prSet presAssocID="{B8BE4223-3CB2-41ED-BD11-7188E6B23117}" presName="compNode" presStyleCnt="0"/>
      <dgm:spPr/>
    </dgm:pt>
    <dgm:pt modelId="{88ED8854-5976-4567-877A-6B70A1325286}" type="pres">
      <dgm:prSet presAssocID="{B8BE4223-3CB2-41ED-BD11-7188E6B23117}" presName="bgRect" presStyleLbl="bgShp" presStyleIdx="1" presStyleCnt="3"/>
      <dgm:spPr/>
    </dgm:pt>
    <dgm:pt modelId="{7AD75C82-1CB4-4232-8AE3-67881550F998}" type="pres">
      <dgm:prSet presAssocID="{B8BE4223-3CB2-41ED-BD11-7188E6B2311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Автомобиль"/>
        </a:ext>
      </dgm:extLst>
    </dgm:pt>
    <dgm:pt modelId="{49C7BC47-FBC0-4967-B964-07E0777C9DA8}" type="pres">
      <dgm:prSet presAssocID="{B8BE4223-3CB2-41ED-BD11-7188E6B23117}" presName="spaceRect" presStyleCnt="0"/>
      <dgm:spPr/>
    </dgm:pt>
    <dgm:pt modelId="{416BCF8C-C558-46C1-AB45-7D400EAC0A06}" type="pres">
      <dgm:prSet presAssocID="{B8BE4223-3CB2-41ED-BD11-7188E6B23117}" presName="parTx" presStyleLbl="revTx" presStyleIdx="1" presStyleCnt="3">
        <dgm:presLayoutVars>
          <dgm:chMax val="0"/>
          <dgm:chPref val="0"/>
        </dgm:presLayoutVars>
      </dgm:prSet>
      <dgm:spPr/>
    </dgm:pt>
    <dgm:pt modelId="{002B9FD4-F565-4FB6-8041-268971E03594}" type="pres">
      <dgm:prSet presAssocID="{D843BFBB-D22A-46EC-9782-1409EFE7DFA4}" presName="sibTrans" presStyleCnt="0"/>
      <dgm:spPr/>
    </dgm:pt>
    <dgm:pt modelId="{534647B4-79F9-4FC4-8A7D-D458E7BBFACF}" type="pres">
      <dgm:prSet presAssocID="{B9F96A17-897A-41A1-88AB-7E6D574FB9CD}" presName="compNode" presStyleCnt="0"/>
      <dgm:spPr/>
    </dgm:pt>
    <dgm:pt modelId="{EA50C641-1BFD-4882-B44C-FD7DE357C2AF}" type="pres">
      <dgm:prSet presAssocID="{B9F96A17-897A-41A1-88AB-7E6D574FB9CD}" presName="bgRect" presStyleLbl="bgShp" presStyleIdx="2" presStyleCnt="3"/>
      <dgm:spPr/>
    </dgm:pt>
    <dgm:pt modelId="{A8B0CEAE-B813-47F3-96CE-74B37E8F8D96}" type="pres">
      <dgm:prSet presAssocID="{B9F96A17-897A-41A1-88AB-7E6D574FB9C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0183E844-9739-4A5D-9C41-FD52A6E70AFD}" type="pres">
      <dgm:prSet presAssocID="{B9F96A17-897A-41A1-88AB-7E6D574FB9CD}" presName="spaceRect" presStyleCnt="0"/>
      <dgm:spPr/>
    </dgm:pt>
    <dgm:pt modelId="{EB89AD9D-65D1-4045-864E-9B5735F9F76A}" type="pres">
      <dgm:prSet presAssocID="{B9F96A17-897A-41A1-88AB-7E6D574FB9C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9DBD30C-C4DC-46C5-B100-C725BFEDD7CA}" srcId="{CCCFB418-35C6-40E9-93ED-0F62F42FD9DE}" destId="{B9F96A17-897A-41A1-88AB-7E6D574FB9CD}" srcOrd="2" destOrd="0" parTransId="{258EB2A1-6B88-4838-A811-EAD120F093E4}" sibTransId="{52A74C01-1710-4E30-ABD9-C84E2D0E8018}"/>
    <dgm:cxn modelId="{12F9D05B-5BDC-4A75-86CE-F845FE0BFA2E}" srcId="{CCCFB418-35C6-40E9-93ED-0F62F42FD9DE}" destId="{B8BE4223-3CB2-41ED-BD11-7188E6B23117}" srcOrd="1" destOrd="0" parTransId="{5240BCF7-AA78-40A9-8257-347D66296847}" sibTransId="{D843BFBB-D22A-46EC-9782-1409EFE7DFA4}"/>
    <dgm:cxn modelId="{2881FF51-C1C2-4E8E-8A58-32CC7AEC179F}" type="presOf" srcId="{CCCFB418-35C6-40E9-93ED-0F62F42FD9DE}" destId="{E9ED98B1-FDEA-454D-AD10-C3D5BD7AF1DE}" srcOrd="0" destOrd="0" presId="urn:microsoft.com/office/officeart/2018/2/layout/IconVerticalSolidList"/>
    <dgm:cxn modelId="{614EFF54-A3F7-4A6A-A444-6900EA3E077A}" type="presOf" srcId="{B9F96A17-897A-41A1-88AB-7E6D574FB9CD}" destId="{EB89AD9D-65D1-4045-864E-9B5735F9F76A}" srcOrd="0" destOrd="0" presId="urn:microsoft.com/office/officeart/2018/2/layout/IconVerticalSolidList"/>
    <dgm:cxn modelId="{A36F498E-0C36-469C-82D9-1915F90AB3C1}" srcId="{CCCFB418-35C6-40E9-93ED-0F62F42FD9DE}" destId="{E37F9FD0-F675-48B1-8BD9-4D21C7C5DE28}" srcOrd="0" destOrd="0" parTransId="{E6B236DB-1DAC-416B-B22F-EFCC8E90CE58}" sibTransId="{0D58EFDA-CD3E-4A8B-9F25-199270F2B518}"/>
    <dgm:cxn modelId="{5C9182D9-2C93-4C7E-A3DB-93C70350A990}" type="presOf" srcId="{E37F9FD0-F675-48B1-8BD9-4D21C7C5DE28}" destId="{A8EFCDCE-AACF-4BDC-A7E1-A9FBF24EA21E}" srcOrd="0" destOrd="0" presId="urn:microsoft.com/office/officeart/2018/2/layout/IconVerticalSolidList"/>
    <dgm:cxn modelId="{1CA6DBFA-18BC-4126-A294-A84DA174563D}" type="presOf" srcId="{B8BE4223-3CB2-41ED-BD11-7188E6B23117}" destId="{416BCF8C-C558-46C1-AB45-7D400EAC0A06}" srcOrd="0" destOrd="0" presId="urn:microsoft.com/office/officeart/2018/2/layout/IconVerticalSolidList"/>
    <dgm:cxn modelId="{89DD5079-2D2A-4F04-A03C-71741F218ED8}" type="presParOf" srcId="{E9ED98B1-FDEA-454D-AD10-C3D5BD7AF1DE}" destId="{4C72B43E-0FAD-44B3-BF8F-2A54CDD1B7F6}" srcOrd="0" destOrd="0" presId="urn:microsoft.com/office/officeart/2018/2/layout/IconVerticalSolidList"/>
    <dgm:cxn modelId="{7617EFE6-D492-419B-9BD1-0B3426123040}" type="presParOf" srcId="{4C72B43E-0FAD-44B3-BF8F-2A54CDD1B7F6}" destId="{E452C691-DD4D-4D37-AFBB-19F4079475BA}" srcOrd="0" destOrd="0" presId="urn:microsoft.com/office/officeart/2018/2/layout/IconVerticalSolidList"/>
    <dgm:cxn modelId="{B1BBCE39-2DDB-4595-9200-9292D5CCEF28}" type="presParOf" srcId="{4C72B43E-0FAD-44B3-BF8F-2A54CDD1B7F6}" destId="{4E029446-8287-41BD-B51B-05CBFF38E03F}" srcOrd="1" destOrd="0" presId="urn:microsoft.com/office/officeart/2018/2/layout/IconVerticalSolidList"/>
    <dgm:cxn modelId="{D4A95020-A874-4C5B-B3A5-BE6286596BBA}" type="presParOf" srcId="{4C72B43E-0FAD-44B3-BF8F-2A54CDD1B7F6}" destId="{57F89672-15F3-47E3-912D-C80EB2786423}" srcOrd="2" destOrd="0" presId="urn:microsoft.com/office/officeart/2018/2/layout/IconVerticalSolidList"/>
    <dgm:cxn modelId="{92DC5C4A-A818-4155-9D52-5D27A2E7FFF5}" type="presParOf" srcId="{4C72B43E-0FAD-44B3-BF8F-2A54CDD1B7F6}" destId="{A8EFCDCE-AACF-4BDC-A7E1-A9FBF24EA21E}" srcOrd="3" destOrd="0" presId="urn:microsoft.com/office/officeart/2018/2/layout/IconVerticalSolidList"/>
    <dgm:cxn modelId="{5EFDB1C6-A16E-4298-93A6-CEC4CC8DC2F1}" type="presParOf" srcId="{E9ED98B1-FDEA-454D-AD10-C3D5BD7AF1DE}" destId="{10CB628B-ACE8-4261-BD1E-8330457B94E5}" srcOrd="1" destOrd="0" presId="urn:microsoft.com/office/officeart/2018/2/layout/IconVerticalSolidList"/>
    <dgm:cxn modelId="{74B7406F-F844-4149-976B-5274FB7CB7F7}" type="presParOf" srcId="{E9ED98B1-FDEA-454D-AD10-C3D5BD7AF1DE}" destId="{271455CE-5CAE-4F90-A3D8-E328B26FDD0C}" srcOrd="2" destOrd="0" presId="urn:microsoft.com/office/officeart/2018/2/layout/IconVerticalSolidList"/>
    <dgm:cxn modelId="{A64F903E-0F39-4CE5-802E-41919B4ED9B1}" type="presParOf" srcId="{271455CE-5CAE-4F90-A3D8-E328B26FDD0C}" destId="{88ED8854-5976-4567-877A-6B70A1325286}" srcOrd="0" destOrd="0" presId="urn:microsoft.com/office/officeart/2018/2/layout/IconVerticalSolidList"/>
    <dgm:cxn modelId="{80791641-9DBC-46D1-B164-146F9663B24A}" type="presParOf" srcId="{271455CE-5CAE-4F90-A3D8-E328B26FDD0C}" destId="{7AD75C82-1CB4-4232-8AE3-67881550F998}" srcOrd="1" destOrd="0" presId="urn:microsoft.com/office/officeart/2018/2/layout/IconVerticalSolidList"/>
    <dgm:cxn modelId="{28FA579E-6CA2-49F5-A3A9-AF1DCDA62916}" type="presParOf" srcId="{271455CE-5CAE-4F90-A3D8-E328B26FDD0C}" destId="{49C7BC47-FBC0-4967-B964-07E0777C9DA8}" srcOrd="2" destOrd="0" presId="urn:microsoft.com/office/officeart/2018/2/layout/IconVerticalSolidList"/>
    <dgm:cxn modelId="{30EAAEB8-7693-4E13-85C7-A04D8C56A584}" type="presParOf" srcId="{271455CE-5CAE-4F90-A3D8-E328B26FDD0C}" destId="{416BCF8C-C558-46C1-AB45-7D400EAC0A06}" srcOrd="3" destOrd="0" presId="urn:microsoft.com/office/officeart/2018/2/layout/IconVerticalSolidList"/>
    <dgm:cxn modelId="{161A02D7-DC90-4210-8F4E-558C1FF7F23F}" type="presParOf" srcId="{E9ED98B1-FDEA-454D-AD10-C3D5BD7AF1DE}" destId="{002B9FD4-F565-4FB6-8041-268971E03594}" srcOrd="3" destOrd="0" presId="urn:microsoft.com/office/officeart/2018/2/layout/IconVerticalSolidList"/>
    <dgm:cxn modelId="{9CF08E18-FABD-4142-A13B-CCE1F50C5A4B}" type="presParOf" srcId="{E9ED98B1-FDEA-454D-AD10-C3D5BD7AF1DE}" destId="{534647B4-79F9-4FC4-8A7D-D458E7BBFACF}" srcOrd="4" destOrd="0" presId="urn:microsoft.com/office/officeart/2018/2/layout/IconVerticalSolidList"/>
    <dgm:cxn modelId="{EEE609B8-0E58-4BAF-98FE-04E9D3AC0442}" type="presParOf" srcId="{534647B4-79F9-4FC4-8A7D-D458E7BBFACF}" destId="{EA50C641-1BFD-4882-B44C-FD7DE357C2AF}" srcOrd="0" destOrd="0" presId="urn:microsoft.com/office/officeart/2018/2/layout/IconVerticalSolidList"/>
    <dgm:cxn modelId="{5F3BF13E-9821-456D-BADC-BCD943EF9F2C}" type="presParOf" srcId="{534647B4-79F9-4FC4-8A7D-D458E7BBFACF}" destId="{A8B0CEAE-B813-47F3-96CE-74B37E8F8D96}" srcOrd="1" destOrd="0" presId="urn:microsoft.com/office/officeart/2018/2/layout/IconVerticalSolidList"/>
    <dgm:cxn modelId="{0DC2269A-49F4-463B-AE5E-CFB9CA614157}" type="presParOf" srcId="{534647B4-79F9-4FC4-8A7D-D458E7BBFACF}" destId="{0183E844-9739-4A5D-9C41-FD52A6E70AFD}" srcOrd="2" destOrd="0" presId="urn:microsoft.com/office/officeart/2018/2/layout/IconVerticalSolidList"/>
    <dgm:cxn modelId="{C51D4E04-27CD-483D-B795-655C7CF0B062}" type="presParOf" srcId="{534647B4-79F9-4FC4-8A7D-D458E7BBFACF}" destId="{EB89AD9D-65D1-4045-864E-9B5735F9F76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E3B68C-5AA5-4603-999E-8713D90CB1F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CDDE741-AD49-4926-A277-B72F4259F37A}">
      <dgm:prSet phldrT="[Текст]"/>
      <dgm:spPr/>
      <dgm:t>
        <a:bodyPr/>
        <a:lstStyle/>
        <a:p>
          <a:r>
            <a:rPr lang="ru-RU" dirty="0"/>
            <a:t>Пропагандистское направление</a:t>
          </a:r>
        </a:p>
      </dgm:t>
    </dgm:pt>
    <dgm:pt modelId="{5FAB73F9-97EC-4034-A844-DC9E70EC93EB}" type="parTrans" cxnId="{5CAF5794-C6E0-431D-8985-E5E5F3FADAF3}">
      <dgm:prSet/>
      <dgm:spPr/>
      <dgm:t>
        <a:bodyPr/>
        <a:lstStyle/>
        <a:p>
          <a:endParaRPr lang="ru-RU"/>
        </a:p>
      </dgm:t>
    </dgm:pt>
    <dgm:pt modelId="{DE6B276E-1EDE-4A84-ABA4-6DDCE786EA2C}" type="sibTrans" cxnId="{5CAF5794-C6E0-431D-8985-E5E5F3FADAF3}">
      <dgm:prSet/>
      <dgm:spPr/>
      <dgm:t>
        <a:bodyPr/>
        <a:lstStyle/>
        <a:p>
          <a:endParaRPr lang="ru-RU"/>
        </a:p>
      </dgm:t>
    </dgm:pt>
    <dgm:pt modelId="{B0066A33-DAF4-430D-9F2C-6E9A4E204D4E}">
      <dgm:prSet phldrT="[Текст]"/>
      <dgm:spPr/>
      <dgm:t>
        <a:bodyPr/>
        <a:lstStyle/>
        <a:p>
          <a:r>
            <a:rPr lang="ru-RU" dirty="0"/>
            <a:t>Русский народ не готов к революции</a:t>
          </a:r>
        </a:p>
      </dgm:t>
    </dgm:pt>
    <dgm:pt modelId="{E01DE826-8E21-410F-8074-5F02DF6A1EB0}" type="parTrans" cxnId="{6A1E026C-412B-4B49-A36A-ACCABFEBC29B}">
      <dgm:prSet/>
      <dgm:spPr/>
      <dgm:t>
        <a:bodyPr/>
        <a:lstStyle/>
        <a:p>
          <a:endParaRPr lang="ru-RU"/>
        </a:p>
      </dgm:t>
    </dgm:pt>
    <dgm:pt modelId="{7DF397DF-8745-40BD-95F9-C5CCA63F42EB}" type="sibTrans" cxnId="{6A1E026C-412B-4B49-A36A-ACCABFEBC29B}">
      <dgm:prSet/>
      <dgm:spPr/>
      <dgm:t>
        <a:bodyPr/>
        <a:lstStyle/>
        <a:p>
          <a:endParaRPr lang="ru-RU"/>
        </a:p>
      </dgm:t>
    </dgm:pt>
    <dgm:pt modelId="{EDCDE39F-0502-4278-AC5D-BE0C0C940120}">
      <dgm:prSet phldrT="[Текст]"/>
      <dgm:spPr/>
      <dgm:t>
        <a:bodyPr/>
        <a:lstStyle/>
        <a:p>
          <a:r>
            <a:rPr lang="ru-RU" dirty="0"/>
            <a:t>Необходима широкая пропаганда в народных массах</a:t>
          </a:r>
        </a:p>
      </dgm:t>
    </dgm:pt>
    <dgm:pt modelId="{A809BF38-1460-48F8-B0AC-28EDCF7CB3E3}" type="parTrans" cxnId="{C7CA6B57-54D9-4ECA-A3A7-CB5FA2AB6713}">
      <dgm:prSet/>
      <dgm:spPr/>
      <dgm:t>
        <a:bodyPr/>
        <a:lstStyle/>
        <a:p>
          <a:endParaRPr lang="ru-RU"/>
        </a:p>
      </dgm:t>
    </dgm:pt>
    <dgm:pt modelId="{5C391C4D-BC23-4926-A78B-DA349857D13B}" type="sibTrans" cxnId="{C7CA6B57-54D9-4ECA-A3A7-CB5FA2AB6713}">
      <dgm:prSet/>
      <dgm:spPr/>
      <dgm:t>
        <a:bodyPr/>
        <a:lstStyle/>
        <a:p>
          <a:endParaRPr lang="ru-RU"/>
        </a:p>
      </dgm:t>
    </dgm:pt>
    <dgm:pt modelId="{04075DD8-99EB-4262-A883-971AD35EC1EA}">
      <dgm:prSet phldrT="[Текст]"/>
      <dgm:spPr/>
      <dgm:t>
        <a:bodyPr/>
        <a:lstStyle/>
        <a:p>
          <a:r>
            <a:rPr lang="ru-RU" dirty="0"/>
            <a:t>Бунтарское направление</a:t>
          </a:r>
        </a:p>
      </dgm:t>
    </dgm:pt>
    <dgm:pt modelId="{9247A6FD-E4C5-461A-B22B-A5BC56E55BC4}" type="parTrans" cxnId="{AD53ABB0-B8E1-43C6-8DF6-362A28A28F40}">
      <dgm:prSet/>
      <dgm:spPr/>
      <dgm:t>
        <a:bodyPr/>
        <a:lstStyle/>
        <a:p>
          <a:endParaRPr lang="ru-RU"/>
        </a:p>
      </dgm:t>
    </dgm:pt>
    <dgm:pt modelId="{BE9452E3-EC1B-4F14-8545-E973BB1CA5F2}" type="sibTrans" cxnId="{AD53ABB0-B8E1-43C6-8DF6-362A28A28F40}">
      <dgm:prSet/>
      <dgm:spPr/>
      <dgm:t>
        <a:bodyPr/>
        <a:lstStyle/>
        <a:p>
          <a:endParaRPr lang="ru-RU"/>
        </a:p>
      </dgm:t>
    </dgm:pt>
    <dgm:pt modelId="{888944FA-372B-4A25-A67C-800B57B990DA}">
      <dgm:prSet phldrT="[Текст]"/>
      <dgm:spPr/>
      <dgm:t>
        <a:bodyPr/>
        <a:lstStyle/>
        <a:p>
          <a:r>
            <a:rPr lang="ru-RU" dirty="0"/>
            <a:t>Призывали интеллигенцию «идти в народ»</a:t>
          </a:r>
        </a:p>
      </dgm:t>
    </dgm:pt>
    <dgm:pt modelId="{217861C1-5320-44C3-94C2-32A19D751A16}" type="parTrans" cxnId="{ADBDB398-B998-4523-BF67-8938F2AFEB80}">
      <dgm:prSet/>
      <dgm:spPr/>
      <dgm:t>
        <a:bodyPr/>
        <a:lstStyle/>
        <a:p>
          <a:endParaRPr lang="ru-RU"/>
        </a:p>
      </dgm:t>
    </dgm:pt>
    <dgm:pt modelId="{7C549E6C-B6B8-4245-8808-75128049AA17}" type="sibTrans" cxnId="{ADBDB398-B998-4523-BF67-8938F2AFEB80}">
      <dgm:prSet/>
      <dgm:spPr/>
      <dgm:t>
        <a:bodyPr/>
        <a:lstStyle/>
        <a:p>
          <a:endParaRPr lang="ru-RU"/>
        </a:p>
      </dgm:t>
    </dgm:pt>
    <dgm:pt modelId="{C73B8CBB-9FD7-4252-A31F-1212D14559A0}">
      <dgm:prSet phldrT="[Текст]"/>
      <dgm:spPr/>
      <dgm:t>
        <a:bodyPr/>
        <a:lstStyle/>
        <a:p>
          <a:r>
            <a:rPr lang="ru-RU" dirty="0"/>
            <a:t>Интеллигенция должна поднять народ на восстание</a:t>
          </a:r>
        </a:p>
      </dgm:t>
    </dgm:pt>
    <dgm:pt modelId="{CB778B1B-24F8-45BB-AC5B-3F29A0E17682}" type="parTrans" cxnId="{B2AE6B83-298C-43D3-B90C-A262B763F44F}">
      <dgm:prSet/>
      <dgm:spPr/>
      <dgm:t>
        <a:bodyPr/>
        <a:lstStyle/>
        <a:p>
          <a:endParaRPr lang="ru-RU"/>
        </a:p>
      </dgm:t>
    </dgm:pt>
    <dgm:pt modelId="{2247613A-0E40-4E43-88A8-7F2FA62FF341}" type="sibTrans" cxnId="{B2AE6B83-298C-43D3-B90C-A262B763F44F}">
      <dgm:prSet/>
      <dgm:spPr/>
      <dgm:t>
        <a:bodyPr/>
        <a:lstStyle/>
        <a:p>
          <a:endParaRPr lang="ru-RU"/>
        </a:p>
      </dgm:t>
    </dgm:pt>
    <dgm:pt modelId="{37A2E955-0F3C-4253-83AE-CB5C17222E2E}">
      <dgm:prSet phldrT="[Текст]"/>
      <dgm:spPr/>
      <dgm:t>
        <a:bodyPr/>
        <a:lstStyle/>
        <a:p>
          <a:r>
            <a:rPr lang="ru-RU" dirty="0"/>
            <a:t>Заговорщицкое направление</a:t>
          </a:r>
        </a:p>
      </dgm:t>
    </dgm:pt>
    <dgm:pt modelId="{9E0E972E-3C99-4CFB-BCD3-0BE904AF7DEF}" type="parTrans" cxnId="{5000D768-E156-4B5F-B56D-FD2542EA380E}">
      <dgm:prSet/>
      <dgm:spPr/>
      <dgm:t>
        <a:bodyPr/>
        <a:lstStyle/>
        <a:p>
          <a:endParaRPr lang="ru-RU"/>
        </a:p>
      </dgm:t>
    </dgm:pt>
    <dgm:pt modelId="{C01A47FB-8821-4C5A-AE85-01A3B6CB1AB1}" type="sibTrans" cxnId="{5000D768-E156-4B5F-B56D-FD2542EA380E}">
      <dgm:prSet/>
      <dgm:spPr/>
      <dgm:t>
        <a:bodyPr/>
        <a:lstStyle/>
        <a:p>
          <a:endParaRPr lang="ru-RU"/>
        </a:p>
      </dgm:t>
    </dgm:pt>
    <dgm:pt modelId="{C24D8352-30BA-45F2-81FD-D45F0C002C01}">
      <dgm:prSet phldrT="[Текст]"/>
      <dgm:spPr/>
      <dgm:t>
        <a:bodyPr/>
        <a:lstStyle/>
        <a:p>
          <a:r>
            <a:rPr lang="ru-RU" dirty="0"/>
            <a:t>Путём террора свергнуть царский режим</a:t>
          </a:r>
        </a:p>
      </dgm:t>
    </dgm:pt>
    <dgm:pt modelId="{19918003-609D-468A-9C15-0C2DB7F14542}" type="parTrans" cxnId="{62695C15-9791-40B9-9E88-6E60D1919FFE}">
      <dgm:prSet/>
      <dgm:spPr/>
      <dgm:t>
        <a:bodyPr/>
        <a:lstStyle/>
        <a:p>
          <a:endParaRPr lang="ru-RU"/>
        </a:p>
      </dgm:t>
    </dgm:pt>
    <dgm:pt modelId="{5D478FE7-D47B-49B1-90B1-1CC41CC74747}" type="sibTrans" cxnId="{62695C15-9791-40B9-9E88-6E60D1919FFE}">
      <dgm:prSet/>
      <dgm:spPr/>
      <dgm:t>
        <a:bodyPr/>
        <a:lstStyle/>
        <a:p>
          <a:endParaRPr lang="ru-RU"/>
        </a:p>
      </dgm:t>
    </dgm:pt>
    <dgm:pt modelId="{0B94F349-EED5-4656-B233-DE90D1767367}">
      <dgm:prSet phldrT="[Текст]"/>
      <dgm:spPr/>
      <dgm:t>
        <a:bodyPr/>
        <a:lstStyle/>
        <a:p>
          <a:r>
            <a:rPr lang="ru-RU" dirty="0"/>
            <a:t>Простой народ к активным действиям не готов</a:t>
          </a:r>
        </a:p>
      </dgm:t>
    </dgm:pt>
    <dgm:pt modelId="{7BE1420B-6A1B-4678-96BC-DF30F6E3B246}" type="parTrans" cxnId="{3EA22545-8C06-47A8-AA2E-21388E8E6D49}">
      <dgm:prSet/>
      <dgm:spPr/>
      <dgm:t>
        <a:bodyPr/>
        <a:lstStyle/>
        <a:p>
          <a:endParaRPr lang="ru-RU"/>
        </a:p>
      </dgm:t>
    </dgm:pt>
    <dgm:pt modelId="{5942263C-87CE-4E1A-8ED5-EC659F5A87B6}" type="sibTrans" cxnId="{3EA22545-8C06-47A8-AA2E-21388E8E6D49}">
      <dgm:prSet/>
      <dgm:spPr/>
      <dgm:t>
        <a:bodyPr/>
        <a:lstStyle/>
        <a:p>
          <a:endParaRPr lang="ru-RU"/>
        </a:p>
      </dgm:t>
    </dgm:pt>
    <dgm:pt modelId="{0AB84D20-5977-46FB-8EF3-62D1667ED313}" type="pres">
      <dgm:prSet presAssocID="{E6E3B68C-5AA5-4603-999E-8713D90CB1F5}" presName="linear" presStyleCnt="0">
        <dgm:presLayoutVars>
          <dgm:dir/>
          <dgm:animLvl val="lvl"/>
          <dgm:resizeHandles val="exact"/>
        </dgm:presLayoutVars>
      </dgm:prSet>
      <dgm:spPr/>
    </dgm:pt>
    <dgm:pt modelId="{C7C4CBB8-D095-486A-BDF7-CD348F75F9EC}" type="pres">
      <dgm:prSet presAssocID="{ECDDE741-AD49-4926-A277-B72F4259F37A}" presName="parentLin" presStyleCnt="0"/>
      <dgm:spPr/>
    </dgm:pt>
    <dgm:pt modelId="{2AE0B133-A7C0-4491-A59E-52FB995EEB0C}" type="pres">
      <dgm:prSet presAssocID="{ECDDE741-AD49-4926-A277-B72F4259F37A}" presName="parentLeftMargin" presStyleLbl="node1" presStyleIdx="0" presStyleCnt="3"/>
      <dgm:spPr/>
    </dgm:pt>
    <dgm:pt modelId="{35D5DA78-F569-44A5-BBBD-B331B6F8E230}" type="pres">
      <dgm:prSet presAssocID="{ECDDE741-AD49-4926-A277-B72F4259F3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981EDF-FE11-4E61-8D65-53BDB5E60CD1}" type="pres">
      <dgm:prSet presAssocID="{ECDDE741-AD49-4926-A277-B72F4259F37A}" presName="negativeSpace" presStyleCnt="0"/>
      <dgm:spPr/>
    </dgm:pt>
    <dgm:pt modelId="{DEAD8FC9-F407-4C4C-97E1-144EA9681F15}" type="pres">
      <dgm:prSet presAssocID="{ECDDE741-AD49-4926-A277-B72F4259F37A}" presName="childText" presStyleLbl="conFgAcc1" presStyleIdx="0" presStyleCnt="3">
        <dgm:presLayoutVars>
          <dgm:bulletEnabled val="1"/>
        </dgm:presLayoutVars>
      </dgm:prSet>
      <dgm:spPr/>
    </dgm:pt>
    <dgm:pt modelId="{726A3F1F-E84C-48A8-98A2-1910FD457CAA}" type="pres">
      <dgm:prSet presAssocID="{DE6B276E-1EDE-4A84-ABA4-6DDCE786EA2C}" presName="spaceBetweenRectangles" presStyleCnt="0"/>
      <dgm:spPr/>
    </dgm:pt>
    <dgm:pt modelId="{3708FA3C-6D8F-46A9-8EC3-6E63646723B3}" type="pres">
      <dgm:prSet presAssocID="{04075DD8-99EB-4262-A883-971AD35EC1EA}" presName="parentLin" presStyleCnt="0"/>
      <dgm:spPr/>
    </dgm:pt>
    <dgm:pt modelId="{1286F40F-F411-41C6-8CF9-C67EE2776686}" type="pres">
      <dgm:prSet presAssocID="{04075DD8-99EB-4262-A883-971AD35EC1EA}" presName="parentLeftMargin" presStyleLbl="node1" presStyleIdx="0" presStyleCnt="3"/>
      <dgm:spPr/>
    </dgm:pt>
    <dgm:pt modelId="{5DC7BB25-35F0-4EB4-AD00-E5D4C99F6F3A}" type="pres">
      <dgm:prSet presAssocID="{04075DD8-99EB-4262-A883-971AD35EC1E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C0541A5-3B7D-49A0-A9D0-B5C6B3DEC1C6}" type="pres">
      <dgm:prSet presAssocID="{04075DD8-99EB-4262-A883-971AD35EC1EA}" presName="negativeSpace" presStyleCnt="0"/>
      <dgm:spPr/>
    </dgm:pt>
    <dgm:pt modelId="{07D73D59-264D-44A3-91E2-EA4C2A8EF034}" type="pres">
      <dgm:prSet presAssocID="{04075DD8-99EB-4262-A883-971AD35EC1EA}" presName="childText" presStyleLbl="conFgAcc1" presStyleIdx="1" presStyleCnt="3">
        <dgm:presLayoutVars>
          <dgm:bulletEnabled val="1"/>
        </dgm:presLayoutVars>
      </dgm:prSet>
      <dgm:spPr/>
    </dgm:pt>
    <dgm:pt modelId="{A0C38786-A0AC-4F0C-B272-55A11C585F9E}" type="pres">
      <dgm:prSet presAssocID="{BE9452E3-EC1B-4F14-8545-E973BB1CA5F2}" presName="spaceBetweenRectangles" presStyleCnt="0"/>
      <dgm:spPr/>
    </dgm:pt>
    <dgm:pt modelId="{FBC7D3E6-C685-4EF6-BE49-A41EF176E167}" type="pres">
      <dgm:prSet presAssocID="{37A2E955-0F3C-4253-83AE-CB5C17222E2E}" presName="parentLin" presStyleCnt="0"/>
      <dgm:spPr/>
    </dgm:pt>
    <dgm:pt modelId="{975637C3-37B4-43A9-B1A1-CE1CF3F2DCFC}" type="pres">
      <dgm:prSet presAssocID="{37A2E955-0F3C-4253-83AE-CB5C17222E2E}" presName="parentLeftMargin" presStyleLbl="node1" presStyleIdx="1" presStyleCnt="3"/>
      <dgm:spPr/>
    </dgm:pt>
    <dgm:pt modelId="{F73C771A-7B5D-4F61-8742-9A729905BEDE}" type="pres">
      <dgm:prSet presAssocID="{37A2E955-0F3C-4253-83AE-CB5C17222E2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C85BB37-E5A9-461F-BB33-6DD4AE97006F}" type="pres">
      <dgm:prSet presAssocID="{37A2E955-0F3C-4253-83AE-CB5C17222E2E}" presName="negativeSpace" presStyleCnt="0"/>
      <dgm:spPr/>
    </dgm:pt>
    <dgm:pt modelId="{5A0472DF-F998-4ADC-BDE1-C1D35EE3A8C7}" type="pres">
      <dgm:prSet presAssocID="{37A2E955-0F3C-4253-83AE-CB5C17222E2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F2A1A0B-2658-48C5-AFB0-1E206CCD04A8}" type="presOf" srcId="{B0066A33-DAF4-430D-9F2C-6E9A4E204D4E}" destId="{DEAD8FC9-F407-4C4C-97E1-144EA9681F15}" srcOrd="0" destOrd="0" presId="urn:microsoft.com/office/officeart/2005/8/layout/list1"/>
    <dgm:cxn modelId="{62695C15-9791-40B9-9E88-6E60D1919FFE}" srcId="{37A2E955-0F3C-4253-83AE-CB5C17222E2E}" destId="{C24D8352-30BA-45F2-81FD-D45F0C002C01}" srcOrd="0" destOrd="0" parTransId="{19918003-609D-468A-9C15-0C2DB7F14542}" sibTransId="{5D478FE7-D47B-49B1-90B1-1CC41CC74747}"/>
    <dgm:cxn modelId="{C181D21B-98E5-4D66-98BE-95D34208B93A}" type="presOf" srcId="{ECDDE741-AD49-4926-A277-B72F4259F37A}" destId="{2AE0B133-A7C0-4491-A59E-52FB995EEB0C}" srcOrd="0" destOrd="0" presId="urn:microsoft.com/office/officeart/2005/8/layout/list1"/>
    <dgm:cxn modelId="{05F92822-C01F-4792-9387-5AD9A2FFAC07}" type="presOf" srcId="{37A2E955-0F3C-4253-83AE-CB5C17222E2E}" destId="{F73C771A-7B5D-4F61-8742-9A729905BEDE}" srcOrd="1" destOrd="0" presId="urn:microsoft.com/office/officeart/2005/8/layout/list1"/>
    <dgm:cxn modelId="{8353DD62-FED7-4498-A24B-9BEA25F3FE6F}" type="presOf" srcId="{EDCDE39F-0502-4278-AC5D-BE0C0C940120}" destId="{DEAD8FC9-F407-4C4C-97E1-144EA9681F15}" srcOrd="0" destOrd="1" presId="urn:microsoft.com/office/officeart/2005/8/layout/list1"/>
    <dgm:cxn modelId="{3EA22545-8C06-47A8-AA2E-21388E8E6D49}" srcId="{37A2E955-0F3C-4253-83AE-CB5C17222E2E}" destId="{0B94F349-EED5-4656-B233-DE90D1767367}" srcOrd="1" destOrd="0" parTransId="{7BE1420B-6A1B-4678-96BC-DF30F6E3B246}" sibTransId="{5942263C-87CE-4E1A-8ED5-EC659F5A87B6}"/>
    <dgm:cxn modelId="{0CC85646-FDCD-4E4C-B8E9-90C87CCE75F7}" type="presOf" srcId="{0B94F349-EED5-4656-B233-DE90D1767367}" destId="{5A0472DF-F998-4ADC-BDE1-C1D35EE3A8C7}" srcOrd="0" destOrd="1" presId="urn:microsoft.com/office/officeart/2005/8/layout/list1"/>
    <dgm:cxn modelId="{E982E067-9A70-4B94-8879-F69EDA1F2679}" type="presOf" srcId="{04075DD8-99EB-4262-A883-971AD35EC1EA}" destId="{5DC7BB25-35F0-4EB4-AD00-E5D4C99F6F3A}" srcOrd="1" destOrd="0" presId="urn:microsoft.com/office/officeart/2005/8/layout/list1"/>
    <dgm:cxn modelId="{5000D768-E156-4B5F-B56D-FD2542EA380E}" srcId="{E6E3B68C-5AA5-4603-999E-8713D90CB1F5}" destId="{37A2E955-0F3C-4253-83AE-CB5C17222E2E}" srcOrd="2" destOrd="0" parTransId="{9E0E972E-3C99-4CFB-BCD3-0BE904AF7DEF}" sibTransId="{C01A47FB-8821-4C5A-AE85-01A3B6CB1AB1}"/>
    <dgm:cxn modelId="{6A1E026C-412B-4B49-A36A-ACCABFEBC29B}" srcId="{ECDDE741-AD49-4926-A277-B72F4259F37A}" destId="{B0066A33-DAF4-430D-9F2C-6E9A4E204D4E}" srcOrd="0" destOrd="0" parTransId="{E01DE826-8E21-410F-8074-5F02DF6A1EB0}" sibTransId="{7DF397DF-8745-40BD-95F9-C5CCA63F42EB}"/>
    <dgm:cxn modelId="{C7CA6B57-54D9-4ECA-A3A7-CB5FA2AB6713}" srcId="{ECDDE741-AD49-4926-A277-B72F4259F37A}" destId="{EDCDE39F-0502-4278-AC5D-BE0C0C940120}" srcOrd="1" destOrd="0" parTransId="{A809BF38-1460-48F8-B0AC-28EDCF7CB3E3}" sibTransId="{5C391C4D-BC23-4926-A78B-DA349857D13B}"/>
    <dgm:cxn modelId="{CD955F5A-500A-42C6-94D5-5CC32FF51152}" type="presOf" srcId="{888944FA-372B-4A25-A67C-800B57B990DA}" destId="{07D73D59-264D-44A3-91E2-EA4C2A8EF034}" srcOrd="0" destOrd="0" presId="urn:microsoft.com/office/officeart/2005/8/layout/list1"/>
    <dgm:cxn modelId="{B2AE6B83-298C-43D3-B90C-A262B763F44F}" srcId="{04075DD8-99EB-4262-A883-971AD35EC1EA}" destId="{C73B8CBB-9FD7-4252-A31F-1212D14559A0}" srcOrd="1" destOrd="0" parTransId="{CB778B1B-24F8-45BB-AC5B-3F29A0E17682}" sibTransId="{2247613A-0E40-4E43-88A8-7F2FA62FF341}"/>
    <dgm:cxn modelId="{236B6A87-0C88-4806-A412-B2C729C9D2FC}" type="presOf" srcId="{37A2E955-0F3C-4253-83AE-CB5C17222E2E}" destId="{975637C3-37B4-43A9-B1A1-CE1CF3F2DCFC}" srcOrd="0" destOrd="0" presId="urn:microsoft.com/office/officeart/2005/8/layout/list1"/>
    <dgm:cxn modelId="{5CAF5794-C6E0-431D-8985-E5E5F3FADAF3}" srcId="{E6E3B68C-5AA5-4603-999E-8713D90CB1F5}" destId="{ECDDE741-AD49-4926-A277-B72F4259F37A}" srcOrd="0" destOrd="0" parTransId="{5FAB73F9-97EC-4034-A844-DC9E70EC93EB}" sibTransId="{DE6B276E-1EDE-4A84-ABA4-6DDCE786EA2C}"/>
    <dgm:cxn modelId="{ADBDB398-B998-4523-BF67-8938F2AFEB80}" srcId="{04075DD8-99EB-4262-A883-971AD35EC1EA}" destId="{888944FA-372B-4A25-A67C-800B57B990DA}" srcOrd="0" destOrd="0" parTransId="{217861C1-5320-44C3-94C2-32A19D751A16}" sibTransId="{7C549E6C-B6B8-4245-8808-75128049AA17}"/>
    <dgm:cxn modelId="{5A9F719A-596A-41B8-9B11-7A4628698473}" type="presOf" srcId="{C73B8CBB-9FD7-4252-A31F-1212D14559A0}" destId="{07D73D59-264D-44A3-91E2-EA4C2A8EF034}" srcOrd="0" destOrd="1" presId="urn:microsoft.com/office/officeart/2005/8/layout/list1"/>
    <dgm:cxn modelId="{05B90AA1-E33B-4467-A9E6-665DD2BDB1BE}" type="presOf" srcId="{E6E3B68C-5AA5-4603-999E-8713D90CB1F5}" destId="{0AB84D20-5977-46FB-8EF3-62D1667ED313}" srcOrd="0" destOrd="0" presId="urn:microsoft.com/office/officeart/2005/8/layout/list1"/>
    <dgm:cxn modelId="{A8792EA7-54D7-42AB-8032-0C41683FBBD8}" type="presOf" srcId="{ECDDE741-AD49-4926-A277-B72F4259F37A}" destId="{35D5DA78-F569-44A5-BBBD-B331B6F8E230}" srcOrd="1" destOrd="0" presId="urn:microsoft.com/office/officeart/2005/8/layout/list1"/>
    <dgm:cxn modelId="{3B7A7DAB-AFAC-49F2-A9DA-6E6CB1C7E243}" type="presOf" srcId="{04075DD8-99EB-4262-A883-971AD35EC1EA}" destId="{1286F40F-F411-41C6-8CF9-C67EE2776686}" srcOrd="0" destOrd="0" presId="urn:microsoft.com/office/officeart/2005/8/layout/list1"/>
    <dgm:cxn modelId="{AD53ABB0-B8E1-43C6-8DF6-362A28A28F40}" srcId="{E6E3B68C-5AA5-4603-999E-8713D90CB1F5}" destId="{04075DD8-99EB-4262-A883-971AD35EC1EA}" srcOrd="1" destOrd="0" parTransId="{9247A6FD-E4C5-461A-B22B-A5BC56E55BC4}" sibTransId="{BE9452E3-EC1B-4F14-8545-E973BB1CA5F2}"/>
    <dgm:cxn modelId="{081560CB-BB3A-44D6-93D5-78C50472D2D8}" type="presOf" srcId="{C24D8352-30BA-45F2-81FD-D45F0C002C01}" destId="{5A0472DF-F998-4ADC-BDE1-C1D35EE3A8C7}" srcOrd="0" destOrd="0" presId="urn:microsoft.com/office/officeart/2005/8/layout/list1"/>
    <dgm:cxn modelId="{052F2CA1-79C2-455C-969C-E75B6F13821C}" type="presParOf" srcId="{0AB84D20-5977-46FB-8EF3-62D1667ED313}" destId="{C7C4CBB8-D095-486A-BDF7-CD348F75F9EC}" srcOrd="0" destOrd="0" presId="urn:microsoft.com/office/officeart/2005/8/layout/list1"/>
    <dgm:cxn modelId="{2FC9B6A0-24D6-4239-AE88-C2A15171D6AB}" type="presParOf" srcId="{C7C4CBB8-D095-486A-BDF7-CD348F75F9EC}" destId="{2AE0B133-A7C0-4491-A59E-52FB995EEB0C}" srcOrd="0" destOrd="0" presId="urn:microsoft.com/office/officeart/2005/8/layout/list1"/>
    <dgm:cxn modelId="{E57CCBCF-9C11-45C9-AF14-2AEFC038DAD5}" type="presParOf" srcId="{C7C4CBB8-D095-486A-BDF7-CD348F75F9EC}" destId="{35D5DA78-F569-44A5-BBBD-B331B6F8E230}" srcOrd="1" destOrd="0" presId="urn:microsoft.com/office/officeart/2005/8/layout/list1"/>
    <dgm:cxn modelId="{08C5D2D0-D3C2-4432-9B6A-3EC03D645120}" type="presParOf" srcId="{0AB84D20-5977-46FB-8EF3-62D1667ED313}" destId="{31981EDF-FE11-4E61-8D65-53BDB5E60CD1}" srcOrd="1" destOrd="0" presId="urn:microsoft.com/office/officeart/2005/8/layout/list1"/>
    <dgm:cxn modelId="{F04B2B1C-CCC3-4B0E-A644-DC2281068329}" type="presParOf" srcId="{0AB84D20-5977-46FB-8EF3-62D1667ED313}" destId="{DEAD8FC9-F407-4C4C-97E1-144EA9681F15}" srcOrd="2" destOrd="0" presId="urn:microsoft.com/office/officeart/2005/8/layout/list1"/>
    <dgm:cxn modelId="{80D9E673-2B86-45CC-AD01-8AEFF96FEAA3}" type="presParOf" srcId="{0AB84D20-5977-46FB-8EF3-62D1667ED313}" destId="{726A3F1F-E84C-48A8-98A2-1910FD457CAA}" srcOrd="3" destOrd="0" presId="urn:microsoft.com/office/officeart/2005/8/layout/list1"/>
    <dgm:cxn modelId="{341EA258-DE25-43B7-97B3-0FBD2C805A60}" type="presParOf" srcId="{0AB84D20-5977-46FB-8EF3-62D1667ED313}" destId="{3708FA3C-6D8F-46A9-8EC3-6E63646723B3}" srcOrd="4" destOrd="0" presId="urn:microsoft.com/office/officeart/2005/8/layout/list1"/>
    <dgm:cxn modelId="{25973897-85ED-46F5-9B04-AC2786965530}" type="presParOf" srcId="{3708FA3C-6D8F-46A9-8EC3-6E63646723B3}" destId="{1286F40F-F411-41C6-8CF9-C67EE2776686}" srcOrd="0" destOrd="0" presId="urn:microsoft.com/office/officeart/2005/8/layout/list1"/>
    <dgm:cxn modelId="{F9855DC2-94C7-49B0-9E83-A8282EB378E0}" type="presParOf" srcId="{3708FA3C-6D8F-46A9-8EC3-6E63646723B3}" destId="{5DC7BB25-35F0-4EB4-AD00-E5D4C99F6F3A}" srcOrd="1" destOrd="0" presId="urn:microsoft.com/office/officeart/2005/8/layout/list1"/>
    <dgm:cxn modelId="{B5C68DE1-9229-41B8-B4A4-0455C62808FE}" type="presParOf" srcId="{0AB84D20-5977-46FB-8EF3-62D1667ED313}" destId="{2C0541A5-3B7D-49A0-A9D0-B5C6B3DEC1C6}" srcOrd="5" destOrd="0" presId="urn:microsoft.com/office/officeart/2005/8/layout/list1"/>
    <dgm:cxn modelId="{74058C7F-7821-4290-97F1-A73CE1D1D71E}" type="presParOf" srcId="{0AB84D20-5977-46FB-8EF3-62D1667ED313}" destId="{07D73D59-264D-44A3-91E2-EA4C2A8EF034}" srcOrd="6" destOrd="0" presId="urn:microsoft.com/office/officeart/2005/8/layout/list1"/>
    <dgm:cxn modelId="{C8513848-A4FA-48A3-A92A-98C8958E703C}" type="presParOf" srcId="{0AB84D20-5977-46FB-8EF3-62D1667ED313}" destId="{A0C38786-A0AC-4F0C-B272-55A11C585F9E}" srcOrd="7" destOrd="0" presId="urn:microsoft.com/office/officeart/2005/8/layout/list1"/>
    <dgm:cxn modelId="{0FE6780C-F654-4F75-81A4-C298D7DAE507}" type="presParOf" srcId="{0AB84D20-5977-46FB-8EF3-62D1667ED313}" destId="{FBC7D3E6-C685-4EF6-BE49-A41EF176E167}" srcOrd="8" destOrd="0" presId="urn:microsoft.com/office/officeart/2005/8/layout/list1"/>
    <dgm:cxn modelId="{C929F746-6454-49AB-96D3-F1D679807B3E}" type="presParOf" srcId="{FBC7D3E6-C685-4EF6-BE49-A41EF176E167}" destId="{975637C3-37B4-43A9-B1A1-CE1CF3F2DCFC}" srcOrd="0" destOrd="0" presId="urn:microsoft.com/office/officeart/2005/8/layout/list1"/>
    <dgm:cxn modelId="{2828E0D5-AEEA-413A-AF22-B637B2558ECC}" type="presParOf" srcId="{FBC7D3E6-C685-4EF6-BE49-A41EF176E167}" destId="{F73C771A-7B5D-4F61-8742-9A729905BEDE}" srcOrd="1" destOrd="0" presId="urn:microsoft.com/office/officeart/2005/8/layout/list1"/>
    <dgm:cxn modelId="{8A7AA4BB-ED91-4FB6-BB38-A116A2DBC5FA}" type="presParOf" srcId="{0AB84D20-5977-46FB-8EF3-62D1667ED313}" destId="{FC85BB37-E5A9-461F-BB33-6DD4AE97006F}" srcOrd="9" destOrd="0" presId="urn:microsoft.com/office/officeart/2005/8/layout/list1"/>
    <dgm:cxn modelId="{F7926BCC-D901-495B-8873-7CDBAF1F4AE0}" type="presParOf" srcId="{0AB84D20-5977-46FB-8EF3-62D1667ED313}" destId="{5A0472DF-F998-4ADC-BDE1-C1D35EE3A8C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2C691-DD4D-4D37-AFBB-19F4079475BA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29446-8287-41BD-B51B-05CBFF38E03F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FCDCE-AACF-4BDC-A7E1-A9FBF24EA21E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Революционное народничество</a:t>
          </a:r>
          <a:endParaRPr lang="en-US" sz="2500" kern="1200"/>
        </a:p>
      </dsp:txBody>
      <dsp:txXfrm>
        <a:off x="1941716" y="718"/>
        <a:ext cx="4571887" cy="1681139"/>
      </dsp:txXfrm>
    </dsp:sp>
    <dsp:sp modelId="{88ED8854-5976-4567-877A-6B70A1325286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75C82-1CB4-4232-8AE3-67881550F998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BCF8C-C558-46C1-AB45-7D400EAC0A06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Рабочее движение и марксизм</a:t>
          </a:r>
          <a:endParaRPr lang="en-US" sz="2500" kern="1200"/>
        </a:p>
      </dsp:txBody>
      <dsp:txXfrm>
        <a:off x="1941716" y="2102143"/>
        <a:ext cx="4571887" cy="1681139"/>
      </dsp:txXfrm>
    </dsp:sp>
    <dsp:sp modelId="{EA50C641-1BFD-4882-B44C-FD7DE357C2AF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0CEAE-B813-47F3-96CE-74B37E8F8D96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9AD9D-65D1-4045-864E-9B5735F9F76A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Социал-демократическое движение</a:t>
          </a:r>
          <a:endParaRPr lang="en-US" sz="2500" kern="1200"/>
        </a:p>
      </dsp:txBody>
      <dsp:txXfrm>
        <a:off x="1941716" y="4203567"/>
        <a:ext cx="4571887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D8FC9-F407-4C4C-97E1-144EA9681F15}">
      <dsp:nvSpPr>
        <dsp:cNvPr id="0" name=""/>
        <dsp:cNvSpPr/>
      </dsp:nvSpPr>
      <dsp:spPr>
        <a:xfrm>
          <a:off x="0" y="366353"/>
          <a:ext cx="6900512" cy="1521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37388" rIns="53555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Русский народ не готов к революции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Необходима широкая пропаганда в народных массах</a:t>
          </a:r>
        </a:p>
      </dsp:txBody>
      <dsp:txXfrm>
        <a:off x="0" y="366353"/>
        <a:ext cx="6900512" cy="1521449"/>
      </dsp:txXfrm>
    </dsp:sp>
    <dsp:sp modelId="{35D5DA78-F569-44A5-BBBD-B331B6F8E230}">
      <dsp:nvSpPr>
        <dsp:cNvPr id="0" name=""/>
        <dsp:cNvSpPr/>
      </dsp:nvSpPr>
      <dsp:spPr>
        <a:xfrm>
          <a:off x="345025" y="56393"/>
          <a:ext cx="4830358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Пропагандистское направление</a:t>
          </a:r>
        </a:p>
      </dsp:txBody>
      <dsp:txXfrm>
        <a:off x="375287" y="86655"/>
        <a:ext cx="4769834" cy="559396"/>
      </dsp:txXfrm>
    </dsp:sp>
    <dsp:sp modelId="{07D73D59-264D-44A3-91E2-EA4C2A8EF034}">
      <dsp:nvSpPr>
        <dsp:cNvPr id="0" name=""/>
        <dsp:cNvSpPr/>
      </dsp:nvSpPr>
      <dsp:spPr>
        <a:xfrm>
          <a:off x="0" y="2311163"/>
          <a:ext cx="6900512" cy="1521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37388" rIns="53555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Призывали интеллигенцию «идти в народ»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Интеллигенция должна поднять народ на восстание</a:t>
          </a:r>
        </a:p>
      </dsp:txBody>
      <dsp:txXfrm>
        <a:off x="0" y="2311163"/>
        <a:ext cx="6900512" cy="1521449"/>
      </dsp:txXfrm>
    </dsp:sp>
    <dsp:sp modelId="{5DC7BB25-35F0-4EB4-AD00-E5D4C99F6F3A}">
      <dsp:nvSpPr>
        <dsp:cNvPr id="0" name=""/>
        <dsp:cNvSpPr/>
      </dsp:nvSpPr>
      <dsp:spPr>
        <a:xfrm>
          <a:off x="345025" y="2001203"/>
          <a:ext cx="4830358" cy="61992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Бунтарское направление</a:t>
          </a:r>
        </a:p>
      </dsp:txBody>
      <dsp:txXfrm>
        <a:off x="375287" y="2031465"/>
        <a:ext cx="4769834" cy="559396"/>
      </dsp:txXfrm>
    </dsp:sp>
    <dsp:sp modelId="{5A0472DF-F998-4ADC-BDE1-C1D35EE3A8C7}">
      <dsp:nvSpPr>
        <dsp:cNvPr id="0" name=""/>
        <dsp:cNvSpPr/>
      </dsp:nvSpPr>
      <dsp:spPr>
        <a:xfrm>
          <a:off x="0" y="4255973"/>
          <a:ext cx="6900512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37388" rIns="53555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Путём террора свергнуть царский режим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Простой народ к активным действиям не готов</a:t>
          </a:r>
        </a:p>
      </dsp:txBody>
      <dsp:txXfrm>
        <a:off x="0" y="4255973"/>
        <a:ext cx="6900512" cy="1223775"/>
      </dsp:txXfrm>
    </dsp:sp>
    <dsp:sp modelId="{F73C771A-7B5D-4F61-8742-9A729905BEDE}">
      <dsp:nvSpPr>
        <dsp:cNvPr id="0" name=""/>
        <dsp:cNvSpPr/>
      </dsp:nvSpPr>
      <dsp:spPr>
        <a:xfrm>
          <a:off x="345025" y="3946013"/>
          <a:ext cx="4830358" cy="6199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Заговорщицкое направление</a:t>
          </a:r>
        </a:p>
      </dsp:txBody>
      <dsp:txXfrm>
        <a:off x="375287" y="3976275"/>
        <a:ext cx="4769834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ED1C4-47D4-4A4A-9C86-B18E6AA8E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3F2551-9E35-41FF-B71D-FF06B3FD3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B5E6C-9C06-4025-B1F6-D5E0EE73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5113-BB78-469B-BFD7-F17A78DA062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545617-3693-4E68-AB33-DEEBB66BC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22F6F5-8782-4B81-BF6D-ADC594AF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D591-F4BF-4581-8908-0D5F124A1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1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C7160-BFE4-48B1-A523-B982CAEA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D04CCD-762F-4203-9BE2-59779D236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FB99D3-CF7F-4F24-8E4C-91C67284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5113-BB78-469B-BFD7-F17A78DA062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679B1A-571E-4A11-B565-3E45E753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F9A69F-FD30-4C3C-9320-60E9AEAD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D591-F4BF-4581-8908-0D5F124A1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7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BB3078-E5DB-4578-B76D-C92DF9AA6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0FE923-FB38-49A6-925A-EE396309A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6EA52-F5FF-4583-A059-F027CA6C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5113-BB78-469B-BFD7-F17A78DA062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137B4D-DD28-487A-9ED2-318C0696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EF694-327F-4560-B99E-420BF703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D591-F4BF-4581-8908-0D5F124A1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4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03379-FC2F-4DC5-8E01-1BBED6A2E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38F46A-A36A-44E3-8015-CEF50E95F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435CCF-5762-4579-B7E1-845BC174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5113-BB78-469B-BFD7-F17A78DA062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5E1E55-2630-452A-BDBB-73A7BC2D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FAC022-F664-4920-B103-78243EFF1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D591-F4BF-4581-8908-0D5F124A1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37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2BDEA-81C6-4545-BE6A-D294F0C56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02BE06-048D-4ADE-ADD4-C4ED08829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0E7ED8-CF3A-444F-A517-04546DC5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5113-BB78-469B-BFD7-F17A78DA062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29D10A-DE05-424C-A94D-BF214BABA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0513CB-68B0-4C81-B110-A9E31A457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D591-F4BF-4581-8908-0D5F124A1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27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EE2F7-1DBA-4340-BC93-5CD9DC8CE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B4B413-2CC0-4B51-826F-745425711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E27E6E-E314-48C5-80A5-B6A1C8EE9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E430AC-0239-40B1-A872-CBF605E4E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5113-BB78-469B-BFD7-F17A78DA062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BBC3D0-1F14-40A7-BF4F-F4BD3ADF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1A48D0-0248-4C65-A30D-E7F11CD7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D591-F4BF-4581-8908-0D5F124A1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8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E53CC-3A97-4042-9643-9A617B1F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059BC7-63AF-44AA-831F-63ED8D8F3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CFAC63-8147-4F63-8DE8-D5B5E2F04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BBB19E-ACF2-4E11-8087-ED026B523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C7BBAF-251C-4131-B976-B3CBA4E91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35AC16-4CEE-4BBA-A881-EB63E7C3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5113-BB78-469B-BFD7-F17A78DA062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1CD9FC-A5C4-4961-A407-D455C297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2480BA-9129-4FBF-8C5A-1DB1FDCC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D591-F4BF-4581-8908-0D5F124A1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5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1E722-DCB2-49B6-93FA-53F35B592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A790F4-F8FE-4574-B9F9-AB40AFFF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5113-BB78-469B-BFD7-F17A78DA062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61A59A-93E1-4A38-B157-F05E4CA83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B5412F-DD26-42E6-A53E-F87743B1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D591-F4BF-4581-8908-0D5F124A1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3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802CF7-13B3-4571-945D-68CCF3782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5113-BB78-469B-BFD7-F17A78DA062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AA98BF-C5BA-4856-A193-9B236D50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1B06BD-C3E9-4DCB-A13F-FE7CC4EB5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D591-F4BF-4581-8908-0D5F124A1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1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E763-F596-41FE-9701-2D7AFF42E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D8BDC2-C170-4C41-A6AB-C6DD28CAB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2A5B9C-13C3-4FF9-A7C5-A3768673C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39F5DE-3941-436A-AFE6-E6409144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5113-BB78-469B-BFD7-F17A78DA062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B36A05-C124-4D39-A3D1-8CC7B9ADF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A81EAF-39F2-4365-87C2-3426BF7C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D591-F4BF-4581-8908-0D5F124A1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63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1BD38-076D-4304-B458-791316B11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A17E1D-779E-4703-B55A-CB1E2A3F4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E0E622-AB11-4689-B12B-B019A2F2F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9C21BB-8ECB-40B3-80EA-154C78255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5113-BB78-469B-BFD7-F17A78DA062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B2BF9A-96A0-4F79-995C-2087D49E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DCBBAF-930B-41E9-BDFB-6804526A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D591-F4BF-4581-8908-0D5F124A1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98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59FD0-1976-42AA-B560-34645582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ADB3B9-4203-4AA9-8C5F-55B8813BD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ABD04B-1E1E-47FE-84F2-82E2E25CD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E5113-BB78-469B-BFD7-F17A78DA062A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FD7E2E-6CAB-4755-BFAB-306597755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CAA55C-823E-42AD-9D90-1CC94044A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3D591-F4BF-4581-8908-0D5F124A1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8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06883-B66F-4D15-9C6E-315398AE7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19. Революционное движение и политика царизма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DD24EE-6299-46EF-954A-3021FE6B3F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96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Народничество — Википедия">
            <a:extLst>
              <a:ext uri="{FF2B5EF4-FFF2-40B4-BE49-F238E27FC236}">
                <a16:creationId xmlns:a16="http://schemas.microsoft.com/office/drawing/2014/main" id="{C6F3C326-40AE-4489-A961-52858D928C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7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6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6D1F9-7053-4FA0-910B-9003F617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Хождение в народ</a:t>
            </a:r>
          </a:p>
        </p:txBody>
      </p:sp>
      <p:sp>
        <p:nvSpPr>
          <p:cNvPr id="410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498FF3-94D5-4FF2-85D6-E5525B72A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движение студенческой молодёжи и революционеров-народников с целью «сближения» с народом, его просвещения и революционной агитации непосредственно среди крестьянских масс.</a:t>
            </a:r>
          </a:p>
        </p:txBody>
      </p:sp>
      <p:pic>
        <p:nvPicPr>
          <p:cNvPr id="4098" name="Picture 2" descr="Изображение выглядит как текст, человек, люди&#10;&#10;Автоматически созданное описание">
            <a:extLst>
              <a:ext uri="{FF2B5EF4-FFF2-40B4-BE49-F238E27FC236}">
                <a16:creationId xmlns:a16="http://schemas.microsoft.com/office/drawing/2014/main" id="{B71C33BA-1873-4A85-B19E-1749FD9573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4" r="13801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5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Хождение в народ — Википедия">
            <a:extLst>
              <a:ext uri="{FF2B5EF4-FFF2-40B4-BE49-F238E27FC236}">
                <a16:creationId xmlns:a16="http://schemas.microsoft.com/office/drawing/2014/main" id="{A6B887A9-F64B-4AB0-B4FA-5C23D25907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9" b="491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9F8A5-9D7B-46CC-BE32-2610B4D7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Арест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пропагандиста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09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CC4BDB-5B81-4023-B967-7DF04BC13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Незадачливое хождение в народ">
            <a:extLst>
              <a:ext uri="{FF2B5EF4-FFF2-40B4-BE49-F238E27FC236}">
                <a16:creationId xmlns:a16="http://schemas.microsoft.com/office/drawing/2014/main" id="{41DEF11B-A048-42D0-B100-F65DDE6A00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0" r="-1" b="2773"/>
          <a:stretch/>
        </p:blipFill>
        <p:spPr bwMode="auto">
          <a:xfrm>
            <a:off x="2" y="10"/>
            <a:ext cx="12191271" cy="6857989"/>
          </a:xfrm>
          <a:custGeom>
            <a:avLst/>
            <a:gdLst/>
            <a:ahLst/>
            <a:cxnLst/>
            <a:rect l="l" t="t" r="r" b="b"/>
            <a:pathLst>
              <a:path w="12191271" h="6850048">
                <a:moveTo>
                  <a:pt x="636938" y="0"/>
                </a:moveTo>
                <a:lnTo>
                  <a:pt x="12191271" y="0"/>
                </a:lnTo>
                <a:lnTo>
                  <a:pt x="12191271" y="34"/>
                </a:lnTo>
                <a:lnTo>
                  <a:pt x="12188836" y="26696"/>
                </a:lnTo>
                <a:cubicBezTo>
                  <a:pt x="12159738" y="43228"/>
                  <a:pt x="12151834" y="118002"/>
                  <a:pt x="12131136" y="168244"/>
                </a:cubicBezTo>
                <a:cubicBezTo>
                  <a:pt x="12124808" y="199505"/>
                  <a:pt x="12149886" y="254732"/>
                  <a:pt x="12134482" y="260696"/>
                </a:cubicBezTo>
                <a:cubicBezTo>
                  <a:pt x="12141738" y="278745"/>
                  <a:pt x="12126232" y="287417"/>
                  <a:pt x="12123358" y="303160"/>
                </a:cubicBezTo>
                <a:cubicBezTo>
                  <a:pt x="12127622" y="318147"/>
                  <a:pt x="12122174" y="322795"/>
                  <a:pt x="12119930" y="334153"/>
                </a:cubicBezTo>
                <a:cubicBezTo>
                  <a:pt x="12122824" y="340739"/>
                  <a:pt x="12121652" y="350621"/>
                  <a:pt x="12117292" y="352523"/>
                </a:cubicBezTo>
                <a:cubicBezTo>
                  <a:pt x="12108502" y="344302"/>
                  <a:pt x="12109672" y="380554"/>
                  <a:pt x="12103022" y="380764"/>
                </a:cubicBezTo>
                <a:cubicBezTo>
                  <a:pt x="12099682" y="400323"/>
                  <a:pt x="12099092" y="490383"/>
                  <a:pt x="12087384" y="501357"/>
                </a:cubicBezTo>
                <a:cubicBezTo>
                  <a:pt x="12078470" y="540103"/>
                  <a:pt x="12088892" y="604695"/>
                  <a:pt x="12086884" y="621818"/>
                </a:cubicBezTo>
                <a:cubicBezTo>
                  <a:pt x="12103872" y="645808"/>
                  <a:pt x="12046274" y="710838"/>
                  <a:pt x="12037912" y="783603"/>
                </a:cubicBezTo>
                <a:cubicBezTo>
                  <a:pt x="12038728" y="794128"/>
                  <a:pt x="12038178" y="799388"/>
                  <a:pt x="12033652" y="800460"/>
                </a:cubicBezTo>
                <a:cubicBezTo>
                  <a:pt x="12030680" y="822866"/>
                  <a:pt x="12018000" y="839465"/>
                  <a:pt x="12021616" y="857543"/>
                </a:cubicBezTo>
                <a:cubicBezTo>
                  <a:pt x="12012916" y="850673"/>
                  <a:pt x="12020790" y="891755"/>
                  <a:pt x="12011726" y="892266"/>
                </a:cubicBezTo>
                <a:cubicBezTo>
                  <a:pt x="12007210" y="905052"/>
                  <a:pt x="11997872" y="927582"/>
                  <a:pt x="11994512" y="934260"/>
                </a:cubicBezTo>
                <a:lnTo>
                  <a:pt x="11991560" y="932336"/>
                </a:lnTo>
                <a:lnTo>
                  <a:pt x="11990514" y="940487"/>
                </a:lnTo>
                <a:lnTo>
                  <a:pt x="11988602" y="958836"/>
                </a:lnTo>
                <a:cubicBezTo>
                  <a:pt x="11985966" y="966456"/>
                  <a:pt x="11975758" y="977088"/>
                  <a:pt x="11974700" y="986207"/>
                </a:cubicBezTo>
                <a:cubicBezTo>
                  <a:pt x="11970938" y="1004735"/>
                  <a:pt x="11977876" y="1007075"/>
                  <a:pt x="11982258" y="1013556"/>
                </a:cubicBezTo>
                <a:cubicBezTo>
                  <a:pt x="11981214" y="1026451"/>
                  <a:pt x="11971950" y="1050442"/>
                  <a:pt x="11968448" y="1063580"/>
                </a:cubicBezTo>
                <a:cubicBezTo>
                  <a:pt x="11964708" y="1069989"/>
                  <a:pt x="11969836" y="1093522"/>
                  <a:pt x="11961240" y="1092388"/>
                </a:cubicBezTo>
                <a:cubicBezTo>
                  <a:pt x="11960426" y="1105603"/>
                  <a:pt x="11958786" y="1112923"/>
                  <a:pt x="11957400" y="1120089"/>
                </a:cubicBezTo>
                <a:lnTo>
                  <a:pt x="11952458" y="1136369"/>
                </a:lnTo>
                <a:cubicBezTo>
                  <a:pt x="11950090" y="1140925"/>
                  <a:pt x="11948538" y="1146011"/>
                  <a:pt x="11948726" y="1152132"/>
                </a:cubicBezTo>
                <a:lnTo>
                  <a:pt x="11949742" y="1158140"/>
                </a:lnTo>
                <a:lnTo>
                  <a:pt x="11948154" y="1158608"/>
                </a:lnTo>
                <a:cubicBezTo>
                  <a:pt x="11945686" y="1158803"/>
                  <a:pt x="11928734" y="1161056"/>
                  <a:pt x="11927260" y="1180442"/>
                </a:cubicBezTo>
                <a:cubicBezTo>
                  <a:pt x="11921496" y="1192709"/>
                  <a:pt x="11919204" y="1203402"/>
                  <a:pt x="11915994" y="1221353"/>
                </a:cubicBezTo>
                <a:cubicBezTo>
                  <a:pt x="11915516" y="1232713"/>
                  <a:pt x="11926308" y="1235102"/>
                  <a:pt x="11924388" y="1248604"/>
                </a:cubicBezTo>
                <a:cubicBezTo>
                  <a:pt x="11911346" y="1301115"/>
                  <a:pt x="11929638" y="1279167"/>
                  <a:pt x="11916648" y="1307095"/>
                </a:cubicBezTo>
                <a:cubicBezTo>
                  <a:pt x="11915436" y="1312439"/>
                  <a:pt x="11915606" y="1317191"/>
                  <a:pt x="11916360" y="1321583"/>
                </a:cubicBezTo>
                <a:lnTo>
                  <a:pt x="11918132" y="1328373"/>
                </a:lnTo>
                <a:lnTo>
                  <a:pt x="11911374" y="1349635"/>
                </a:lnTo>
                <a:cubicBezTo>
                  <a:pt x="11908688" y="1360345"/>
                  <a:pt x="11906470" y="1371840"/>
                  <a:pt x="11904778" y="1383852"/>
                </a:cubicBezTo>
                <a:cubicBezTo>
                  <a:pt x="11907652" y="1387748"/>
                  <a:pt x="11902226" y="1395665"/>
                  <a:pt x="11900890" y="1399838"/>
                </a:cubicBezTo>
                <a:cubicBezTo>
                  <a:pt x="11902940" y="1400643"/>
                  <a:pt x="11902928" y="1410976"/>
                  <a:pt x="11900874" y="1413889"/>
                </a:cubicBezTo>
                <a:cubicBezTo>
                  <a:pt x="11886092" y="1485537"/>
                  <a:pt x="11909474" y="1450776"/>
                  <a:pt x="11893500" y="1491153"/>
                </a:cubicBezTo>
                <a:cubicBezTo>
                  <a:pt x="11892154" y="1498399"/>
                  <a:pt x="11892622" y="1504376"/>
                  <a:pt x="11893858" y="1509677"/>
                </a:cubicBezTo>
                <a:lnTo>
                  <a:pt x="11897264" y="1519651"/>
                </a:lnTo>
                <a:lnTo>
                  <a:pt x="11895090" y="1525679"/>
                </a:lnTo>
                <a:cubicBezTo>
                  <a:pt x="11892484" y="1550498"/>
                  <a:pt x="11896104" y="1559433"/>
                  <a:pt x="11890274" y="1572282"/>
                </a:cubicBezTo>
                <a:cubicBezTo>
                  <a:pt x="11897250" y="1597020"/>
                  <a:pt x="11889764" y="1586796"/>
                  <a:pt x="11886744" y="1602539"/>
                </a:cubicBezTo>
                <a:cubicBezTo>
                  <a:pt x="11883642" y="1614697"/>
                  <a:pt x="11882502" y="1589859"/>
                  <a:pt x="11880728" y="1602238"/>
                </a:cubicBezTo>
                <a:cubicBezTo>
                  <a:pt x="11881720" y="1616707"/>
                  <a:pt x="11874476" y="1613372"/>
                  <a:pt x="11875940" y="1628576"/>
                </a:cubicBezTo>
                <a:cubicBezTo>
                  <a:pt x="11881788" y="1627172"/>
                  <a:pt x="11872080" y="1656092"/>
                  <a:pt x="11876794" y="1658841"/>
                </a:cubicBezTo>
                <a:lnTo>
                  <a:pt x="11876694" y="1659046"/>
                </a:lnTo>
                <a:cubicBezTo>
                  <a:pt x="11866634" y="1667627"/>
                  <a:pt x="11851866" y="1763404"/>
                  <a:pt x="11841806" y="1771984"/>
                </a:cubicBezTo>
                <a:cubicBezTo>
                  <a:pt x="11810410" y="1824881"/>
                  <a:pt x="11780100" y="1952023"/>
                  <a:pt x="11765636" y="2016516"/>
                </a:cubicBezTo>
                <a:cubicBezTo>
                  <a:pt x="11751172" y="2081009"/>
                  <a:pt x="11756430" y="2114985"/>
                  <a:pt x="11755018" y="2158942"/>
                </a:cubicBezTo>
                <a:lnTo>
                  <a:pt x="11756288" y="2240371"/>
                </a:lnTo>
                <a:lnTo>
                  <a:pt x="11751858" y="2253578"/>
                </a:lnTo>
                <a:cubicBezTo>
                  <a:pt x="11750642" y="2255242"/>
                  <a:pt x="11750294" y="2257858"/>
                  <a:pt x="11752262" y="2273603"/>
                </a:cubicBezTo>
                <a:cubicBezTo>
                  <a:pt x="11740738" y="2308149"/>
                  <a:pt x="11737736" y="2368195"/>
                  <a:pt x="11722998" y="2393147"/>
                </a:cubicBezTo>
                <a:cubicBezTo>
                  <a:pt x="11727870" y="2391170"/>
                  <a:pt x="11729790" y="2408227"/>
                  <a:pt x="11726462" y="2418325"/>
                </a:cubicBezTo>
                <a:cubicBezTo>
                  <a:pt x="11745428" y="2412080"/>
                  <a:pt x="11706204" y="2455637"/>
                  <a:pt x="11717312" y="2469703"/>
                </a:cubicBezTo>
                <a:cubicBezTo>
                  <a:pt x="11706060" y="2466046"/>
                  <a:pt x="11682162" y="2507996"/>
                  <a:pt x="11689052" y="2534428"/>
                </a:cubicBezTo>
                <a:cubicBezTo>
                  <a:pt x="11683298" y="2568704"/>
                  <a:pt x="11671550" y="2590146"/>
                  <a:pt x="11671572" y="2628315"/>
                </a:cubicBezTo>
                <a:cubicBezTo>
                  <a:pt x="11669958" y="2628904"/>
                  <a:pt x="11668516" y="2630315"/>
                  <a:pt x="11667202" y="2632291"/>
                </a:cubicBezTo>
                <a:lnTo>
                  <a:pt x="11663792" y="2639275"/>
                </a:lnTo>
                <a:lnTo>
                  <a:pt x="11663828" y="2640882"/>
                </a:lnTo>
                <a:cubicBezTo>
                  <a:pt x="11663260" y="2646928"/>
                  <a:pt x="11662318" y="2649787"/>
                  <a:pt x="11661216" y="2651232"/>
                </a:cubicBezTo>
                <a:lnTo>
                  <a:pt x="11659736" y="2651998"/>
                </a:lnTo>
                <a:lnTo>
                  <a:pt x="11657658" y="2658628"/>
                </a:lnTo>
                <a:lnTo>
                  <a:pt x="11652798" y="2670425"/>
                </a:lnTo>
                <a:lnTo>
                  <a:pt x="11652608" y="2673819"/>
                </a:lnTo>
                <a:lnTo>
                  <a:pt x="11646398" y="2693461"/>
                </a:lnTo>
                <a:lnTo>
                  <a:pt x="11646654" y="2694295"/>
                </a:lnTo>
                <a:cubicBezTo>
                  <a:pt x="11647086" y="2696613"/>
                  <a:pt x="11647138" y="2699170"/>
                  <a:pt x="11646396" y="2702293"/>
                </a:cubicBezTo>
                <a:cubicBezTo>
                  <a:pt x="11652536" y="2705759"/>
                  <a:pt x="11647852" y="2707391"/>
                  <a:pt x="11645122" y="2716295"/>
                </a:cubicBezTo>
                <a:cubicBezTo>
                  <a:pt x="11654048" y="2723663"/>
                  <a:pt x="11643268" y="2743972"/>
                  <a:pt x="11646406" y="2755554"/>
                </a:cubicBezTo>
                <a:cubicBezTo>
                  <a:pt x="11644200" y="2761932"/>
                  <a:pt x="11642026" y="2768809"/>
                  <a:pt x="11639970" y="2776095"/>
                </a:cubicBezTo>
                <a:lnTo>
                  <a:pt x="11638858" y="2780546"/>
                </a:lnTo>
                <a:lnTo>
                  <a:pt x="11638912" y="2780766"/>
                </a:lnTo>
                <a:cubicBezTo>
                  <a:pt x="11638832" y="2782014"/>
                  <a:pt x="11638528" y="2783583"/>
                  <a:pt x="11637890" y="2785722"/>
                </a:cubicBezTo>
                <a:lnTo>
                  <a:pt x="11636832" y="2788662"/>
                </a:lnTo>
                <a:lnTo>
                  <a:pt x="11634674" y="2797295"/>
                </a:lnTo>
                <a:lnTo>
                  <a:pt x="11634434" y="2801139"/>
                </a:lnTo>
                <a:cubicBezTo>
                  <a:pt x="11635286" y="2816294"/>
                  <a:pt x="11647702" y="2823339"/>
                  <a:pt x="11638528" y="2839295"/>
                </a:cubicBezTo>
                <a:cubicBezTo>
                  <a:pt x="11636094" y="2865138"/>
                  <a:pt x="11641034" y="2884181"/>
                  <a:pt x="11634070" y="2906237"/>
                </a:cubicBezTo>
                <a:cubicBezTo>
                  <a:pt x="11631818" y="2930445"/>
                  <a:pt x="11632514" y="2952380"/>
                  <a:pt x="11628506" y="2972091"/>
                </a:cubicBezTo>
                <a:cubicBezTo>
                  <a:pt x="11629844" y="2981191"/>
                  <a:pt x="11625508" y="2988486"/>
                  <a:pt x="11625932" y="2995729"/>
                </a:cubicBezTo>
                <a:cubicBezTo>
                  <a:pt x="11626358" y="3002972"/>
                  <a:pt x="11636102" y="3002605"/>
                  <a:pt x="11631060" y="3015551"/>
                </a:cubicBezTo>
                <a:cubicBezTo>
                  <a:pt x="11639036" y="3026970"/>
                  <a:pt x="11634852" y="3046550"/>
                  <a:pt x="11634862" y="3052653"/>
                </a:cubicBezTo>
                <a:lnTo>
                  <a:pt x="11638472" y="3085161"/>
                </a:lnTo>
                <a:lnTo>
                  <a:pt x="11617590" y="3113393"/>
                </a:lnTo>
                <a:cubicBezTo>
                  <a:pt x="11621846" y="3121866"/>
                  <a:pt x="11613122" y="3148828"/>
                  <a:pt x="11622718" y="3149063"/>
                </a:cubicBezTo>
                <a:cubicBezTo>
                  <a:pt x="11620874" y="3159401"/>
                  <a:pt x="11616380" y="3164407"/>
                  <a:pt x="11622820" y="3163072"/>
                </a:cubicBezTo>
                <a:cubicBezTo>
                  <a:pt x="11622276" y="3170605"/>
                  <a:pt x="11620826" y="3184783"/>
                  <a:pt x="11619438" y="3194257"/>
                </a:cubicBezTo>
                <a:lnTo>
                  <a:pt x="11614494" y="3219915"/>
                </a:lnTo>
                <a:lnTo>
                  <a:pt x="11613098" y="3221731"/>
                </a:lnTo>
                <a:cubicBezTo>
                  <a:pt x="11612634" y="3224213"/>
                  <a:pt x="11612392" y="3231115"/>
                  <a:pt x="11611708" y="3234801"/>
                </a:cubicBezTo>
                <a:lnTo>
                  <a:pt x="11609006" y="3243851"/>
                </a:lnTo>
                <a:cubicBezTo>
                  <a:pt x="11607894" y="3246676"/>
                  <a:pt x="11606598" y="3249062"/>
                  <a:pt x="11605054" y="3250812"/>
                </a:cubicBezTo>
                <a:cubicBezTo>
                  <a:pt x="11608816" y="3286401"/>
                  <a:pt x="11599242" y="3315146"/>
                  <a:pt x="11596882" y="3351401"/>
                </a:cubicBezTo>
                <a:cubicBezTo>
                  <a:pt x="11606320" y="3370932"/>
                  <a:pt x="11574486" y="3407777"/>
                  <a:pt x="11562942" y="3412738"/>
                </a:cubicBezTo>
                <a:cubicBezTo>
                  <a:pt x="11558508" y="3443835"/>
                  <a:pt x="11567878" y="3479425"/>
                  <a:pt x="11562930" y="3515212"/>
                </a:cubicBezTo>
                <a:lnTo>
                  <a:pt x="11545452" y="3647527"/>
                </a:lnTo>
                <a:cubicBezTo>
                  <a:pt x="11538634" y="3726778"/>
                  <a:pt x="11536610" y="3789073"/>
                  <a:pt x="11537114" y="3864465"/>
                </a:cubicBezTo>
                <a:cubicBezTo>
                  <a:pt x="11537618" y="3939858"/>
                  <a:pt x="11535598" y="4034053"/>
                  <a:pt x="11548476" y="4099881"/>
                </a:cubicBezTo>
                <a:lnTo>
                  <a:pt x="11552432" y="4165133"/>
                </a:lnTo>
                <a:lnTo>
                  <a:pt x="11552732" y="4173457"/>
                </a:lnTo>
                <a:cubicBezTo>
                  <a:pt x="11546540" y="4200651"/>
                  <a:pt x="11557802" y="4228513"/>
                  <a:pt x="11553200" y="4250383"/>
                </a:cubicBezTo>
                <a:cubicBezTo>
                  <a:pt x="11552922" y="4256452"/>
                  <a:pt x="11553192" y="4261667"/>
                  <a:pt x="11553798" y="4266324"/>
                </a:cubicBezTo>
                <a:lnTo>
                  <a:pt x="11556298" y="4278290"/>
                </a:lnTo>
                <a:lnTo>
                  <a:pt x="11558608" y="4279552"/>
                </a:lnTo>
                <a:lnTo>
                  <a:pt x="11559256" y="4288041"/>
                </a:lnTo>
                <a:lnTo>
                  <a:pt x="11559842" y="4289935"/>
                </a:lnTo>
                <a:cubicBezTo>
                  <a:pt x="11559766" y="4297619"/>
                  <a:pt x="11558376" y="4321255"/>
                  <a:pt x="11558794" y="4334153"/>
                </a:cubicBezTo>
                <a:cubicBezTo>
                  <a:pt x="11561310" y="4357137"/>
                  <a:pt x="11552162" y="4349289"/>
                  <a:pt x="11562346" y="4367326"/>
                </a:cubicBezTo>
                <a:cubicBezTo>
                  <a:pt x="11559750" y="4411719"/>
                  <a:pt x="11572402" y="4426587"/>
                  <a:pt x="11564954" y="4468612"/>
                </a:cubicBezTo>
                <a:cubicBezTo>
                  <a:pt x="11563988" y="4505670"/>
                  <a:pt x="11581512" y="4533280"/>
                  <a:pt x="11580786" y="4546196"/>
                </a:cubicBezTo>
                <a:cubicBezTo>
                  <a:pt x="11581754" y="4580683"/>
                  <a:pt x="11563866" y="4624484"/>
                  <a:pt x="11563432" y="4665534"/>
                </a:cubicBezTo>
                <a:cubicBezTo>
                  <a:pt x="11565794" y="4700759"/>
                  <a:pt x="11560190" y="4735452"/>
                  <a:pt x="11568406" y="4764690"/>
                </a:cubicBezTo>
                <a:cubicBezTo>
                  <a:pt x="11567130" y="4767647"/>
                  <a:pt x="11566180" y="4770968"/>
                  <a:pt x="11565462" y="4774527"/>
                </a:cubicBezTo>
                <a:lnTo>
                  <a:pt x="11564000" y="4785178"/>
                </a:lnTo>
                <a:lnTo>
                  <a:pt x="11564328" y="4798347"/>
                </a:lnTo>
                <a:lnTo>
                  <a:pt x="11563206" y="4801234"/>
                </a:lnTo>
                <a:lnTo>
                  <a:pt x="11561136" y="4826142"/>
                </a:lnTo>
                <a:lnTo>
                  <a:pt x="11561700" y="4829040"/>
                </a:lnTo>
                <a:lnTo>
                  <a:pt x="11560522" y="4853748"/>
                </a:lnTo>
                <a:lnTo>
                  <a:pt x="11560924" y="4853991"/>
                </a:lnTo>
                <a:cubicBezTo>
                  <a:pt x="11561796" y="4855098"/>
                  <a:pt x="11562390" y="4856978"/>
                  <a:pt x="11562416" y="4860528"/>
                </a:cubicBezTo>
                <a:cubicBezTo>
                  <a:pt x="11568496" y="4853650"/>
                  <a:pt x="11564776" y="4862172"/>
                  <a:pt x="11564316" y="4873245"/>
                </a:cubicBezTo>
                <a:lnTo>
                  <a:pt x="11572682" y="4927107"/>
                </a:lnTo>
                <a:lnTo>
                  <a:pt x="11572672" y="4932248"/>
                </a:lnTo>
                <a:cubicBezTo>
                  <a:pt x="11572704" y="4932275"/>
                  <a:pt x="11572734" y="4932305"/>
                  <a:pt x="11572766" y="4932333"/>
                </a:cubicBezTo>
                <a:cubicBezTo>
                  <a:pt x="11572964" y="4933414"/>
                  <a:pt x="11573036" y="4935090"/>
                  <a:pt x="11572942" y="4937721"/>
                </a:cubicBezTo>
                <a:lnTo>
                  <a:pt x="11577402" y="4975055"/>
                </a:lnTo>
                <a:cubicBezTo>
                  <a:pt x="11574168" y="4991322"/>
                  <a:pt x="11579054" y="4994280"/>
                  <a:pt x="11580860" y="5016279"/>
                </a:cubicBezTo>
                <a:cubicBezTo>
                  <a:pt x="11577794" y="5025639"/>
                  <a:pt x="11578930" y="5033009"/>
                  <a:pt x="11581396" y="5040153"/>
                </a:cubicBezTo>
                <a:cubicBezTo>
                  <a:pt x="11580034" y="5061698"/>
                  <a:pt x="11583522" y="5081146"/>
                  <a:pt x="11584442" y="5105259"/>
                </a:cubicBezTo>
                <a:cubicBezTo>
                  <a:pt x="11580512" y="5131545"/>
                  <a:pt x="11587750" y="5144617"/>
                  <a:pt x="11588702" y="5170388"/>
                </a:cubicBezTo>
                <a:cubicBezTo>
                  <a:pt x="11581846" y="5193034"/>
                  <a:pt x="11594798" y="5188571"/>
                  <a:pt x="11597568" y="5201681"/>
                </a:cubicBezTo>
                <a:lnTo>
                  <a:pt x="11596842" y="5215195"/>
                </a:lnTo>
                <a:lnTo>
                  <a:pt x="11596192" y="5218814"/>
                </a:lnTo>
                <a:cubicBezTo>
                  <a:pt x="11595848" y="5221331"/>
                  <a:pt x="11595754" y="5223032"/>
                  <a:pt x="11595836" y="5224243"/>
                </a:cubicBezTo>
                <a:lnTo>
                  <a:pt x="11595408" y="5229443"/>
                </a:lnTo>
                <a:cubicBezTo>
                  <a:pt x="11594346" y="5237912"/>
                  <a:pt x="11593122" y="5246108"/>
                  <a:pt x="11591796" y="5253878"/>
                </a:cubicBezTo>
                <a:cubicBezTo>
                  <a:pt x="11596328" y="5261714"/>
                  <a:pt x="11588472" y="5289750"/>
                  <a:pt x="11598078" y="5288650"/>
                </a:cubicBezTo>
                <a:cubicBezTo>
                  <a:pt x="11596572" y="5299191"/>
                  <a:pt x="11592238" y="5304794"/>
                  <a:pt x="11598640" y="5302571"/>
                </a:cubicBezTo>
                <a:cubicBezTo>
                  <a:pt x="11598320" y="5306080"/>
                  <a:pt x="11598696" y="5308372"/>
                  <a:pt x="11599412" y="5310113"/>
                </a:cubicBezTo>
                <a:lnTo>
                  <a:pt x="11599768" y="5310652"/>
                </a:lnTo>
                <a:lnTo>
                  <a:pt x="11593310" y="5352392"/>
                </a:lnTo>
                <a:lnTo>
                  <a:pt x="11592144" y="5360280"/>
                </a:lnTo>
                <a:lnTo>
                  <a:pt x="11589598" y="5374040"/>
                </a:lnTo>
                <a:lnTo>
                  <a:pt x="11589840" y="5375477"/>
                </a:lnTo>
                <a:lnTo>
                  <a:pt x="11587428" y="5384856"/>
                </a:lnTo>
                <a:cubicBezTo>
                  <a:pt x="11586404" y="5387820"/>
                  <a:pt x="11585186" y="5390375"/>
                  <a:pt x="11583696" y="5392331"/>
                </a:cubicBezTo>
                <a:cubicBezTo>
                  <a:pt x="11588614" y="5427214"/>
                  <a:pt x="11579964" y="5457140"/>
                  <a:pt x="11578774" y="5493537"/>
                </a:cubicBezTo>
                <a:cubicBezTo>
                  <a:pt x="11574386" y="5533576"/>
                  <a:pt x="11562428" y="5590359"/>
                  <a:pt x="11557362" y="5632561"/>
                </a:cubicBezTo>
                <a:lnTo>
                  <a:pt x="11548380" y="5746753"/>
                </a:lnTo>
                <a:cubicBezTo>
                  <a:pt x="11556238" y="5772089"/>
                  <a:pt x="11550878" y="5798350"/>
                  <a:pt x="11551024" y="5822826"/>
                </a:cubicBezTo>
                <a:cubicBezTo>
                  <a:pt x="11542796" y="5814291"/>
                  <a:pt x="11553924" y="5853157"/>
                  <a:pt x="11544052" y="5852276"/>
                </a:cubicBezTo>
                <a:cubicBezTo>
                  <a:pt x="11544390" y="5856758"/>
                  <a:pt x="11545032" y="5861128"/>
                  <a:pt x="11545748" y="5865520"/>
                </a:cubicBezTo>
                <a:lnTo>
                  <a:pt x="11546116" y="5867822"/>
                </a:lnTo>
                <a:lnTo>
                  <a:pt x="11545906" y="5876651"/>
                </a:lnTo>
                <a:lnTo>
                  <a:pt x="11547962" y="5879618"/>
                </a:lnTo>
                <a:lnTo>
                  <a:pt x="11549160" y="5893249"/>
                </a:lnTo>
                <a:cubicBezTo>
                  <a:pt x="11549282" y="5898280"/>
                  <a:pt x="11549030" y="5903609"/>
                  <a:pt x="11548180" y="5909369"/>
                </a:cubicBezTo>
                <a:cubicBezTo>
                  <a:pt x="11541720" y="5927436"/>
                  <a:pt x="11549640" y="5963239"/>
                  <a:pt x="11541162" y="5985355"/>
                </a:cubicBezTo>
                <a:cubicBezTo>
                  <a:pt x="11538794" y="5993983"/>
                  <a:pt x="11531140" y="6003419"/>
                  <a:pt x="11533408" y="6010880"/>
                </a:cubicBezTo>
                <a:cubicBezTo>
                  <a:pt x="11533384" y="6032967"/>
                  <a:pt x="11540672" y="6093692"/>
                  <a:pt x="11541022" y="6117880"/>
                </a:cubicBezTo>
                <a:cubicBezTo>
                  <a:pt x="11536010" y="6127417"/>
                  <a:pt x="11542236" y="6147591"/>
                  <a:pt x="11540416" y="6176296"/>
                </a:cubicBezTo>
                <a:cubicBezTo>
                  <a:pt x="11533696" y="6193575"/>
                  <a:pt x="11520672" y="6223706"/>
                  <a:pt x="11515330" y="6241549"/>
                </a:cubicBezTo>
                <a:cubicBezTo>
                  <a:pt x="11509988" y="6259393"/>
                  <a:pt x="11506830" y="6256209"/>
                  <a:pt x="11508360" y="6283356"/>
                </a:cubicBezTo>
                <a:cubicBezTo>
                  <a:pt x="11496758" y="6317094"/>
                  <a:pt x="11506504" y="6340085"/>
                  <a:pt x="11502164" y="6370897"/>
                </a:cubicBezTo>
                <a:cubicBezTo>
                  <a:pt x="11498220" y="6406078"/>
                  <a:pt x="11505228" y="6378276"/>
                  <a:pt x="11493420" y="6419907"/>
                </a:cubicBezTo>
                <a:cubicBezTo>
                  <a:pt x="11496498" y="6425815"/>
                  <a:pt x="11498672" y="6444204"/>
                  <a:pt x="11496258" y="6453162"/>
                </a:cubicBezTo>
                <a:cubicBezTo>
                  <a:pt x="11496982" y="6471523"/>
                  <a:pt x="11512650" y="6498528"/>
                  <a:pt x="11512334" y="6514298"/>
                </a:cubicBezTo>
                <a:cubicBezTo>
                  <a:pt x="11512200" y="6527176"/>
                  <a:pt x="11507906" y="6505466"/>
                  <a:pt x="11506458" y="6519308"/>
                </a:cubicBezTo>
                <a:cubicBezTo>
                  <a:pt x="11505546" y="6536357"/>
                  <a:pt x="11496970" y="6533583"/>
                  <a:pt x="11506912" y="6550074"/>
                </a:cubicBezTo>
                <a:cubicBezTo>
                  <a:pt x="11502902" y="6566946"/>
                  <a:pt x="11507560" y="6571936"/>
                  <a:pt x="11508214" y="6596919"/>
                </a:cubicBezTo>
                <a:cubicBezTo>
                  <a:pt x="11504722" y="6606203"/>
                  <a:pt x="11505462" y="6614758"/>
                  <a:pt x="11507524" y="6623534"/>
                </a:cubicBezTo>
                <a:cubicBezTo>
                  <a:pt x="11505086" y="6646907"/>
                  <a:pt x="11507528" y="6669655"/>
                  <a:pt x="11507206" y="6696669"/>
                </a:cubicBezTo>
                <a:cubicBezTo>
                  <a:pt x="11501998" y="6724388"/>
                  <a:pt x="11508454" y="6741397"/>
                  <a:pt x="11508078" y="6770256"/>
                </a:cubicBezTo>
                <a:cubicBezTo>
                  <a:pt x="11509260" y="6790406"/>
                  <a:pt x="11512798" y="6819910"/>
                  <a:pt x="11515012" y="6840678"/>
                </a:cubicBezTo>
                <a:lnTo>
                  <a:pt x="11515906" y="6850048"/>
                </a:lnTo>
                <a:lnTo>
                  <a:pt x="0" y="6850048"/>
                </a:lnTo>
                <a:lnTo>
                  <a:pt x="0" y="6150255"/>
                </a:lnTo>
                <a:lnTo>
                  <a:pt x="17548" y="6079421"/>
                </a:lnTo>
                <a:cubicBezTo>
                  <a:pt x="24104" y="6016456"/>
                  <a:pt x="27371" y="6035306"/>
                  <a:pt x="27043" y="5985942"/>
                </a:cubicBezTo>
                <a:cubicBezTo>
                  <a:pt x="26678" y="5981021"/>
                  <a:pt x="35914" y="5971603"/>
                  <a:pt x="33624" y="5952542"/>
                </a:cubicBezTo>
                <a:cubicBezTo>
                  <a:pt x="37578" y="5922372"/>
                  <a:pt x="48696" y="5939028"/>
                  <a:pt x="52357" y="5900385"/>
                </a:cubicBezTo>
                <a:cubicBezTo>
                  <a:pt x="55799" y="5903958"/>
                  <a:pt x="54094" y="5866099"/>
                  <a:pt x="66315" y="5862451"/>
                </a:cubicBezTo>
                <a:cubicBezTo>
                  <a:pt x="70207" y="5846033"/>
                  <a:pt x="73489" y="5820812"/>
                  <a:pt x="75710" y="5801878"/>
                </a:cubicBezTo>
                <a:cubicBezTo>
                  <a:pt x="81695" y="5773510"/>
                  <a:pt x="88149" y="5759388"/>
                  <a:pt x="92413" y="5755196"/>
                </a:cubicBezTo>
                <a:cubicBezTo>
                  <a:pt x="99183" y="5726796"/>
                  <a:pt x="100401" y="5729867"/>
                  <a:pt x="114766" y="5692575"/>
                </a:cubicBezTo>
                <a:cubicBezTo>
                  <a:pt x="109606" y="5670690"/>
                  <a:pt x="120766" y="5651885"/>
                  <a:pt x="130959" y="5642725"/>
                </a:cubicBezTo>
                <a:cubicBezTo>
                  <a:pt x="140615" y="5617952"/>
                  <a:pt x="163671" y="5564143"/>
                  <a:pt x="166724" y="5528753"/>
                </a:cubicBezTo>
                <a:cubicBezTo>
                  <a:pt x="165990" y="5474631"/>
                  <a:pt x="177327" y="5489775"/>
                  <a:pt x="185947" y="5465696"/>
                </a:cubicBezTo>
                <a:cubicBezTo>
                  <a:pt x="196662" y="5446952"/>
                  <a:pt x="187411" y="5449560"/>
                  <a:pt x="200956" y="5429999"/>
                </a:cubicBezTo>
                <a:lnTo>
                  <a:pt x="216668" y="5393769"/>
                </a:lnTo>
                <a:lnTo>
                  <a:pt x="241271" y="5350074"/>
                </a:lnTo>
                <a:lnTo>
                  <a:pt x="248034" y="5340072"/>
                </a:lnTo>
                <a:cubicBezTo>
                  <a:pt x="248058" y="5334942"/>
                  <a:pt x="248479" y="5331687"/>
                  <a:pt x="249221" y="5329608"/>
                </a:cubicBezTo>
                <a:cubicBezTo>
                  <a:pt x="249320" y="5329557"/>
                  <a:pt x="249420" y="5329504"/>
                  <a:pt x="249519" y="5329453"/>
                </a:cubicBezTo>
                <a:lnTo>
                  <a:pt x="252498" y="5314689"/>
                </a:lnTo>
                <a:cubicBezTo>
                  <a:pt x="252864" y="5297574"/>
                  <a:pt x="278981" y="5263235"/>
                  <a:pt x="278285" y="5246981"/>
                </a:cubicBezTo>
                <a:cubicBezTo>
                  <a:pt x="294835" y="5239806"/>
                  <a:pt x="267309" y="5243000"/>
                  <a:pt x="282334" y="5215649"/>
                </a:cubicBezTo>
                <a:cubicBezTo>
                  <a:pt x="284338" y="5203457"/>
                  <a:pt x="286369" y="5198331"/>
                  <a:pt x="287909" y="5188115"/>
                </a:cubicBezTo>
                <a:cubicBezTo>
                  <a:pt x="288332" y="5187974"/>
                  <a:pt x="291148" y="5154493"/>
                  <a:pt x="291570" y="5154352"/>
                </a:cubicBezTo>
                <a:lnTo>
                  <a:pt x="295687" y="5129949"/>
                </a:lnTo>
                <a:lnTo>
                  <a:pt x="297770" y="5124375"/>
                </a:lnTo>
                <a:lnTo>
                  <a:pt x="294552" y="5091886"/>
                </a:lnTo>
                <a:lnTo>
                  <a:pt x="294372" y="5075666"/>
                </a:lnTo>
                <a:lnTo>
                  <a:pt x="291261" y="5069914"/>
                </a:lnTo>
                <a:cubicBezTo>
                  <a:pt x="289602" y="5064348"/>
                  <a:pt x="289412" y="5057213"/>
                  <a:pt x="292549" y="5046565"/>
                </a:cubicBezTo>
                <a:lnTo>
                  <a:pt x="293850" y="5044324"/>
                </a:lnTo>
                <a:lnTo>
                  <a:pt x="288225" y="5011521"/>
                </a:lnTo>
                <a:cubicBezTo>
                  <a:pt x="286438" y="5004509"/>
                  <a:pt x="295879" y="4976501"/>
                  <a:pt x="292304" y="4970595"/>
                </a:cubicBezTo>
                <a:cubicBezTo>
                  <a:pt x="297173" y="4914689"/>
                  <a:pt x="280545" y="4880484"/>
                  <a:pt x="292037" y="4812226"/>
                </a:cubicBezTo>
                <a:cubicBezTo>
                  <a:pt x="296651" y="4766534"/>
                  <a:pt x="296553" y="4740857"/>
                  <a:pt x="300183" y="4711370"/>
                </a:cubicBezTo>
                <a:cubicBezTo>
                  <a:pt x="303813" y="4681883"/>
                  <a:pt x="310253" y="4654301"/>
                  <a:pt x="313819" y="4635304"/>
                </a:cubicBezTo>
                <a:cubicBezTo>
                  <a:pt x="317385" y="4616307"/>
                  <a:pt x="319059" y="4621434"/>
                  <a:pt x="321580" y="4597389"/>
                </a:cubicBezTo>
                <a:cubicBezTo>
                  <a:pt x="324100" y="4573344"/>
                  <a:pt x="322182" y="4514378"/>
                  <a:pt x="328942" y="4491032"/>
                </a:cubicBezTo>
                <a:cubicBezTo>
                  <a:pt x="328254" y="4465815"/>
                  <a:pt x="339350" y="4462516"/>
                  <a:pt x="338027" y="4448739"/>
                </a:cubicBezTo>
                <a:cubicBezTo>
                  <a:pt x="354594" y="4377504"/>
                  <a:pt x="351648" y="4318161"/>
                  <a:pt x="348965" y="4231470"/>
                </a:cubicBezTo>
                <a:cubicBezTo>
                  <a:pt x="353874" y="4174323"/>
                  <a:pt x="356666" y="4175355"/>
                  <a:pt x="359496" y="4150308"/>
                </a:cubicBezTo>
                <a:cubicBezTo>
                  <a:pt x="362339" y="4142663"/>
                  <a:pt x="352449" y="4138872"/>
                  <a:pt x="356364" y="4131985"/>
                </a:cubicBezTo>
                <a:lnTo>
                  <a:pt x="361593" y="4096619"/>
                </a:lnTo>
                <a:lnTo>
                  <a:pt x="371792" y="4070654"/>
                </a:lnTo>
                <a:lnTo>
                  <a:pt x="378262" y="4046249"/>
                </a:lnTo>
                <a:lnTo>
                  <a:pt x="381009" y="4016915"/>
                </a:lnTo>
                <a:cubicBezTo>
                  <a:pt x="383439" y="4007929"/>
                  <a:pt x="391279" y="4007340"/>
                  <a:pt x="391151" y="3995496"/>
                </a:cubicBezTo>
                <a:cubicBezTo>
                  <a:pt x="396353" y="3959536"/>
                  <a:pt x="400862" y="3894766"/>
                  <a:pt x="406592" y="3845871"/>
                </a:cubicBezTo>
                <a:cubicBezTo>
                  <a:pt x="403177" y="3821649"/>
                  <a:pt x="409717" y="3786911"/>
                  <a:pt x="419462" y="3776866"/>
                </a:cubicBezTo>
                <a:cubicBezTo>
                  <a:pt x="422173" y="3764871"/>
                  <a:pt x="422222" y="3735955"/>
                  <a:pt x="420303" y="3724288"/>
                </a:cubicBezTo>
                <a:cubicBezTo>
                  <a:pt x="420584" y="3713932"/>
                  <a:pt x="424293" y="3712054"/>
                  <a:pt x="425736" y="3698294"/>
                </a:cubicBezTo>
                <a:cubicBezTo>
                  <a:pt x="429134" y="3683275"/>
                  <a:pt x="445239" y="3650699"/>
                  <a:pt x="450275" y="3636556"/>
                </a:cubicBezTo>
                <a:cubicBezTo>
                  <a:pt x="455311" y="3622413"/>
                  <a:pt x="450096" y="3636797"/>
                  <a:pt x="455950" y="3613438"/>
                </a:cubicBezTo>
                <a:cubicBezTo>
                  <a:pt x="457946" y="3605104"/>
                  <a:pt x="465726" y="3606849"/>
                  <a:pt x="469436" y="3588931"/>
                </a:cubicBezTo>
                <a:cubicBezTo>
                  <a:pt x="473148" y="3571012"/>
                  <a:pt x="477437" y="3530877"/>
                  <a:pt x="478216" y="3505927"/>
                </a:cubicBezTo>
                <a:cubicBezTo>
                  <a:pt x="465624" y="3478053"/>
                  <a:pt x="482767" y="3487820"/>
                  <a:pt x="466921" y="3436850"/>
                </a:cubicBezTo>
                <a:cubicBezTo>
                  <a:pt x="468947" y="3435539"/>
                  <a:pt x="468075" y="3414710"/>
                  <a:pt x="469431" y="3393361"/>
                </a:cubicBezTo>
                <a:cubicBezTo>
                  <a:pt x="470787" y="3372012"/>
                  <a:pt x="482148" y="3326552"/>
                  <a:pt x="475054" y="3308755"/>
                </a:cubicBezTo>
                <a:lnTo>
                  <a:pt x="474310" y="3151747"/>
                </a:lnTo>
                <a:lnTo>
                  <a:pt x="486215" y="3061618"/>
                </a:lnTo>
                <a:cubicBezTo>
                  <a:pt x="488121" y="3030278"/>
                  <a:pt x="496811" y="3025014"/>
                  <a:pt x="493402" y="3004882"/>
                </a:cubicBezTo>
                <a:cubicBezTo>
                  <a:pt x="495599" y="2970945"/>
                  <a:pt x="511735" y="2992431"/>
                  <a:pt x="498742" y="2953275"/>
                </a:cubicBezTo>
                <a:cubicBezTo>
                  <a:pt x="512558" y="2963977"/>
                  <a:pt x="494995" y="2934875"/>
                  <a:pt x="506118" y="2914739"/>
                </a:cubicBezTo>
                <a:cubicBezTo>
                  <a:pt x="497917" y="2886497"/>
                  <a:pt x="508247" y="2857462"/>
                  <a:pt x="509450" y="2840319"/>
                </a:cubicBezTo>
                <a:cubicBezTo>
                  <a:pt x="510653" y="2823176"/>
                  <a:pt x="514436" y="2836441"/>
                  <a:pt x="513337" y="2811881"/>
                </a:cubicBezTo>
                <a:lnTo>
                  <a:pt x="518905" y="2777197"/>
                </a:lnTo>
                <a:cubicBezTo>
                  <a:pt x="514307" y="2779008"/>
                  <a:pt x="515662" y="2773990"/>
                  <a:pt x="516381" y="2760229"/>
                </a:cubicBezTo>
                <a:lnTo>
                  <a:pt x="512284" y="2723271"/>
                </a:lnTo>
                <a:lnTo>
                  <a:pt x="516417" y="2697909"/>
                </a:lnTo>
                <a:cubicBezTo>
                  <a:pt x="516277" y="2694509"/>
                  <a:pt x="511777" y="2670333"/>
                  <a:pt x="508245" y="2670818"/>
                </a:cubicBezTo>
                <a:cubicBezTo>
                  <a:pt x="523059" y="2644368"/>
                  <a:pt x="513753" y="2641721"/>
                  <a:pt x="509977" y="2614598"/>
                </a:cubicBezTo>
                <a:cubicBezTo>
                  <a:pt x="511368" y="2591343"/>
                  <a:pt x="511836" y="2611388"/>
                  <a:pt x="513586" y="2555192"/>
                </a:cubicBezTo>
                <a:cubicBezTo>
                  <a:pt x="529849" y="2533316"/>
                  <a:pt x="501799" y="2549042"/>
                  <a:pt x="524573" y="2506102"/>
                </a:cubicBezTo>
                <a:cubicBezTo>
                  <a:pt x="522798" y="2504000"/>
                  <a:pt x="524426" y="2477490"/>
                  <a:pt x="526211" y="2463615"/>
                </a:cubicBezTo>
                <a:cubicBezTo>
                  <a:pt x="527997" y="2449740"/>
                  <a:pt x="525821" y="2437204"/>
                  <a:pt x="535288" y="2422849"/>
                </a:cubicBezTo>
                <a:cubicBezTo>
                  <a:pt x="538200" y="2412361"/>
                  <a:pt x="533938" y="2431104"/>
                  <a:pt x="538894" y="2398306"/>
                </a:cubicBezTo>
                <a:cubicBezTo>
                  <a:pt x="543849" y="2365508"/>
                  <a:pt x="560628" y="2258604"/>
                  <a:pt x="565019" y="2226060"/>
                </a:cubicBezTo>
                <a:cubicBezTo>
                  <a:pt x="569411" y="2193516"/>
                  <a:pt x="571990" y="2216405"/>
                  <a:pt x="572425" y="2203044"/>
                </a:cubicBezTo>
                <a:cubicBezTo>
                  <a:pt x="572861" y="2189683"/>
                  <a:pt x="565754" y="2160914"/>
                  <a:pt x="567634" y="2145894"/>
                </a:cubicBezTo>
                <a:cubicBezTo>
                  <a:pt x="569552" y="2127038"/>
                  <a:pt x="576895" y="2124242"/>
                  <a:pt x="576524" y="2112924"/>
                </a:cubicBezTo>
                <a:cubicBezTo>
                  <a:pt x="566248" y="2102460"/>
                  <a:pt x="566361" y="2091349"/>
                  <a:pt x="572593" y="2073223"/>
                </a:cubicBezTo>
                <a:cubicBezTo>
                  <a:pt x="575393" y="2039410"/>
                  <a:pt x="564822" y="2039383"/>
                  <a:pt x="566346" y="2006730"/>
                </a:cubicBezTo>
                <a:cubicBezTo>
                  <a:pt x="565764" y="1992401"/>
                  <a:pt x="569077" y="1984735"/>
                  <a:pt x="565784" y="1960829"/>
                </a:cubicBezTo>
                <a:cubicBezTo>
                  <a:pt x="566486" y="1943808"/>
                  <a:pt x="568252" y="1909609"/>
                  <a:pt x="557910" y="1886564"/>
                </a:cubicBezTo>
                <a:cubicBezTo>
                  <a:pt x="556594" y="1861569"/>
                  <a:pt x="556127" y="1879721"/>
                  <a:pt x="558732" y="1852441"/>
                </a:cubicBezTo>
                <a:cubicBezTo>
                  <a:pt x="559253" y="1819115"/>
                  <a:pt x="552986" y="1805243"/>
                  <a:pt x="554477" y="1785985"/>
                </a:cubicBezTo>
                <a:cubicBezTo>
                  <a:pt x="550197" y="1773445"/>
                  <a:pt x="555297" y="1787647"/>
                  <a:pt x="549925" y="1739449"/>
                </a:cubicBezTo>
                <a:cubicBezTo>
                  <a:pt x="559439" y="1720347"/>
                  <a:pt x="546428" y="1704007"/>
                  <a:pt x="548478" y="1687662"/>
                </a:cubicBezTo>
                <a:cubicBezTo>
                  <a:pt x="547438" y="1661740"/>
                  <a:pt x="547552" y="1598028"/>
                  <a:pt x="546079" y="1574394"/>
                </a:cubicBezTo>
                <a:cubicBezTo>
                  <a:pt x="544606" y="1550760"/>
                  <a:pt x="542413" y="1575916"/>
                  <a:pt x="539645" y="1545855"/>
                </a:cubicBezTo>
                <a:cubicBezTo>
                  <a:pt x="551965" y="1490487"/>
                  <a:pt x="529792" y="1459589"/>
                  <a:pt x="527078" y="1403551"/>
                </a:cubicBezTo>
                <a:cubicBezTo>
                  <a:pt x="509907" y="1369534"/>
                  <a:pt x="527744" y="1345427"/>
                  <a:pt x="514603" y="1308232"/>
                </a:cubicBezTo>
                <a:cubicBezTo>
                  <a:pt x="510585" y="1283061"/>
                  <a:pt x="514424" y="1279405"/>
                  <a:pt x="512548" y="1265228"/>
                </a:cubicBezTo>
                <a:cubicBezTo>
                  <a:pt x="510672" y="1251051"/>
                  <a:pt x="506150" y="1235061"/>
                  <a:pt x="503347" y="1223169"/>
                </a:cubicBezTo>
                <a:cubicBezTo>
                  <a:pt x="507006" y="1216804"/>
                  <a:pt x="500559" y="1167333"/>
                  <a:pt x="495727" y="1168475"/>
                </a:cubicBezTo>
                <a:cubicBezTo>
                  <a:pt x="497383" y="1161125"/>
                  <a:pt x="503792" y="1140806"/>
                  <a:pt x="496141" y="1138512"/>
                </a:cubicBezTo>
                <a:cubicBezTo>
                  <a:pt x="496060" y="1100984"/>
                  <a:pt x="494987" y="1079901"/>
                  <a:pt x="505184" y="1047073"/>
                </a:cubicBezTo>
                <a:cubicBezTo>
                  <a:pt x="508983" y="1023742"/>
                  <a:pt x="506944" y="1040037"/>
                  <a:pt x="509355" y="1025516"/>
                </a:cubicBezTo>
                <a:cubicBezTo>
                  <a:pt x="511766" y="1010995"/>
                  <a:pt x="507447" y="986805"/>
                  <a:pt x="506873" y="963123"/>
                </a:cubicBezTo>
                <a:cubicBezTo>
                  <a:pt x="507006" y="939112"/>
                  <a:pt x="511112" y="911137"/>
                  <a:pt x="512548" y="893356"/>
                </a:cubicBezTo>
                <a:cubicBezTo>
                  <a:pt x="513984" y="875575"/>
                  <a:pt x="513640" y="871333"/>
                  <a:pt x="515492" y="856438"/>
                </a:cubicBezTo>
                <a:cubicBezTo>
                  <a:pt x="512022" y="831582"/>
                  <a:pt x="513851" y="810695"/>
                  <a:pt x="521269" y="792080"/>
                </a:cubicBezTo>
                <a:cubicBezTo>
                  <a:pt x="523173" y="777595"/>
                  <a:pt x="527507" y="785019"/>
                  <a:pt x="529314" y="774293"/>
                </a:cubicBezTo>
                <a:cubicBezTo>
                  <a:pt x="531122" y="763567"/>
                  <a:pt x="522950" y="756728"/>
                  <a:pt x="524928" y="727723"/>
                </a:cubicBezTo>
                <a:cubicBezTo>
                  <a:pt x="525327" y="717404"/>
                  <a:pt x="532992" y="717749"/>
                  <a:pt x="534104" y="695712"/>
                </a:cubicBezTo>
                <a:cubicBezTo>
                  <a:pt x="535215" y="673675"/>
                  <a:pt x="540000" y="585070"/>
                  <a:pt x="541179" y="552638"/>
                </a:cubicBezTo>
                <a:cubicBezTo>
                  <a:pt x="542357" y="520206"/>
                  <a:pt x="539121" y="533336"/>
                  <a:pt x="538784" y="517789"/>
                </a:cubicBezTo>
                <a:cubicBezTo>
                  <a:pt x="538447" y="502242"/>
                  <a:pt x="529995" y="483849"/>
                  <a:pt x="539155" y="459355"/>
                </a:cubicBezTo>
                <a:cubicBezTo>
                  <a:pt x="534282" y="441033"/>
                  <a:pt x="545465" y="440562"/>
                  <a:pt x="548350" y="420246"/>
                </a:cubicBezTo>
                <a:cubicBezTo>
                  <a:pt x="552432" y="409037"/>
                  <a:pt x="551248" y="395007"/>
                  <a:pt x="554063" y="385753"/>
                </a:cubicBezTo>
                <a:cubicBezTo>
                  <a:pt x="556878" y="376499"/>
                  <a:pt x="557385" y="369183"/>
                  <a:pt x="560450" y="362337"/>
                </a:cubicBezTo>
                <a:cubicBezTo>
                  <a:pt x="563515" y="355491"/>
                  <a:pt x="569657" y="353410"/>
                  <a:pt x="572451" y="344679"/>
                </a:cubicBezTo>
                <a:cubicBezTo>
                  <a:pt x="575246" y="335948"/>
                  <a:pt x="580164" y="322294"/>
                  <a:pt x="582006" y="312331"/>
                </a:cubicBezTo>
                <a:cubicBezTo>
                  <a:pt x="583847" y="302368"/>
                  <a:pt x="580997" y="303880"/>
                  <a:pt x="583503" y="284899"/>
                </a:cubicBezTo>
                <a:cubicBezTo>
                  <a:pt x="588855" y="253960"/>
                  <a:pt x="592732" y="226097"/>
                  <a:pt x="592254" y="191300"/>
                </a:cubicBezTo>
                <a:cubicBezTo>
                  <a:pt x="602017" y="184777"/>
                  <a:pt x="597586" y="174390"/>
                  <a:pt x="592419" y="160499"/>
                </a:cubicBezTo>
                <a:cubicBezTo>
                  <a:pt x="599540" y="134531"/>
                  <a:pt x="605057" y="90673"/>
                  <a:pt x="620978" y="46251"/>
                </a:cubicBezTo>
                <a:cubicBezTo>
                  <a:pt x="630736" y="27343"/>
                  <a:pt x="632412" y="23169"/>
                  <a:pt x="635098" y="961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45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заимная озлобленность»: как убийство Александра II изменило историю России  — РТ на русском">
            <a:extLst>
              <a:ext uri="{FF2B5EF4-FFF2-40B4-BE49-F238E27FC236}">
                <a16:creationId xmlns:a16="http://schemas.microsoft.com/office/drawing/2014/main" id="{65C59743-54A6-4BBD-91F3-BF8B7F34D0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59D0C-3DFD-438F-A4D0-286D10939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1881 г. –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убийство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Александра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II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21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D0E11-8A0B-4E15-97BC-9D462EC3A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Рабочее движение и марксизм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84A7A0-E874-4880-9244-CBD309803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055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05C91-F355-4A76-BA05-03E4639A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Причины возникновения рабочего движения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080C48-D201-4379-8FE8-73584F260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/>
              <a:t>Развитие промышленности и увеличение числа рабочих</a:t>
            </a:r>
          </a:p>
          <a:p>
            <a:r>
              <a:rPr lang="ru-RU" sz="2400"/>
              <a:t>Плохие условия труда и жизни</a:t>
            </a:r>
          </a:p>
          <a:p>
            <a:r>
              <a:rPr lang="ru-RU" sz="2400"/>
              <a:t>Борьба за расширение прав рабочих </a:t>
            </a:r>
          </a:p>
          <a:p>
            <a:r>
              <a:rPr lang="ru-RU" sz="2400"/>
              <a:t>Отсутствие рабочего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399550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Условия жизни рабочих в Российской империи - Ольга Кононова - ИА REGNUM">
            <a:extLst>
              <a:ext uri="{FF2B5EF4-FFF2-40B4-BE49-F238E27FC236}">
                <a16:creationId xmlns:a16="http://schemas.microsoft.com/office/drawing/2014/main" id="{3FED118B-A25C-4093-A6E1-BC8241CBC8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" b="1497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048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Как менялись условия труда: 20 часов за станком и дети в шахтах (фото) -  news.tochka.net">
            <a:extLst>
              <a:ext uri="{FF2B5EF4-FFF2-40B4-BE49-F238E27FC236}">
                <a16:creationId xmlns:a16="http://schemas.microsoft.com/office/drawing/2014/main" id="{6B563BEA-E118-4D4E-9F99-3A1DCB5C82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1" b="1282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312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2F456-8CEE-4EFD-88DE-7773C74F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Требования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2E58AB-68C9-4616-AFCF-82C22A1A2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Повышение зарплаты и сокращение рабочего дня</a:t>
            </a:r>
          </a:p>
          <a:p>
            <a:r>
              <a:rPr lang="ru-RU" sz="2400" dirty="0"/>
              <a:t>Улучшение условий труда</a:t>
            </a:r>
          </a:p>
          <a:p>
            <a:r>
              <a:rPr lang="ru-RU" sz="2400" dirty="0"/>
              <a:t>Требования социальных гарантий</a:t>
            </a:r>
          </a:p>
          <a:p>
            <a:r>
              <a:rPr lang="ru-RU" sz="2400" dirty="0"/>
              <a:t>Требования политических прав </a:t>
            </a:r>
          </a:p>
        </p:txBody>
      </p:sp>
    </p:spTree>
    <p:extLst>
      <p:ext uri="{BB962C8B-B14F-4D97-AF65-F5344CB8AC3E}">
        <p14:creationId xmlns:p14="http://schemas.microsoft.com/office/powerpoint/2010/main" val="286751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ABF4F-21B8-4668-A7DD-3825E9B4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1265387-FB8C-4311-A598-9BE19AB493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35003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7335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Положение рабочего класса в России: первые плоды и проекты - Ольга Кононова  - ИА REGNUM">
            <a:extLst>
              <a:ext uri="{FF2B5EF4-FFF2-40B4-BE49-F238E27FC236}">
                <a16:creationId xmlns:a16="http://schemas.microsoft.com/office/drawing/2014/main" id="{4490E143-0E0A-4197-AA89-70F93772C4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b="282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97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 descr="Зачем дворникам до революции присваивали номера и почему их не слишком  жаловали в народе">
            <a:extLst>
              <a:ext uri="{FF2B5EF4-FFF2-40B4-BE49-F238E27FC236}">
                <a16:creationId xmlns:a16="http://schemas.microsoft.com/office/drawing/2014/main" id="{072814D3-A385-4D99-BD63-2AE3023183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3" b="555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449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203E8-5025-44CE-B405-F9F68D3F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FFFF"/>
                </a:solidFill>
              </a:rPr>
              <a:t>Основные методы и формы борьбы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BCD562-FDD4-4174-8F05-55503E5E9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/>
              <a:t>Забастовки</a:t>
            </a:r>
          </a:p>
          <a:p>
            <a:r>
              <a:rPr lang="ru-RU" sz="2400"/>
              <a:t>Стачки</a:t>
            </a:r>
          </a:p>
          <a:p>
            <a:r>
              <a:rPr lang="ru-RU" sz="2400"/>
              <a:t>Создание рабочих организаций</a:t>
            </a:r>
          </a:p>
          <a:p>
            <a:r>
              <a:rPr lang="ru-RU" sz="2400"/>
              <a:t>Прямые столкновения с войсками и полицией</a:t>
            </a:r>
          </a:p>
        </p:txBody>
      </p:sp>
    </p:spTree>
    <p:extLst>
      <p:ext uri="{BB962C8B-B14F-4D97-AF65-F5344CB8AC3E}">
        <p14:creationId xmlns:p14="http://schemas.microsoft.com/office/powerpoint/2010/main" val="1756675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Хроника забастовки, ставшей &amp;quot;левоэсеровской провокацией&amp;quot; — Российская газета">
            <a:extLst>
              <a:ext uri="{FF2B5EF4-FFF2-40B4-BE49-F238E27FC236}">
                <a16:creationId xmlns:a16="http://schemas.microsoft.com/office/drawing/2014/main" id="{23861EEC-6257-4DED-9DCD-A5E0B34236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7" b="184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80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 descr="Насильственно снимают рабочих с работы&amp;quot; – Власть – Коммерсантъ">
            <a:extLst>
              <a:ext uri="{FF2B5EF4-FFF2-40B4-BE49-F238E27FC236}">
                <a16:creationId xmlns:a16="http://schemas.microsoft.com/office/drawing/2014/main" id="{A44E7D2B-BC85-44CE-976C-E46891ADE4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352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6E22F48-DD3F-4831-8E27-AA8FAF58B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Марксизм в России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F5629AC-0C31-4302-8F1E-48DCD8B1E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В 80-е гг. в Россию проникают идеи марксизма, основной которых стали борьба за ликвидацию капитализма, частной собственности, товарно-денежных отношений и построение социалистического общества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3D104096-9B6E-4E5B-90CC-E89F8F1020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8" b="2816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567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EBC01-DC17-4745-8C75-F0200BB11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Социал-демократическое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движение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757FC5-840E-4982-A202-3BB9E3FDA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124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4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70496B1-4862-4D4B-BFBD-CEA7AEBF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Владимир Ильич Ленин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318CC2A-1FA8-40BD-8B5C-FA2146DE9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российский</a:t>
            </a:r>
            <a:r>
              <a:rPr lang="en-US" sz="2200" dirty="0"/>
              <a:t> </a:t>
            </a:r>
            <a:r>
              <a:rPr lang="en-US" sz="2200" dirty="0" err="1"/>
              <a:t>революционер</a:t>
            </a:r>
            <a:r>
              <a:rPr lang="en-US" sz="2200" dirty="0"/>
              <a:t>, </a:t>
            </a:r>
            <a:r>
              <a:rPr lang="en-US" sz="2200" dirty="0" err="1"/>
              <a:t>крупный</a:t>
            </a:r>
            <a:r>
              <a:rPr lang="en-US" sz="2200" dirty="0"/>
              <a:t> </a:t>
            </a:r>
            <a:r>
              <a:rPr lang="en-US" sz="2200" dirty="0" err="1"/>
              <a:t>теоретик</a:t>
            </a:r>
            <a:r>
              <a:rPr lang="en-US" sz="2200" dirty="0"/>
              <a:t> </a:t>
            </a:r>
            <a:r>
              <a:rPr lang="en-US" sz="2200" dirty="0" err="1"/>
              <a:t>марксизма</a:t>
            </a:r>
            <a:r>
              <a:rPr lang="en-US" sz="2200" dirty="0"/>
              <a:t>, </a:t>
            </a:r>
            <a:r>
              <a:rPr lang="en-US" sz="2200" dirty="0" err="1"/>
              <a:t>советский</a:t>
            </a:r>
            <a:r>
              <a:rPr lang="en-US" sz="2200" dirty="0"/>
              <a:t> </a:t>
            </a:r>
            <a:r>
              <a:rPr lang="en-US" sz="2200" dirty="0" err="1"/>
              <a:t>политический</a:t>
            </a:r>
            <a:r>
              <a:rPr lang="en-US" sz="2200" dirty="0"/>
              <a:t> и </a:t>
            </a:r>
            <a:r>
              <a:rPr lang="en-US" sz="2200" dirty="0" err="1"/>
              <a:t>государственный</a:t>
            </a:r>
            <a:r>
              <a:rPr lang="en-US" sz="2200" dirty="0"/>
              <a:t> </a:t>
            </a:r>
            <a:r>
              <a:rPr lang="en-US" sz="2200" dirty="0" err="1"/>
              <a:t>деятель</a:t>
            </a:r>
            <a:r>
              <a:rPr lang="en-US" sz="2200" dirty="0"/>
              <a:t>, </a:t>
            </a:r>
            <a:r>
              <a:rPr lang="en-US" sz="2200" dirty="0" err="1"/>
              <a:t>создатель</a:t>
            </a:r>
            <a:r>
              <a:rPr lang="en-US" sz="2200" dirty="0"/>
              <a:t> </a:t>
            </a:r>
            <a:r>
              <a:rPr lang="en-US" sz="2200" dirty="0" err="1"/>
              <a:t>Российской</a:t>
            </a:r>
            <a:r>
              <a:rPr lang="en-US" sz="2200" dirty="0"/>
              <a:t> </a:t>
            </a:r>
            <a:r>
              <a:rPr lang="en-US" sz="2200" dirty="0" err="1"/>
              <a:t>социал-демократической</a:t>
            </a:r>
            <a:r>
              <a:rPr lang="en-US" sz="2200" dirty="0"/>
              <a:t> </a:t>
            </a:r>
            <a:r>
              <a:rPr lang="en-US" sz="2200" dirty="0" err="1"/>
              <a:t>рабочей</a:t>
            </a:r>
            <a:r>
              <a:rPr lang="en-US" sz="2200" dirty="0"/>
              <a:t> </a:t>
            </a:r>
            <a:r>
              <a:rPr lang="en-US" sz="2200" dirty="0" err="1"/>
              <a:t>партии</a:t>
            </a:r>
            <a:r>
              <a:rPr lang="en-US" sz="2200" dirty="0"/>
              <a:t> (</a:t>
            </a:r>
            <a:r>
              <a:rPr lang="en-US" sz="2200" dirty="0" err="1"/>
              <a:t>большевиков</a:t>
            </a:r>
            <a:r>
              <a:rPr lang="en-US" sz="2200" dirty="0"/>
              <a:t>)</a:t>
            </a:r>
          </a:p>
        </p:txBody>
      </p:sp>
      <p:pic>
        <p:nvPicPr>
          <p:cNvPr id="15362" name="Picture 2" descr="В июле 1920 г.">
            <a:extLst>
              <a:ext uri="{FF2B5EF4-FFF2-40B4-BE49-F238E27FC236}">
                <a16:creationId xmlns:a16="http://schemas.microsoft.com/office/drawing/2014/main" id="{00CDD873-595D-4C3F-BFE6-AB184C1175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1" r="-1" b="1936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690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3" name="Rectangle 7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4" name="Freeform: Shape 7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EAF0E9B-AEAD-4744-B0D6-6F1C6DF5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Социал-демократия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72FD146-3D64-4C04-B59A-601667948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политическая, социальная и экономическая философия и идеология в рамках социализма, выступающая на идеях марксизма и социализма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59CEE7FC-C189-4488-A18E-C1B90E14F1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3804" y="643234"/>
            <a:ext cx="3961911" cy="55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673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FF9A3-B9D0-40D5-AE15-E9BB2BA4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 dirty="0"/>
              <a:t>Основные идеи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60A694-D4E9-4A46-A744-FAF55132F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2200"/>
              <a:t>Свержение самодержавия</a:t>
            </a:r>
          </a:p>
          <a:p>
            <a:r>
              <a:rPr lang="ru-RU" sz="2200"/>
              <a:t>Введение 8-ч рабочего дня </a:t>
            </a:r>
          </a:p>
          <a:p>
            <a:r>
              <a:rPr lang="ru-RU" sz="2200"/>
              <a:t>Наделение крестьян землей</a:t>
            </a:r>
          </a:p>
          <a:p>
            <a:r>
              <a:rPr lang="ru-RU" sz="2200"/>
              <a:t>Социальные и политические реформы</a:t>
            </a:r>
          </a:p>
          <a:p>
            <a:r>
              <a:rPr lang="ru-RU" sz="2200"/>
              <a:t>Установление диктатуры пролетариата</a:t>
            </a:r>
          </a:p>
        </p:txBody>
      </p:sp>
      <p:pic>
        <p:nvPicPr>
          <p:cNvPr id="5" name="Picture 4" descr="Шах и мат в шахматной партии">
            <a:extLst>
              <a:ext uri="{FF2B5EF4-FFF2-40B4-BE49-F238E27FC236}">
                <a16:creationId xmlns:a16="http://schemas.microsoft.com/office/drawing/2014/main" id="{E85B625B-76BB-4839-9B17-CB8FB7A2A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54" r="13267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547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8DC7B-8F3E-43E9-A785-8BCCCD64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3A6F3-7E3E-490A-8246-EC72691E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53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1B1CE-B617-4BE4-B5B3-9BF007A4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Март 1898 г. – создание Российской социал-демократической рабочей партии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I съезд РСДРП — Википедия">
            <a:extLst>
              <a:ext uri="{FF2B5EF4-FFF2-40B4-BE49-F238E27FC236}">
                <a16:creationId xmlns:a16="http://schemas.microsoft.com/office/drawing/2014/main" id="{9BC3065B-9E21-48CE-9FA1-4E059D08C2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4146" y="640080"/>
            <a:ext cx="6894916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665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9034A-0EA1-41D7-827A-E3F9A960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B43DC4-8CD1-4659-BEA8-7DD27A169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235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E4526-5BEC-43B3-82A0-C8AEA673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7E23E-11B6-4A50-80BC-9D198B94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9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/>
              <a:t>Тест,</a:t>
            </a:r>
            <a:r>
              <a:rPr lang="en-US"/>
              <a:t> </a:t>
            </a:r>
            <a:r>
              <a:rPr lang="ru-RU"/>
              <a:t>д</a:t>
            </a:r>
            <a:r>
              <a:rPr lang="en-US"/>
              <a:t>/</a:t>
            </a:r>
            <a:r>
              <a:rPr lang="ru-RU"/>
              <a:t>з,</a:t>
            </a:r>
            <a:r>
              <a:rPr lang="en-US"/>
              <a:t> </a:t>
            </a:r>
            <a:r>
              <a:rPr lang="ru-RU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3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37E8F-FECD-4B26-B266-AF4E13475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Революционное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народничество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70A71D-C7F6-4E3C-97A9-1DAAADC6E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86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B08B6-2723-408B-8870-F59025605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ru-RU" sz="3700">
                <a:solidFill>
                  <a:srgbClr val="FFFFFF"/>
                </a:solidFill>
              </a:rPr>
              <a:t>Причины возникновения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B5C23-9AF9-4D17-B41F-23393A8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ru-RU" sz="2400" dirty="0"/>
              <a:t>Экономическая и политическая отсталость России</a:t>
            </a:r>
          </a:p>
          <a:p>
            <a:r>
              <a:rPr lang="ru-RU" sz="2400" dirty="0"/>
              <a:t>Пережитки крепостной системы</a:t>
            </a:r>
          </a:p>
          <a:p>
            <a:r>
              <a:rPr lang="ru-RU" sz="2400" dirty="0"/>
              <a:t>Плачевное положение крестьян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408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38EBCE1-A870-4490-B765-D75DA6AD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Александр Иванович Герцен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95B9B7A-7D12-46C8-A968-3451FD8A9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русский </a:t>
            </a:r>
            <a:r>
              <a:rPr lang="en-US" sz="2200" dirty="0" err="1"/>
              <a:t>публицист-революционер</a:t>
            </a:r>
            <a:r>
              <a:rPr lang="en-US" sz="2200" dirty="0"/>
              <a:t>, </a:t>
            </a:r>
            <a:r>
              <a:rPr lang="en-US" sz="2200" dirty="0" err="1"/>
              <a:t>писатель</a:t>
            </a:r>
            <a:r>
              <a:rPr lang="en-US" sz="2200" dirty="0"/>
              <a:t>, </a:t>
            </a:r>
            <a:r>
              <a:rPr lang="en-US" sz="2200" dirty="0" err="1"/>
              <a:t>педагог</a:t>
            </a:r>
            <a:r>
              <a:rPr lang="en-US" sz="2200" dirty="0"/>
              <a:t>, </a:t>
            </a:r>
            <a:r>
              <a:rPr lang="en-US" sz="2200" dirty="0" err="1"/>
              <a:t>философ</a:t>
            </a:r>
            <a:r>
              <a:rPr lang="en-US" sz="2200" dirty="0"/>
              <a:t>. </a:t>
            </a:r>
            <a:r>
              <a:rPr lang="en-US" sz="2200" dirty="0" err="1"/>
              <a:t>Принадлежал</a:t>
            </a:r>
            <a:r>
              <a:rPr lang="en-US" sz="2200" dirty="0"/>
              <a:t> к </a:t>
            </a:r>
            <a:r>
              <a:rPr lang="en-US" sz="2200" dirty="0" err="1"/>
              <a:t>числу</a:t>
            </a:r>
            <a:r>
              <a:rPr lang="en-US" sz="2200" dirty="0"/>
              <a:t> </a:t>
            </a:r>
            <a:r>
              <a:rPr lang="en-US" sz="2200" dirty="0" err="1"/>
              <a:t>крайне</a:t>
            </a:r>
            <a:r>
              <a:rPr lang="en-US" sz="2200" dirty="0"/>
              <a:t> </a:t>
            </a:r>
            <a:r>
              <a:rPr lang="en-US" sz="2200" dirty="0" err="1"/>
              <a:t>левых</a:t>
            </a:r>
            <a:r>
              <a:rPr lang="en-US" sz="2200" dirty="0"/>
              <a:t> </a:t>
            </a:r>
            <a:r>
              <a:rPr lang="en-US" sz="2200" dirty="0" err="1"/>
              <a:t>политиков</a:t>
            </a:r>
            <a:r>
              <a:rPr lang="en-US" sz="2200" dirty="0"/>
              <a:t> и </a:t>
            </a:r>
            <a:r>
              <a:rPr lang="en-US" sz="2200" dirty="0" err="1"/>
              <a:t>критиков</a:t>
            </a:r>
            <a:r>
              <a:rPr lang="en-US" sz="2200" dirty="0"/>
              <a:t> </a:t>
            </a:r>
            <a:r>
              <a:rPr lang="en-US" sz="2200" dirty="0" err="1"/>
              <a:t>монархического</a:t>
            </a:r>
            <a:r>
              <a:rPr lang="en-US" sz="2200" dirty="0"/>
              <a:t> </a:t>
            </a:r>
            <a:r>
              <a:rPr lang="en-US" sz="2200" dirty="0" err="1"/>
              <a:t>устройства</a:t>
            </a:r>
            <a:r>
              <a:rPr lang="en-US" sz="2200" dirty="0"/>
              <a:t> в России, </a:t>
            </a:r>
            <a:r>
              <a:rPr lang="en-US" sz="2200" dirty="0" err="1"/>
              <a:t>выступая</a:t>
            </a:r>
            <a:r>
              <a:rPr lang="en-US" sz="2200" dirty="0"/>
              <a:t> </a:t>
            </a:r>
            <a:r>
              <a:rPr lang="en-US" sz="2200" dirty="0" err="1"/>
              <a:t>за</a:t>
            </a:r>
            <a:r>
              <a:rPr lang="en-US" sz="2200" dirty="0"/>
              <a:t> </a:t>
            </a:r>
            <a:r>
              <a:rPr lang="en-US" sz="2200" dirty="0" err="1"/>
              <a:t>социалистические</a:t>
            </a:r>
            <a:r>
              <a:rPr lang="en-US" sz="2200" dirty="0"/>
              <a:t> </a:t>
            </a:r>
            <a:r>
              <a:rPr lang="en-US" sz="2200" dirty="0" err="1"/>
              <a:t>преобразования</a:t>
            </a:r>
            <a:r>
              <a:rPr lang="en-US" sz="2200" dirty="0"/>
              <a:t>, </a:t>
            </a:r>
            <a:r>
              <a:rPr lang="en-US" sz="2200" dirty="0" err="1"/>
              <a:t>добиваться</a:t>
            </a:r>
            <a:r>
              <a:rPr lang="en-US" sz="2200" dirty="0"/>
              <a:t> </a:t>
            </a:r>
            <a:r>
              <a:rPr lang="en-US" sz="2200" dirty="0" err="1"/>
              <a:t>которых</a:t>
            </a:r>
            <a:r>
              <a:rPr lang="en-US" sz="2200" dirty="0"/>
              <a:t> </a:t>
            </a:r>
            <a:r>
              <a:rPr lang="en-US" sz="2200" dirty="0" err="1"/>
              <a:t>предлагал</a:t>
            </a:r>
            <a:r>
              <a:rPr lang="en-US" sz="2200" dirty="0"/>
              <a:t> </a:t>
            </a:r>
            <a:r>
              <a:rPr lang="en-US" sz="2200" dirty="0" err="1"/>
              <a:t>путём</a:t>
            </a:r>
            <a:r>
              <a:rPr lang="en-US" sz="2200" dirty="0"/>
              <a:t> </a:t>
            </a:r>
            <a:r>
              <a:rPr lang="en-US" sz="2200" dirty="0" err="1"/>
              <a:t>революционных</a:t>
            </a:r>
            <a:r>
              <a:rPr lang="en-US" sz="2200" dirty="0"/>
              <a:t> </a:t>
            </a:r>
            <a:r>
              <a:rPr lang="en-US" sz="2200" dirty="0" err="1"/>
              <a:t>восстаний</a:t>
            </a:r>
            <a:r>
              <a:rPr lang="en-US" sz="2200" dirty="0"/>
              <a:t>.</a:t>
            </a:r>
          </a:p>
        </p:txBody>
      </p:sp>
      <p:pic>
        <p:nvPicPr>
          <p:cNvPr id="1026" name="Picture 2" descr="Портрет Герцена. Николай Ге, 1867 год">
            <a:extLst>
              <a:ext uri="{FF2B5EF4-FFF2-40B4-BE49-F238E27FC236}">
                <a16:creationId xmlns:a16="http://schemas.microsoft.com/office/drawing/2014/main" id="{29A0080E-FA7C-457A-82EC-1C0767E750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0379" y="2492376"/>
            <a:ext cx="2779430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08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C52B5-C4B2-4CBB-8DC2-F31EDB60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Николай Гаврилович Чернышевский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90C7AE-5835-4F18-B55B-2D93B036F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российский литературный критик, революционер-демократ, теоретик утопического социализма, философ-материалист, публицист и писатель</a:t>
            </a:r>
          </a:p>
        </p:txBody>
      </p:sp>
      <p:pic>
        <p:nvPicPr>
          <p:cNvPr id="2050" name="Picture 2" descr="Изображение выглядит как человек, мужчина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A6225591-46D0-4877-B495-7C12123C5C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1558" y="2492376"/>
            <a:ext cx="2717071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72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D71BE-71E9-4522-9663-8D567C35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Основные идеи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4B9944-9C1F-48F1-AAD1-3D8C2F2B4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/>
              <a:t>Верили в самобытный путь России</a:t>
            </a:r>
          </a:p>
          <a:p>
            <a:r>
              <a:rPr lang="ru-RU" sz="2400"/>
              <a:t>Отвергали феодальную и капиталистическую систему</a:t>
            </a:r>
          </a:p>
          <a:p>
            <a:r>
              <a:rPr lang="ru-RU" sz="2400"/>
              <a:t>Выступали за построение социалистического общества</a:t>
            </a:r>
          </a:p>
          <a:p>
            <a:r>
              <a:rPr lang="ru-RU" sz="2400"/>
              <a:t>Главная революционная сила – интеллигенция</a:t>
            </a:r>
          </a:p>
          <a:p>
            <a:r>
              <a:rPr lang="ru-RU" sz="2400"/>
              <a:t>Главная цель</a:t>
            </a:r>
            <a:r>
              <a:rPr lang="en-US" sz="2400"/>
              <a:t>:</a:t>
            </a:r>
            <a:r>
              <a:rPr lang="ru-RU" sz="2400"/>
              <a:t> свержение самодержавия и построение социалистического общества </a:t>
            </a: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46232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B9144-F8DA-4EBA-A404-F4E0796C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600"/>
              <a:t>Основные направления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9F7DFAB-5542-4B11-A40F-4341404675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5256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80388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386</Words>
  <Application>Microsoft Office PowerPoint</Application>
  <PresentationFormat>Широкоэкранный</PresentationFormat>
  <Paragraphs>68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Тема Office</vt:lpstr>
      <vt:lpstr>§ 19. Революционное движение и политика царизма</vt:lpstr>
      <vt:lpstr>План урока</vt:lpstr>
      <vt:lpstr>Проверка д/з</vt:lpstr>
      <vt:lpstr>1. Революционное народничество</vt:lpstr>
      <vt:lpstr>Причины возникновения</vt:lpstr>
      <vt:lpstr>Александр Иванович Герцен</vt:lpstr>
      <vt:lpstr>Николай Гаврилович Чернышевский</vt:lpstr>
      <vt:lpstr>Основные идеи</vt:lpstr>
      <vt:lpstr>Основные направления</vt:lpstr>
      <vt:lpstr>Презентация PowerPoint</vt:lpstr>
      <vt:lpstr>Хождение в народ</vt:lpstr>
      <vt:lpstr>«Арест пропагандиста»</vt:lpstr>
      <vt:lpstr>Презентация PowerPoint</vt:lpstr>
      <vt:lpstr>1881 г. – убийство Александра II</vt:lpstr>
      <vt:lpstr>2. Рабочее движение и марксизм</vt:lpstr>
      <vt:lpstr>Причины возникновения рабочего движения</vt:lpstr>
      <vt:lpstr>Презентация PowerPoint</vt:lpstr>
      <vt:lpstr>Презентация PowerPoint</vt:lpstr>
      <vt:lpstr>Требования</vt:lpstr>
      <vt:lpstr>Презентация PowerPoint</vt:lpstr>
      <vt:lpstr>Презентация PowerPoint</vt:lpstr>
      <vt:lpstr>Основные методы и формы борьбы</vt:lpstr>
      <vt:lpstr>Презентация PowerPoint</vt:lpstr>
      <vt:lpstr>Презентация PowerPoint</vt:lpstr>
      <vt:lpstr>Марксизм в России</vt:lpstr>
      <vt:lpstr>4. Социал-демократическое движение</vt:lpstr>
      <vt:lpstr>Владимир Ильич Ленин</vt:lpstr>
      <vt:lpstr>Социал-демократия</vt:lpstr>
      <vt:lpstr>Основные идеи</vt:lpstr>
      <vt:lpstr>Март 1898 г. – создание Российской социал-демократической рабочей партии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19. Революционное движение и политика царизма</dc:title>
  <dc:creator>Роман Жигалов</dc:creator>
  <cp:lastModifiedBy>Роман Жигалов</cp:lastModifiedBy>
  <cp:revision>1</cp:revision>
  <dcterms:created xsi:type="dcterms:W3CDTF">2022-02-08T16:40:10Z</dcterms:created>
  <dcterms:modified xsi:type="dcterms:W3CDTF">2022-02-08T18:08:54Z</dcterms:modified>
</cp:coreProperties>
</file>