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8257A-7CD3-42BC-B192-53AAF4DF4D8A}" v="796" dt="2022-02-10T15:45:43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1F18257A-7CD3-42BC-B192-53AAF4DF4D8A}"/>
    <pc:docChg chg="addSld modSld addMainMaster modMainMaster">
      <pc:chgData name="Zhigalov Roman" userId="1f97e9fdf7779aa5" providerId="Windows Live" clId="Web-{1F18257A-7CD3-42BC-B192-53AAF4DF4D8A}" dt="2022-02-10T15:45:43.076" v="809"/>
      <pc:docMkLst>
        <pc:docMk/>
      </pc:docMkLst>
      <pc:sldChg chg="modSp">
        <pc:chgData name="Zhigalov Roman" userId="1f97e9fdf7779aa5" providerId="Windows Live" clId="Web-{1F18257A-7CD3-42BC-B192-53AAF4DF4D8A}" dt="2022-02-10T14:56:09.794" v="1" actId="20577"/>
        <pc:sldMkLst>
          <pc:docMk/>
          <pc:sldMk cId="1351651579" sldId="256"/>
        </pc:sldMkLst>
        <pc:spChg chg="mod">
          <ac:chgData name="Zhigalov Roman" userId="1f97e9fdf7779aa5" providerId="Windows Live" clId="Web-{1F18257A-7CD3-42BC-B192-53AAF4DF4D8A}" dt="2022-02-10T14:56:09.794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1F18257A-7CD3-42BC-B192-53AAF4DF4D8A}" dt="2022-02-10T14:56:19.872" v="6" actId="20577"/>
        <pc:sldMkLst>
          <pc:docMk/>
          <pc:sldMk cId="1060686728" sldId="257"/>
        </pc:sldMkLst>
        <pc:spChg chg="mod">
          <ac:chgData name="Zhigalov Roman" userId="1f97e9fdf7779aa5" providerId="Windows Live" clId="Web-{1F18257A-7CD3-42BC-B192-53AAF4DF4D8A}" dt="2022-02-10T14:56:19.872" v="6" actId="20577"/>
          <ac:spMkLst>
            <pc:docMk/>
            <pc:sldMk cId="1060686728" sldId="257"/>
            <ac:spMk id="2" creationId="{09EF9F37-7CB4-4D13-AAE4-F842776452E1}"/>
          </ac:spMkLst>
        </pc:spChg>
      </pc:sldChg>
      <pc:sldChg chg="addSp delSp modSp new mod setBg">
        <pc:chgData name="Zhigalov Roman" userId="1f97e9fdf7779aa5" providerId="Windows Live" clId="Web-{1F18257A-7CD3-42BC-B192-53AAF4DF4D8A}" dt="2022-02-10T14:57:22.122" v="68"/>
        <pc:sldMkLst>
          <pc:docMk/>
          <pc:sldMk cId="849266537" sldId="258"/>
        </pc:sldMkLst>
        <pc:spChg chg="mod">
          <ac:chgData name="Zhigalov Roman" userId="1f97e9fdf7779aa5" providerId="Windows Live" clId="Web-{1F18257A-7CD3-42BC-B192-53AAF4DF4D8A}" dt="2022-02-10T14:57:22.122" v="68"/>
          <ac:spMkLst>
            <pc:docMk/>
            <pc:sldMk cId="849266537" sldId="258"/>
            <ac:spMk id="2" creationId="{967163DA-8449-41AF-B124-BE6BAA4018F8}"/>
          </ac:spMkLst>
        </pc:spChg>
        <pc:spChg chg="mod">
          <ac:chgData name="Zhigalov Roman" userId="1f97e9fdf7779aa5" providerId="Windows Live" clId="Web-{1F18257A-7CD3-42BC-B192-53AAF4DF4D8A}" dt="2022-02-10T14:57:22.122" v="68"/>
          <ac:spMkLst>
            <pc:docMk/>
            <pc:sldMk cId="849266537" sldId="258"/>
            <ac:spMk id="3" creationId="{7FF2C007-192F-4E1C-881B-CD8B76DD5FEC}"/>
          </ac:spMkLst>
        </pc:spChg>
        <pc:spChg chg="add">
          <ac:chgData name="Zhigalov Roman" userId="1f97e9fdf7779aa5" providerId="Windows Live" clId="Web-{1F18257A-7CD3-42BC-B192-53AAF4DF4D8A}" dt="2022-02-10T14:57:22.122" v="68"/>
          <ac:spMkLst>
            <pc:docMk/>
            <pc:sldMk cId="849266537" sldId="258"/>
            <ac:spMk id="12" creationId="{2B1D4F77-A17C-43D7-B7FA-545148E4E93D}"/>
          </ac:spMkLst>
        </pc:spChg>
        <pc:picChg chg="add del">
          <ac:chgData name="Zhigalov Roman" userId="1f97e9fdf7779aa5" providerId="Windows Live" clId="Web-{1F18257A-7CD3-42BC-B192-53AAF4DF4D8A}" dt="2022-02-10T14:57:22.091" v="67"/>
          <ac:picMkLst>
            <pc:docMk/>
            <pc:sldMk cId="849266537" sldId="258"/>
            <ac:picMk id="5" creationId="{FA98AA63-8B93-4C95-BB85-65254DD52292}"/>
          </ac:picMkLst>
        </pc:picChg>
        <pc:picChg chg="add">
          <ac:chgData name="Zhigalov Roman" userId="1f97e9fdf7779aa5" providerId="Windows Live" clId="Web-{1F18257A-7CD3-42BC-B192-53AAF4DF4D8A}" dt="2022-02-10T14:57:22.122" v="68"/>
          <ac:picMkLst>
            <pc:docMk/>
            <pc:sldMk cId="849266537" sldId="258"/>
            <ac:picMk id="11" creationId="{E8977913-7FE4-420F-9760-212A0E8637DC}"/>
          </ac:picMkLst>
        </pc:picChg>
        <pc:cxnChg chg="add del">
          <ac:chgData name="Zhigalov Roman" userId="1f97e9fdf7779aa5" providerId="Windows Live" clId="Web-{1F18257A-7CD3-42BC-B192-53AAF4DF4D8A}" dt="2022-02-10T14:57:22.091" v="67"/>
          <ac:cxnSpMkLst>
            <pc:docMk/>
            <pc:sldMk cId="849266537" sldId="258"/>
            <ac:cxnSpMk id="9" creationId="{A7F400EE-A8A5-48AF-B4D6-291B52C6F0B0}"/>
          </ac:cxnSpMkLst>
        </pc:cxnChg>
      </pc:sldChg>
      <pc:sldChg chg="addSp delSp modSp new mod setBg setClrOvrMap">
        <pc:chgData name="Zhigalov Roman" userId="1f97e9fdf7779aa5" providerId="Windows Live" clId="Web-{1F18257A-7CD3-42BC-B192-53AAF4DF4D8A}" dt="2022-02-10T15:01:38.511" v="93"/>
        <pc:sldMkLst>
          <pc:docMk/>
          <pc:sldMk cId="3785996711" sldId="259"/>
        </pc:sldMkLst>
        <pc:spChg chg="mod">
          <ac:chgData name="Zhigalov Roman" userId="1f97e9fdf7779aa5" providerId="Windows Live" clId="Web-{1F18257A-7CD3-42BC-B192-53AAF4DF4D8A}" dt="2022-02-10T15:01:38.511" v="93"/>
          <ac:spMkLst>
            <pc:docMk/>
            <pc:sldMk cId="3785996711" sldId="259"/>
            <ac:spMk id="2" creationId="{C1073A37-D494-4090-9342-1F97D72BC1C3}"/>
          </ac:spMkLst>
        </pc:spChg>
        <pc:spChg chg="mod">
          <ac:chgData name="Zhigalov Roman" userId="1f97e9fdf7779aa5" providerId="Windows Live" clId="Web-{1F18257A-7CD3-42BC-B192-53AAF4DF4D8A}" dt="2022-02-10T15:01:38.511" v="93"/>
          <ac:spMkLst>
            <pc:docMk/>
            <pc:sldMk cId="3785996711" sldId="259"/>
            <ac:spMk id="3" creationId="{02549522-0ABD-4880-9D32-BDF92D5C10D1}"/>
          </ac:spMkLst>
        </pc:spChg>
        <pc:spChg chg="add del">
          <ac:chgData name="Zhigalov Roman" userId="1f97e9fdf7779aa5" providerId="Windows Live" clId="Web-{1F18257A-7CD3-42BC-B192-53AAF4DF4D8A}" dt="2022-02-10T15:01:18.027" v="88"/>
          <ac:spMkLst>
            <pc:docMk/>
            <pc:sldMk cId="3785996711" sldId="259"/>
            <ac:spMk id="8" creationId="{4522B21E-B2B9-4C72-9A71-C87EFD137480}"/>
          </ac:spMkLst>
        </pc:spChg>
        <pc:spChg chg="add del">
          <ac:chgData name="Zhigalov Roman" userId="1f97e9fdf7779aa5" providerId="Windows Live" clId="Web-{1F18257A-7CD3-42BC-B192-53AAF4DF4D8A}" dt="2022-02-10T15:01:24.277" v="90"/>
          <ac:spMkLst>
            <pc:docMk/>
            <pc:sldMk cId="3785996711" sldId="259"/>
            <ac:spMk id="9" creationId="{E49CC64F-7275-4E33-961B-0C5CDC439875}"/>
          </ac:spMkLst>
        </pc:spChg>
        <pc:spChg chg="add del">
          <ac:chgData name="Zhigalov Roman" userId="1f97e9fdf7779aa5" providerId="Windows Live" clId="Web-{1F18257A-7CD3-42BC-B192-53AAF4DF4D8A}" dt="2022-02-10T15:01:18.027" v="88"/>
          <ac:spMkLst>
            <pc:docMk/>
            <pc:sldMk cId="3785996711" sldId="259"/>
            <ac:spMk id="10" creationId="{5EB7D2A2-F448-44D4-938C-DC84CBCB3B1E}"/>
          </ac:spMkLst>
        </pc:spChg>
        <pc:spChg chg="add del">
          <ac:chgData name="Zhigalov Roman" userId="1f97e9fdf7779aa5" providerId="Windows Live" clId="Web-{1F18257A-7CD3-42BC-B192-53AAF4DF4D8A}" dt="2022-02-10T15:01:38.496" v="92"/>
          <ac:spMkLst>
            <pc:docMk/>
            <pc:sldMk cId="3785996711" sldId="259"/>
            <ac:spMk id="11" creationId="{E20EB187-900F-4AF5-813B-101456D9FD39}"/>
          </ac:spMkLst>
        </pc:spChg>
        <pc:spChg chg="add del">
          <ac:chgData name="Zhigalov Roman" userId="1f97e9fdf7779aa5" providerId="Windows Live" clId="Web-{1F18257A-7CD3-42BC-B192-53AAF4DF4D8A}" dt="2022-02-10T15:01:18.027" v="88"/>
          <ac:spMkLst>
            <pc:docMk/>
            <pc:sldMk cId="3785996711" sldId="259"/>
            <ac:spMk id="12" creationId="{871AEA07-1E14-44B4-8E55-64EF049CD66F}"/>
          </ac:spMkLst>
        </pc:spChg>
        <pc:spChg chg="add del">
          <ac:chgData name="Zhigalov Roman" userId="1f97e9fdf7779aa5" providerId="Windows Live" clId="Web-{1F18257A-7CD3-42BC-B192-53AAF4DF4D8A}" dt="2022-02-10T15:01:38.496" v="92"/>
          <ac:spMkLst>
            <pc:docMk/>
            <pc:sldMk cId="3785996711" sldId="259"/>
            <ac:spMk id="13" creationId="{1825D5AF-D278-4D9A-A4F5-A1A1D3507636}"/>
          </ac:spMkLst>
        </pc:spChg>
        <pc:spChg chg="add del">
          <ac:chgData name="Zhigalov Roman" userId="1f97e9fdf7779aa5" providerId="Windows Live" clId="Web-{1F18257A-7CD3-42BC-B192-53AAF4DF4D8A}" dt="2022-02-10T15:01:38.496" v="92"/>
          <ac:spMkLst>
            <pc:docMk/>
            <pc:sldMk cId="3785996711" sldId="259"/>
            <ac:spMk id="15" creationId="{F1611BA9-268A-49A6-84F8-FC91536686E4}"/>
          </ac:spMkLst>
        </pc:spChg>
        <pc:spChg chg="add">
          <ac:chgData name="Zhigalov Roman" userId="1f97e9fdf7779aa5" providerId="Windows Live" clId="Web-{1F18257A-7CD3-42BC-B192-53AAF4DF4D8A}" dt="2022-02-10T15:01:38.511" v="93"/>
          <ac:spMkLst>
            <pc:docMk/>
            <pc:sldMk cId="3785996711" sldId="259"/>
            <ac:spMk id="18" creationId="{ECC07320-C2CA-4E29-8481-9D9E143C7788}"/>
          </ac:spMkLst>
        </pc:spChg>
        <pc:spChg chg="add">
          <ac:chgData name="Zhigalov Roman" userId="1f97e9fdf7779aa5" providerId="Windows Live" clId="Web-{1F18257A-7CD3-42BC-B192-53AAF4DF4D8A}" dt="2022-02-10T15:01:38.511" v="93"/>
          <ac:spMkLst>
            <pc:docMk/>
            <pc:sldMk cId="3785996711" sldId="259"/>
            <ac:spMk id="20" creationId="{178FB36B-5BFE-42CA-BC60-1115E0D95EEC}"/>
          </ac:spMkLst>
        </pc:spChg>
        <pc:picChg chg="add del">
          <ac:chgData name="Zhigalov Roman" userId="1f97e9fdf7779aa5" providerId="Windows Live" clId="Web-{1F18257A-7CD3-42BC-B192-53AAF4DF4D8A}" dt="2022-02-10T15:01:24.277" v="90"/>
          <ac:picMkLst>
            <pc:docMk/>
            <pc:sldMk cId="3785996711" sldId="259"/>
            <ac:picMk id="5" creationId="{5C4B0EE2-984F-490F-9C74-384941BBC410}"/>
          </ac:picMkLst>
        </pc:picChg>
        <pc:picChg chg="add del">
          <ac:chgData name="Zhigalov Roman" userId="1f97e9fdf7779aa5" providerId="Windows Live" clId="Web-{1F18257A-7CD3-42BC-B192-53AAF4DF4D8A}" dt="2022-02-10T15:01:38.496" v="92"/>
          <ac:picMkLst>
            <pc:docMk/>
            <pc:sldMk cId="3785996711" sldId="259"/>
            <ac:picMk id="16" creationId="{30EC5AF8-4DCC-4FF9-8CE5-BECE1D83EE01}"/>
          </ac:picMkLst>
        </pc:picChg>
        <pc:picChg chg="add">
          <ac:chgData name="Zhigalov Roman" userId="1f97e9fdf7779aa5" providerId="Windows Live" clId="Web-{1F18257A-7CD3-42BC-B192-53AAF4DF4D8A}" dt="2022-02-10T15:01:38.511" v="93"/>
          <ac:picMkLst>
            <pc:docMk/>
            <pc:sldMk cId="3785996711" sldId="259"/>
            <ac:picMk id="19" creationId="{05D567A5-66D4-472F-B83E-F6C201EA404F}"/>
          </ac:picMkLst>
        </pc:picChg>
        <pc:cxnChg chg="add del">
          <ac:chgData name="Zhigalov Roman" userId="1f97e9fdf7779aa5" providerId="Windows Live" clId="Web-{1F18257A-7CD3-42BC-B192-53AAF4DF4D8A}" dt="2022-02-10T15:01:18.027" v="88"/>
          <ac:cxnSpMkLst>
            <pc:docMk/>
            <pc:sldMk cId="3785996711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F18257A-7CD3-42BC-B192-53AAF4DF4D8A}" dt="2022-02-10T15:03:55.106" v="141"/>
        <pc:sldMkLst>
          <pc:docMk/>
          <pc:sldMk cId="352265763" sldId="260"/>
        </pc:sldMkLst>
        <pc:spChg chg="mod ord">
          <ac:chgData name="Zhigalov Roman" userId="1f97e9fdf7779aa5" providerId="Windows Live" clId="Web-{1F18257A-7CD3-42BC-B192-53AAF4DF4D8A}" dt="2022-02-10T15:03:55.106" v="141"/>
          <ac:spMkLst>
            <pc:docMk/>
            <pc:sldMk cId="352265763" sldId="260"/>
            <ac:spMk id="2" creationId="{398F3E52-A24A-45A7-B4D9-ED096EB4C9BB}"/>
          </ac:spMkLst>
        </pc:spChg>
        <pc:spChg chg="del">
          <ac:chgData name="Zhigalov Roman" userId="1f97e9fdf7779aa5" providerId="Windows Live" clId="Web-{1F18257A-7CD3-42BC-B192-53AAF4DF4D8A}" dt="2022-02-10T15:03:25.714" v="95"/>
          <ac:spMkLst>
            <pc:docMk/>
            <pc:sldMk cId="352265763" sldId="260"/>
            <ac:spMk id="3" creationId="{A382AF50-5038-4F47-95A5-DA1627177140}"/>
          </ac:spMkLst>
        </pc:spChg>
        <pc:spChg chg="add">
          <ac:chgData name="Zhigalov Roman" userId="1f97e9fdf7779aa5" providerId="Windows Live" clId="Web-{1F18257A-7CD3-42BC-B192-53AAF4DF4D8A}" dt="2022-02-10T15:03:55.106" v="141"/>
          <ac:spMkLst>
            <pc:docMk/>
            <pc:sldMk cId="352265763" sldId="260"/>
            <ac:spMk id="9" creationId="{37C89E4B-3C9F-44B9-8B86-D9E3D112D8EC}"/>
          </ac:spMkLst>
        </pc:spChg>
        <pc:picChg chg="add mod ord">
          <ac:chgData name="Zhigalov Roman" userId="1f97e9fdf7779aa5" providerId="Windows Live" clId="Web-{1F18257A-7CD3-42BC-B192-53AAF4DF4D8A}" dt="2022-02-10T15:03:55.106" v="141"/>
          <ac:picMkLst>
            <pc:docMk/>
            <pc:sldMk cId="352265763" sldId="260"/>
            <ac:picMk id="4" creationId="{1DFAA9B0-BB67-43DB-9E24-69BFA2B4497F}"/>
          </ac:picMkLst>
        </pc:picChg>
        <pc:cxnChg chg="add">
          <ac:chgData name="Zhigalov Roman" userId="1f97e9fdf7779aa5" providerId="Windows Live" clId="Web-{1F18257A-7CD3-42BC-B192-53AAF4DF4D8A}" dt="2022-02-10T15:03:55.106" v="141"/>
          <ac:cxnSpMkLst>
            <pc:docMk/>
            <pc:sldMk cId="352265763" sldId="260"/>
            <ac:cxnSpMk id="11" creationId="{AA2EAA10-076F-46BD-8F0F-B9A2FB77A85C}"/>
          </ac:cxnSpMkLst>
        </pc:cxnChg>
        <pc:cxnChg chg="add">
          <ac:chgData name="Zhigalov Roman" userId="1f97e9fdf7779aa5" providerId="Windows Live" clId="Web-{1F18257A-7CD3-42BC-B192-53AAF4DF4D8A}" dt="2022-02-10T15:03:55.106" v="141"/>
          <ac:cxnSpMkLst>
            <pc:docMk/>
            <pc:sldMk cId="352265763" sldId="260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F18257A-7CD3-42BC-B192-53AAF4DF4D8A}" dt="2022-02-10T15:04:11.604" v="144"/>
        <pc:sldMkLst>
          <pc:docMk/>
          <pc:sldMk cId="1813365025" sldId="261"/>
        </pc:sldMkLst>
        <pc:spChg chg="del">
          <ac:chgData name="Zhigalov Roman" userId="1f97e9fdf7779aa5" providerId="Windows Live" clId="Web-{1F18257A-7CD3-42BC-B192-53AAF4DF4D8A}" dt="2022-02-10T15:04:11.604" v="144"/>
          <ac:spMkLst>
            <pc:docMk/>
            <pc:sldMk cId="1813365025" sldId="261"/>
            <ac:spMk id="2" creationId="{397A2A03-12AD-40C0-8D87-58157F201B44}"/>
          </ac:spMkLst>
        </pc:spChg>
        <pc:spChg chg="del">
          <ac:chgData name="Zhigalov Roman" userId="1f97e9fdf7779aa5" providerId="Windows Live" clId="Web-{1F18257A-7CD3-42BC-B192-53AAF4DF4D8A}" dt="2022-02-10T15:04:08.433" v="143"/>
          <ac:spMkLst>
            <pc:docMk/>
            <pc:sldMk cId="1813365025" sldId="261"/>
            <ac:spMk id="3" creationId="{2BE96E7C-22DD-407B-BD71-861AABA39171}"/>
          </ac:spMkLst>
        </pc:spChg>
        <pc:spChg chg="add">
          <ac:chgData name="Zhigalov Roman" userId="1f97e9fdf7779aa5" providerId="Windows Live" clId="Web-{1F18257A-7CD3-42BC-B192-53AAF4DF4D8A}" dt="2022-02-10T15:04:11.604" v="144"/>
          <ac:spMkLst>
            <pc:docMk/>
            <pc:sldMk cId="1813365025" sldId="261"/>
            <ac:spMk id="9" creationId="{42A4FC2C-047E-45A5-965D-8E1E3BF09BC6}"/>
          </ac:spMkLst>
        </pc:spChg>
        <pc:picChg chg="add mod ord">
          <ac:chgData name="Zhigalov Roman" userId="1f97e9fdf7779aa5" providerId="Windows Live" clId="Web-{1F18257A-7CD3-42BC-B192-53AAF4DF4D8A}" dt="2022-02-10T15:04:11.604" v="144"/>
          <ac:picMkLst>
            <pc:docMk/>
            <pc:sldMk cId="1813365025" sldId="261"/>
            <ac:picMk id="4" creationId="{C2FA761A-EAC7-421C-BC02-D35B185B0B5C}"/>
          </ac:picMkLst>
        </pc:picChg>
      </pc:sldChg>
      <pc:sldChg chg="addSp modSp new mod setBg modClrScheme chgLayout">
        <pc:chgData name="Zhigalov Roman" userId="1f97e9fdf7779aa5" providerId="Windows Live" clId="Web-{1F18257A-7CD3-42BC-B192-53AAF4DF4D8A}" dt="2022-02-10T15:04:24.604" v="148"/>
        <pc:sldMkLst>
          <pc:docMk/>
          <pc:sldMk cId="4291840841" sldId="262"/>
        </pc:sldMkLst>
        <pc:spChg chg="mod ord">
          <ac:chgData name="Zhigalov Roman" userId="1f97e9fdf7779aa5" providerId="Windows Live" clId="Web-{1F18257A-7CD3-42BC-B192-53AAF4DF4D8A}" dt="2022-02-10T15:04:24.604" v="148"/>
          <ac:spMkLst>
            <pc:docMk/>
            <pc:sldMk cId="4291840841" sldId="262"/>
            <ac:spMk id="2" creationId="{676E0972-DE5C-4FEE-A6E9-4570731A3536}"/>
          </ac:spMkLst>
        </pc:spChg>
        <pc:spChg chg="mod ord">
          <ac:chgData name="Zhigalov Roman" userId="1f97e9fdf7779aa5" providerId="Windows Live" clId="Web-{1F18257A-7CD3-42BC-B192-53AAF4DF4D8A}" dt="2022-02-10T15:04:24.604" v="148"/>
          <ac:spMkLst>
            <pc:docMk/>
            <pc:sldMk cId="4291840841" sldId="262"/>
            <ac:spMk id="3" creationId="{C76EADEB-43B3-4313-987E-A971D4DF3433}"/>
          </ac:spMkLst>
        </pc:spChg>
        <pc:spChg chg="add">
          <ac:chgData name="Zhigalov Roman" userId="1f97e9fdf7779aa5" providerId="Windows Live" clId="Web-{1F18257A-7CD3-42BC-B192-53AAF4DF4D8A}" dt="2022-02-10T15:04:24.604" v="148"/>
          <ac:spMkLst>
            <pc:docMk/>
            <pc:sldMk cId="4291840841" sldId="262"/>
            <ac:spMk id="9" creationId="{C1DD1A8A-57D5-4A81-AD04-532B043C5611}"/>
          </ac:spMkLst>
        </pc:spChg>
        <pc:spChg chg="add">
          <ac:chgData name="Zhigalov Roman" userId="1f97e9fdf7779aa5" providerId="Windows Live" clId="Web-{1F18257A-7CD3-42BC-B192-53AAF4DF4D8A}" dt="2022-02-10T15:04:24.604" v="148"/>
          <ac:spMkLst>
            <pc:docMk/>
            <pc:sldMk cId="4291840841" sldId="262"/>
            <ac:spMk id="11" creationId="{007891EC-4501-44ED-A8C8-B11B6DB767AB}"/>
          </ac:spMkLst>
        </pc:spChg>
        <pc:picChg chg="add">
          <ac:chgData name="Zhigalov Roman" userId="1f97e9fdf7779aa5" providerId="Windows Live" clId="Web-{1F18257A-7CD3-42BC-B192-53AAF4DF4D8A}" dt="2022-02-10T15:04:24.604" v="148"/>
          <ac:picMkLst>
            <pc:docMk/>
            <pc:sldMk cId="4291840841" sldId="262"/>
            <ac:picMk id="5" creationId="{0F3EC3DB-B1DB-49DC-AE17-5C7974E3BB16}"/>
          </ac:picMkLst>
        </pc:picChg>
      </pc:sldChg>
      <pc:sldChg chg="addSp delSp modSp new mod setBg">
        <pc:chgData name="Zhigalov Roman" userId="1f97e9fdf7779aa5" providerId="Windows Live" clId="Web-{1F18257A-7CD3-42BC-B192-53AAF4DF4D8A}" dt="2022-02-10T15:04:42.901" v="151"/>
        <pc:sldMkLst>
          <pc:docMk/>
          <pc:sldMk cId="163519103" sldId="263"/>
        </pc:sldMkLst>
        <pc:spChg chg="del">
          <ac:chgData name="Zhigalov Roman" userId="1f97e9fdf7779aa5" providerId="Windows Live" clId="Web-{1F18257A-7CD3-42BC-B192-53AAF4DF4D8A}" dt="2022-02-10T15:04:42.901" v="151"/>
          <ac:spMkLst>
            <pc:docMk/>
            <pc:sldMk cId="163519103" sldId="263"/>
            <ac:spMk id="2" creationId="{295C0119-9942-41BF-A476-155215C4C146}"/>
          </ac:spMkLst>
        </pc:spChg>
        <pc:spChg chg="del">
          <ac:chgData name="Zhigalov Roman" userId="1f97e9fdf7779aa5" providerId="Windows Live" clId="Web-{1F18257A-7CD3-42BC-B192-53AAF4DF4D8A}" dt="2022-02-10T15:04:36.714" v="150"/>
          <ac:spMkLst>
            <pc:docMk/>
            <pc:sldMk cId="163519103" sldId="263"/>
            <ac:spMk id="3" creationId="{FB2C0CE1-BAF7-4484-AED8-2058E8AC720C}"/>
          </ac:spMkLst>
        </pc:spChg>
        <pc:spChg chg="add">
          <ac:chgData name="Zhigalov Roman" userId="1f97e9fdf7779aa5" providerId="Windows Live" clId="Web-{1F18257A-7CD3-42BC-B192-53AAF4DF4D8A}" dt="2022-02-10T15:04:42.901" v="151"/>
          <ac:spMkLst>
            <pc:docMk/>
            <pc:sldMk cId="163519103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1F18257A-7CD3-42BC-B192-53AAF4DF4D8A}" dt="2022-02-10T15:04:42.901" v="151"/>
          <ac:picMkLst>
            <pc:docMk/>
            <pc:sldMk cId="163519103" sldId="263"/>
            <ac:picMk id="4" creationId="{5826659B-B21E-4CA1-B34C-DCCECE280D6E}"/>
          </ac:picMkLst>
        </pc:picChg>
      </pc:sldChg>
      <pc:sldChg chg="addSp delSp modSp new mod setBg">
        <pc:chgData name="Zhigalov Roman" userId="1f97e9fdf7779aa5" providerId="Windows Live" clId="Web-{1F18257A-7CD3-42BC-B192-53AAF4DF4D8A}" dt="2022-02-10T15:04:51.151" v="154"/>
        <pc:sldMkLst>
          <pc:docMk/>
          <pc:sldMk cId="819280574" sldId="264"/>
        </pc:sldMkLst>
        <pc:spChg chg="del">
          <ac:chgData name="Zhigalov Roman" userId="1f97e9fdf7779aa5" providerId="Windows Live" clId="Web-{1F18257A-7CD3-42BC-B192-53AAF4DF4D8A}" dt="2022-02-10T15:04:51.151" v="154"/>
          <ac:spMkLst>
            <pc:docMk/>
            <pc:sldMk cId="819280574" sldId="264"/>
            <ac:spMk id="2" creationId="{E9A78F58-510D-4324-A8B7-5DAC40C32643}"/>
          </ac:spMkLst>
        </pc:spChg>
        <pc:spChg chg="del">
          <ac:chgData name="Zhigalov Roman" userId="1f97e9fdf7779aa5" providerId="Windows Live" clId="Web-{1F18257A-7CD3-42BC-B192-53AAF4DF4D8A}" dt="2022-02-10T15:04:49.120" v="153"/>
          <ac:spMkLst>
            <pc:docMk/>
            <pc:sldMk cId="819280574" sldId="264"/>
            <ac:spMk id="3" creationId="{B8265310-F829-40D7-85CC-2DBEBD51467F}"/>
          </ac:spMkLst>
        </pc:spChg>
        <pc:spChg chg="add">
          <ac:chgData name="Zhigalov Roman" userId="1f97e9fdf7779aa5" providerId="Windows Live" clId="Web-{1F18257A-7CD3-42BC-B192-53AAF4DF4D8A}" dt="2022-02-10T15:04:51.151" v="154"/>
          <ac:spMkLst>
            <pc:docMk/>
            <pc:sldMk cId="819280574" sldId="264"/>
            <ac:spMk id="9" creationId="{42A4FC2C-047E-45A5-965D-8E1E3BF09BC6}"/>
          </ac:spMkLst>
        </pc:spChg>
        <pc:picChg chg="add mod ord">
          <ac:chgData name="Zhigalov Roman" userId="1f97e9fdf7779aa5" providerId="Windows Live" clId="Web-{1F18257A-7CD3-42BC-B192-53AAF4DF4D8A}" dt="2022-02-10T15:04:51.151" v="154"/>
          <ac:picMkLst>
            <pc:docMk/>
            <pc:sldMk cId="819280574" sldId="264"/>
            <ac:picMk id="4" creationId="{E9E1CB2E-009B-4A69-A700-30E88D3B6385}"/>
          </ac:picMkLst>
        </pc:picChg>
      </pc:sldChg>
      <pc:sldChg chg="addSp delSp modSp new mod setBg">
        <pc:chgData name="Zhigalov Roman" userId="1f97e9fdf7779aa5" providerId="Windows Live" clId="Web-{1F18257A-7CD3-42BC-B192-53AAF4DF4D8A}" dt="2022-02-10T15:05:03.714" v="157"/>
        <pc:sldMkLst>
          <pc:docMk/>
          <pc:sldMk cId="2032231242" sldId="265"/>
        </pc:sldMkLst>
        <pc:spChg chg="del">
          <ac:chgData name="Zhigalov Roman" userId="1f97e9fdf7779aa5" providerId="Windows Live" clId="Web-{1F18257A-7CD3-42BC-B192-53AAF4DF4D8A}" dt="2022-02-10T15:05:03.714" v="157"/>
          <ac:spMkLst>
            <pc:docMk/>
            <pc:sldMk cId="2032231242" sldId="265"/>
            <ac:spMk id="2" creationId="{FF649007-6601-44F0-9721-2D996ADA3A79}"/>
          </ac:spMkLst>
        </pc:spChg>
        <pc:spChg chg="del">
          <ac:chgData name="Zhigalov Roman" userId="1f97e9fdf7779aa5" providerId="Windows Live" clId="Web-{1F18257A-7CD3-42BC-B192-53AAF4DF4D8A}" dt="2022-02-10T15:05:01.557" v="156"/>
          <ac:spMkLst>
            <pc:docMk/>
            <pc:sldMk cId="2032231242" sldId="265"/>
            <ac:spMk id="3" creationId="{BBA16375-F6CB-4AF0-863F-751B48406943}"/>
          </ac:spMkLst>
        </pc:spChg>
        <pc:spChg chg="add">
          <ac:chgData name="Zhigalov Roman" userId="1f97e9fdf7779aa5" providerId="Windows Live" clId="Web-{1F18257A-7CD3-42BC-B192-53AAF4DF4D8A}" dt="2022-02-10T15:05:03.714" v="157"/>
          <ac:spMkLst>
            <pc:docMk/>
            <pc:sldMk cId="2032231242" sldId="265"/>
            <ac:spMk id="9" creationId="{42A4FC2C-047E-45A5-965D-8E1E3BF09BC6}"/>
          </ac:spMkLst>
        </pc:spChg>
        <pc:picChg chg="add mod ord">
          <ac:chgData name="Zhigalov Roman" userId="1f97e9fdf7779aa5" providerId="Windows Live" clId="Web-{1F18257A-7CD3-42BC-B192-53AAF4DF4D8A}" dt="2022-02-10T15:05:03.714" v="157"/>
          <ac:picMkLst>
            <pc:docMk/>
            <pc:sldMk cId="2032231242" sldId="265"/>
            <ac:picMk id="4" creationId="{703B2A38-7F47-4FBA-A064-6413370B0815}"/>
          </ac:picMkLst>
        </pc:picChg>
      </pc:sldChg>
      <pc:sldChg chg="addSp modSp new mod setBg modClrScheme chgLayout">
        <pc:chgData name="Zhigalov Roman" userId="1f97e9fdf7779aa5" providerId="Windows Live" clId="Web-{1F18257A-7CD3-42BC-B192-53AAF4DF4D8A}" dt="2022-02-10T15:05:27.838" v="164"/>
        <pc:sldMkLst>
          <pc:docMk/>
          <pc:sldMk cId="1904735190" sldId="266"/>
        </pc:sldMkLst>
        <pc:spChg chg="mod ord">
          <ac:chgData name="Zhigalov Roman" userId="1f97e9fdf7779aa5" providerId="Windows Live" clId="Web-{1F18257A-7CD3-42BC-B192-53AAF4DF4D8A}" dt="2022-02-10T15:05:27.838" v="164"/>
          <ac:spMkLst>
            <pc:docMk/>
            <pc:sldMk cId="1904735190" sldId="266"/>
            <ac:spMk id="2" creationId="{9AC5ABDC-0F9A-4899-806C-A39647E7B711}"/>
          </ac:spMkLst>
        </pc:spChg>
        <pc:spChg chg="mod ord">
          <ac:chgData name="Zhigalov Roman" userId="1f97e9fdf7779aa5" providerId="Windows Live" clId="Web-{1F18257A-7CD3-42BC-B192-53AAF4DF4D8A}" dt="2022-02-10T15:05:27.838" v="164"/>
          <ac:spMkLst>
            <pc:docMk/>
            <pc:sldMk cId="1904735190" sldId="266"/>
            <ac:spMk id="3" creationId="{35C2A16F-CA3B-4FCC-975D-3B342827E6E1}"/>
          </ac:spMkLst>
        </pc:spChg>
        <pc:spChg chg="add">
          <ac:chgData name="Zhigalov Roman" userId="1f97e9fdf7779aa5" providerId="Windows Live" clId="Web-{1F18257A-7CD3-42BC-B192-53AAF4DF4D8A}" dt="2022-02-10T15:05:27.838" v="164"/>
          <ac:spMkLst>
            <pc:docMk/>
            <pc:sldMk cId="1904735190" sldId="266"/>
            <ac:spMk id="9" creationId="{C1DD1A8A-57D5-4A81-AD04-532B043C5611}"/>
          </ac:spMkLst>
        </pc:spChg>
        <pc:spChg chg="add">
          <ac:chgData name="Zhigalov Roman" userId="1f97e9fdf7779aa5" providerId="Windows Live" clId="Web-{1F18257A-7CD3-42BC-B192-53AAF4DF4D8A}" dt="2022-02-10T15:05:27.838" v="164"/>
          <ac:spMkLst>
            <pc:docMk/>
            <pc:sldMk cId="1904735190" sldId="266"/>
            <ac:spMk id="11" creationId="{007891EC-4501-44ED-A8C8-B11B6DB767AB}"/>
          </ac:spMkLst>
        </pc:spChg>
        <pc:picChg chg="add">
          <ac:chgData name="Zhigalov Roman" userId="1f97e9fdf7779aa5" providerId="Windows Live" clId="Web-{1F18257A-7CD3-42BC-B192-53AAF4DF4D8A}" dt="2022-02-10T15:05:27.838" v="164"/>
          <ac:picMkLst>
            <pc:docMk/>
            <pc:sldMk cId="1904735190" sldId="266"/>
            <ac:picMk id="5" creationId="{52E714E0-5B8A-4A4D-95A3-920D691F35F6}"/>
          </ac:picMkLst>
        </pc:picChg>
      </pc:sldChg>
      <pc:sldChg chg="addSp delSp modSp new mod setBg modClrScheme chgLayout">
        <pc:chgData name="Zhigalov Roman" userId="1f97e9fdf7779aa5" providerId="Windows Live" clId="Web-{1F18257A-7CD3-42BC-B192-53AAF4DF4D8A}" dt="2022-02-10T15:12:04.852" v="209"/>
        <pc:sldMkLst>
          <pc:docMk/>
          <pc:sldMk cId="2323119280" sldId="267"/>
        </pc:sldMkLst>
        <pc:spChg chg="mod ord">
          <ac:chgData name="Zhigalov Roman" userId="1f97e9fdf7779aa5" providerId="Windows Live" clId="Web-{1F18257A-7CD3-42BC-B192-53AAF4DF4D8A}" dt="2022-02-10T15:12:04.852" v="209"/>
          <ac:spMkLst>
            <pc:docMk/>
            <pc:sldMk cId="2323119280" sldId="267"/>
            <ac:spMk id="2" creationId="{61DA3235-A184-404C-B7DC-33754AE35DD1}"/>
          </ac:spMkLst>
        </pc:spChg>
        <pc:spChg chg="del">
          <ac:chgData name="Zhigalov Roman" userId="1f97e9fdf7779aa5" providerId="Windows Live" clId="Web-{1F18257A-7CD3-42BC-B192-53AAF4DF4D8A}" dt="2022-02-10T15:10:08.853" v="166"/>
          <ac:spMkLst>
            <pc:docMk/>
            <pc:sldMk cId="2323119280" sldId="267"/>
            <ac:spMk id="3" creationId="{4FA964DB-241E-4FBB-A1D3-635085CA3C3C}"/>
          </ac:spMkLst>
        </pc:spChg>
        <pc:spChg chg="add del mod ord">
          <ac:chgData name="Zhigalov Roman" userId="1f97e9fdf7779aa5" providerId="Windows Live" clId="Web-{1F18257A-7CD3-42BC-B192-53AAF4DF4D8A}" dt="2022-02-10T15:10:49.571" v="171"/>
          <ac:spMkLst>
            <pc:docMk/>
            <pc:sldMk cId="2323119280" sldId="267"/>
            <ac:spMk id="6" creationId="{C6CD016A-6E57-402A-A483-05B620D0D313}"/>
          </ac:spMkLst>
        </pc:spChg>
        <pc:spChg chg="add mod ord">
          <ac:chgData name="Zhigalov Roman" userId="1f97e9fdf7779aa5" providerId="Windows Live" clId="Web-{1F18257A-7CD3-42BC-B192-53AAF4DF4D8A}" dt="2022-02-10T15:12:04.852" v="209"/>
          <ac:spMkLst>
            <pc:docMk/>
            <pc:sldMk cId="2323119280" sldId="267"/>
            <ac:spMk id="7" creationId="{7793C661-1136-4F12-9763-6BB767839AB2}"/>
          </ac:spMkLst>
        </pc:spChg>
        <pc:spChg chg="add">
          <ac:chgData name="Zhigalov Roman" userId="1f97e9fdf7779aa5" providerId="Windows Live" clId="Web-{1F18257A-7CD3-42BC-B192-53AAF4DF4D8A}" dt="2022-02-10T15:12:04.852" v="209"/>
          <ac:spMkLst>
            <pc:docMk/>
            <pc:sldMk cId="2323119280" sldId="267"/>
            <ac:spMk id="13" creationId="{201CC55D-ED54-4C5C-95E6-10947BD1103B}"/>
          </ac:spMkLst>
        </pc:spChg>
        <pc:spChg chg="add">
          <ac:chgData name="Zhigalov Roman" userId="1f97e9fdf7779aa5" providerId="Windows Live" clId="Web-{1F18257A-7CD3-42BC-B192-53AAF4DF4D8A}" dt="2022-02-10T15:12:04.852" v="209"/>
          <ac:spMkLst>
            <pc:docMk/>
            <pc:sldMk cId="2323119280" sldId="267"/>
            <ac:spMk id="19" creationId="{3873B707-463F-40B0-8227-E8CC6C67EB25}"/>
          </ac:spMkLst>
        </pc:spChg>
        <pc:spChg chg="add">
          <ac:chgData name="Zhigalov Roman" userId="1f97e9fdf7779aa5" providerId="Windows Live" clId="Web-{1F18257A-7CD3-42BC-B192-53AAF4DF4D8A}" dt="2022-02-10T15:12:04.852" v="209"/>
          <ac:spMkLst>
            <pc:docMk/>
            <pc:sldMk cId="2323119280" sldId="267"/>
            <ac:spMk id="21" creationId="{C13237C8-E62C-4F0D-A318-BD6FB6C2D138}"/>
          </ac:spMkLst>
        </pc:spChg>
        <pc:spChg chg="add">
          <ac:chgData name="Zhigalov Roman" userId="1f97e9fdf7779aa5" providerId="Windows Live" clId="Web-{1F18257A-7CD3-42BC-B192-53AAF4DF4D8A}" dt="2022-02-10T15:12:04.852" v="209"/>
          <ac:spMkLst>
            <pc:docMk/>
            <pc:sldMk cId="2323119280" sldId="267"/>
            <ac:spMk id="23" creationId="{19C9EAEA-39D0-4B0E-A0EB-51E7B26740B1}"/>
          </ac:spMkLst>
        </pc:spChg>
        <pc:grpChg chg="add">
          <ac:chgData name="Zhigalov Roman" userId="1f97e9fdf7779aa5" providerId="Windows Live" clId="Web-{1F18257A-7CD3-42BC-B192-53AAF4DF4D8A}" dt="2022-02-10T15:12:04.852" v="209"/>
          <ac:grpSpMkLst>
            <pc:docMk/>
            <pc:sldMk cId="2323119280" sldId="267"/>
            <ac:grpSpMk id="15" creationId="{1DE889C7-FAD6-4397-98E2-05D503484459}"/>
          </ac:grpSpMkLst>
        </pc:grpChg>
        <pc:picChg chg="add del mod ord">
          <ac:chgData name="Zhigalov Roman" userId="1f97e9fdf7779aa5" providerId="Windows Live" clId="Web-{1F18257A-7CD3-42BC-B192-53AAF4DF4D8A}" dt="2022-02-10T15:10:13.306" v="169"/>
          <ac:picMkLst>
            <pc:docMk/>
            <pc:sldMk cId="2323119280" sldId="267"/>
            <ac:picMk id="4" creationId="{9B2A168B-2C1E-4EBC-8B7D-B4B14EAFA8C7}"/>
          </ac:picMkLst>
        </pc:picChg>
        <pc:picChg chg="add mod ord">
          <ac:chgData name="Zhigalov Roman" userId="1f97e9fdf7779aa5" providerId="Windows Live" clId="Web-{1F18257A-7CD3-42BC-B192-53AAF4DF4D8A}" dt="2022-02-10T15:12:04.852" v="209"/>
          <ac:picMkLst>
            <pc:docMk/>
            <pc:sldMk cId="2323119280" sldId="267"/>
            <ac:picMk id="8" creationId="{3268CB42-EEA2-4233-B0F5-44967CB2EBBA}"/>
          </ac:picMkLst>
        </pc:picChg>
      </pc:sldChg>
      <pc:sldChg chg="addSp delSp modSp new mod setBg">
        <pc:chgData name="Zhigalov Roman" userId="1f97e9fdf7779aa5" providerId="Windows Live" clId="Web-{1F18257A-7CD3-42BC-B192-53AAF4DF4D8A}" dt="2022-02-10T15:13:05.930" v="233"/>
        <pc:sldMkLst>
          <pc:docMk/>
          <pc:sldMk cId="3809583412" sldId="268"/>
        </pc:sldMkLst>
        <pc:spChg chg="mod ord">
          <ac:chgData name="Zhigalov Roman" userId="1f97e9fdf7779aa5" providerId="Windows Live" clId="Web-{1F18257A-7CD3-42BC-B192-53AAF4DF4D8A}" dt="2022-02-10T15:13:05.930" v="233"/>
          <ac:spMkLst>
            <pc:docMk/>
            <pc:sldMk cId="3809583412" sldId="268"/>
            <ac:spMk id="2" creationId="{27AB2CA0-C1C7-46B3-BB57-4C035503D229}"/>
          </ac:spMkLst>
        </pc:spChg>
        <pc:spChg chg="del">
          <ac:chgData name="Zhigalov Roman" userId="1f97e9fdf7779aa5" providerId="Windows Live" clId="Web-{1F18257A-7CD3-42BC-B192-53AAF4DF4D8A}" dt="2022-02-10T15:12:35.696" v="211"/>
          <ac:spMkLst>
            <pc:docMk/>
            <pc:sldMk cId="3809583412" sldId="268"/>
            <ac:spMk id="3" creationId="{84E4BB04-F946-43DE-9328-429F5C0D8357}"/>
          </ac:spMkLst>
        </pc:spChg>
        <pc:spChg chg="add">
          <ac:chgData name="Zhigalov Roman" userId="1f97e9fdf7779aa5" providerId="Windows Live" clId="Web-{1F18257A-7CD3-42BC-B192-53AAF4DF4D8A}" dt="2022-02-10T15:13:05.930" v="233"/>
          <ac:spMkLst>
            <pc:docMk/>
            <pc:sldMk cId="3809583412" sldId="268"/>
            <ac:spMk id="9" creationId="{37C89E4B-3C9F-44B9-8B86-D9E3D112D8EC}"/>
          </ac:spMkLst>
        </pc:spChg>
        <pc:picChg chg="add mod ord">
          <ac:chgData name="Zhigalov Roman" userId="1f97e9fdf7779aa5" providerId="Windows Live" clId="Web-{1F18257A-7CD3-42BC-B192-53AAF4DF4D8A}" dt="2022-02-10T15:13:05.930" v="233"/>
          <ac:picMkLst>
            <pc:docMk/>
            <pc:sldMk cId="3809583412" sldId="268"/>
            <ac:picMk id="4" creationId="{429FCC8F-362B-46A9-8C37-5ECC2C62647C}"/>
          </ac:picMkLst>
        </pc:picChg>
        <pc:cxnChg chg="add">
          <ac:chgData name="Zhigalov Roman" userId="1f97e9fdf7779aa5" providerId="Windows Live" clId="Web-{1F18257A-7CD3-42BC-B192-53AAF4DF4D8A}" dt="2022-02-10T15:13:05.930" v="233"/>
          <ac:cxnSpMkLst>
            <pc:docMk/>
            <pc:sldMk cId="3809583412" sldId="268"/>
            <ac:cxnSpMk id="11" creationId="{AA2EAA10-076F-46BD-8F0F-B9A2FB77A85C}"/>
          </ac:cxnSpMkLst>
        </pc:cxnChg>
        <pc:cxnChg chg="add">
          <ac:chgData name="Zhigalov Roman" userId="1f97e9fdf7779aa5" providerId="Windows Live" clId="Web-{1F18257A-7CD3-42BC-B192-53AAF4DF4D8A}" dt="2022-02-10T15:13:05.930" v="233"/>
          <ac:cxnSpMkLst>
            <pc:docMk/>
            <pc:sldMk cId="3809583412" sldId="268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F18257A-7CD3-42BC-B192-53AAF4DF4D8A}" dt="2022-02-10T15:14:06.445" v="264"/>
        <pc:sldMkLst>
          <pc:docMk/>
          <pc:sldMk cId="1756991030" sldId="269"/>
        </pc:sldMkLst>
        <pc:spChg chg="mod ord">
          <ac:chgData name="Zhigalov Roman" userId="1f97e9fdf7779aa5" providerId="Windows Live" clId="Web-{1F18257A-7CD3-42BC-B192-53AAF4DF4D8A}" dt="2022-02-10T15:14:06.445" v="264"/>
          <ac:spMkLst>
            <pc:docMk/>
            <pc:sldMk cId="1756991030" sldId="269"/>
            <ac:spMk id="2" creationId="{F2A4512F-0DE6-49E6-B46D-25F9A0A36AD8}"/>
          </ac:spMkLst>
        </pc:spChg>
        <pc:spChg chg="del">
          <ac:chgData name="Zhigalov Roman" userId="1f97e9fdf7779aa5" providerId="Windows Live" clId="Web-{1F18257A-7CD3-42BC-B192-53AAF4DF4D8A}" dt="2022-02-10T15:13:53.805" v="235"/>
          <ac:spMkLst>
            <pc:docMk/>
            <pc:sldMk cId="1756991030" sldId="269"/>
            <ac:spMk id="3" creationId="{BE12A4D8-A50B-4905-B816-BFAD78A1BC9A}"/>
          </ac:spMkLst>
        </pc:spChg>
        <pc:spChg chg="add">
          <ac:chgData name="Zhigalov Roman" userId="1f97e9fdf7779aa5" providerId="Windows Live" clId="Web-{1F18257A-7CD3-42BC-B192-53AAF4DF4D8A}" dt="2022-02-10T15:14:06.445" v="264"/>
          <ac:spMkLst>
            <pc:docMk/>
            <pc:sldMk cId="1756991030" sldId="269"/>
            <ac:spMk id="9" creationId="{37C89E4B-3C9F-44B9-8B86-D9E3D112D8EC}"/>
          </ac:spMkLst>
        </pc:spChg>
        <pc:picChg chg="add mod ord">
          <ac:chgData name="Zhigalov Roman" userId="1f97e9fdf7779aa5" providerId="Windows Live" clId="Web-{1F18257A-7CD3-42BC-B192-53AAF4DF4D8A}" dt="2022-02-10T15:14:06.445" v="264"/>
          <ac:picMkLst>
            <pc:docMk/>
            <pc:sldMk cId="1756991030" sldId="269"/>
            <ac:picMk id="4" creationId="{C12266A0-A2AC-429E-9F19-026E6A5DCD76}"/>
          </ac:picMkLst>
        </pc:picChg>
        <pc:cxnChg chg="add">
          <ac:chgData name="Zhigalov Roman" userId="1f97e9fdf7779aa5" providerId="Windows Live" clId="Web-{1F18257A-7CD3-42BC-B192-53AAF4DF4D8A}" dt="2022-02-10T15:14:06.445" v="264"/>
          <ac:cxnSpMkLst>
            <pc:docMk/>
            <pc:sldMk cId="1756991030" sldId="269"/>
            <ac:cxnSpMk id="11" creationId="{AA2EAA10-076F-46BD-8F0F-B9A2FB77A85C}"/>
          </ac:cxnSpMkLst>
        </pc:cxnChg>
        <pc:cxnChg chg="add">
          <ac:chgData name="Zhigalov Roman" userId="1f97e9fdf7779aa5" providerId="Windows Live" clId="Web-{1F18257A-7CD3-42BC-B192-53AAF4DF4D8A}" dt="2022-02-10T15:14:06.445" v="264"/>
          <ac:cxnSpMkLst>
            <pc:docMk/>
            <pc:sldMk cId="1756991030" sldId="269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F18257A-7CD3-42BC-B192-53AAF4DF4D8A}" dt="2022-02-10T15:18:25.272" v="310" actId="20577"/>
        <pc:sldMkLst>
          <pc:docMk/>
          <pc:sldMk cId="2407744934" sldId="270"/>
        </pc:sldMkLst>
        <pc:spChg chg="mod">
          <ac:chgData name="Zhigalov Roman" userId="1f97e9fdf7779aa5" providerId="Windows Live" clId="Web-{1F18257A-7CD3-42BC-B192-53AAF4DF4D8A}" dt="2022-02-10T15:18:11.569" v="307"/>
          <ac:spMkLst>
            <pc:docMk/>
            <pc:sldMk cId="2407744934" sldId="270"/>
            <ac:spMk id="2" creationId="{18952D2D-D170-4BFD-A6AA-C3F04EA0380E}"/>
          </ac:spMkLst>
        </pc:spChg>
        <pc:spChg chg="add del mod">
          <ac:chgData name="Zhigalov Roman" userId="1f97e9fdf7779aa5" providerId="Windows Live" clId="Web-{1F18257A-7CD3-42BC-B192-53AAF4DF4D8A}" dt="2022-02-10T15:18:25.272" v="310" actId="20577"/>
          <ac:spMkLst>
            <pc:docMk/>
            <pc:sldMk cId="2407744934" sldId="270"/>
            <ac:spMk id="3" creationId="{C7CD965C-4CB2-48BB-9C28-089B0433172F}"/>
          </ac:spMkLst>
        </pc:spChg>
        <pc:spChg chg="add">
          <ac:chgData name="Zhigalov Roman" userId="1f97e9fdf7779aa5" providerId="Windows Live" clId="Web-{1F18257A-7CD3-42BC-B192-53AAF4DF4D8A}" dt="2022-02-10T15:18:11.569" v="307"/>
          <ac:spMkLst>
            <pc:docMk/>
            <pc:sldMk cId="2407744934" sldId="270"/>
            <ac:spMk id="8" creationId="{907EF6B7-1338-4443-8C46-6A318D952DFD}"/>
          </ac:spMkLst>
        </pc:spChg>
        <pc:spChg chg="add">
          <ac:chgData name="Zhigalov Roman" userId="1f97e9fdf7779aa5" providerId="Windows Live" clId="Web-{1F18257A-7CD3-42BC-B192-53AAF4DF4D8A}" dt="2022-02-10T15:18:11.569" v="307"/>
          <ac:spMkLst>
            <pc:docMk/>
            <pc:sldMk cId="2407744934" sldId="270"/>
            <ac:spMk id="10" creationId="{DAAE4CDD-124C-4DCF-9584-B6033B545DD5}"/>
          </ac:spMkLst>
        </pc:spChg>
        <pc:spChg chg="add">
          <ac:chgData name="Zhigalov Roman" userId="1f97e9fdf7779aa5" providerId="Windows Live" clId="Web-{1F18257A-7CD3-42BC-B192-53AAF4DF4D8A}" dt="2022-02-10T15:18:11.569" v="307"/>
          <ac:spMkLst>
            <pc:docMk/>
            <pc:sldMk cId="2407744934" sldId="270"/>
            <ac:spMk id="12" creationId="{081E4A58-353D-44AE-B2FC-2A74E2E400F7}"/>
          </ac:spMkLst>
        </pc:spChg>
        <pc:picChg chg="add del mod ord">
          <ac:chgData name="Zhigalov Roman" userId="1f97e9fdf7779aa5" providerId="Windows Live" clId="Web-{1F18257A-7CD3-42BC-B192-53AAF4DF4D8A}" dt="2022-02-10T15:17:03.804" v="286"/>
          <ac:picMkLst>
            <pc:docMk/>
            <pc:sldMk cId="2407744934" sldId="270"/>
            <ac:picMk id="4" creationId="{AC0EB891-84D8-4660-872B-F1A25B24F4EA}"/>
          </ac:picMkLst>
        </pc:picChg>
        <pc:picChg chg="add del mod ord">
          <ac:chgData name="Zhigalov Roman" userId="1f97e9fdf7779aa5" providerId="Windows Live" clId="Web-{1F18257A-7CD3-42BC-B192-53AAF4DF4D8A}" dt="2022-02-10T15:17:29.163" v="288"/>
          <ac:picMkLst>
            <pc:docMk/>
            <pc:sldMk cId="2407744934" sldId="270"/>
            <ac:picMk id="5" creationId="{5BAD1004-199E-4166-8D2B-670F485E533A}"/>
          </ac:picMkLst>
        </pc:picChg>
      </pc:sldChg>
      <pc:sldChg chg="addSp modSp new mod setBg">
        <pc:chgData name="Zhigalov Roman" userId="1f97e9fdf7779aa5" providerId="Windows Live" clId="Web-{1F18257A-7CD3-42BC-B192-53AAF4DF4D8A}" dt="2022-02-10T15:19:56.397" v="349"/>
        <pc:sldMkLst>
          <pc:docMk/>
          <pc:sldMk cId="3883843355" sldId="271"/>
        </pc:sldMkLst>
        <pc:spChg chg="mod">
          <ac:chgData name="Zhigalov Roman" userId="1f97e9fdf7779aa5" providerId="Windows Live" clId="Web-{1F18257A-7CD3-42BC-B192-53AAF4DF4D8A}" dt="2022-02-10T15:19:56.397" v="349"/>
          <ac:spMkLst>
            <pc:docMk/>
            <pc:sldMk cId="3883843355" sldId="271"/>
            <ac:spMk id="2" creationId="{027B58FC-630C-4099-8099-107756E50AD8}"/>
          </ac:spMkLst>
        </pc:spChg>
        <pc:spChg chg="mod">
          <ac:chgData name="Zhigalov Roman" userId="1f97e9fdf7779aa5" providerId="Windows Live" clId="Web-{1F18257A-7CD3-42BC-B192-53AAF4DF4D8A}" dt="2022-02-10T15:19:56.397" v="349"/>
          <ac:spMkLst>
            <pc:docMk/>
            <pc:sldMk cId="3883843355" sldId="271"/>
            <ac:spMk id="3" creationId="{A416F02C-7B75-497C-A07F-75883A71ECFE}"/>
          </ac:spMkLst>
        </pc:spChg>
        <pc:spChg chg="add">
          <ac:chgData name="Zhigalov Roman" userId="1f97e9fdf7779aa5" providerId="Windows Live" clId="Web-{1F18257A-7CD3-42BC-B192-53AAF4DF4D8A}" dt="2022-02-10T15:19:56.397" v="349"/>
          <ac:spMkLst>
            <pc:docMk/>
            <pc:sldMk cId="3883843355" sldId="271"/>
            <ac:spMk id="8" creationId="{907EF6B7-1338-4443-8C46-6A318D952DFD}"/>
          </ac:spMkLst>
        </pc:spChg>
        <pc:spChg chg="add">
          <ac:chgData name="Zhigalov Roman" userId="1f97e9fdf7779aa5" providerId="Windows Live" clId="Web-{1F18257A-7CD3-42BC-B192-53AAF4DF4D8A}" dt="2022-02-10T15:19:56.397" v="349"/>
          <ac:spMkLst>
            <pc:docMk/>
            <pc:sldMk cId="3883843355" sldId="271"/>
            <ac:spMk id="10" creationId="{DAAE4CDD-124C-4DCF-9584-B6033B545DD5}"/>
          </ac:spMkLst>
        </pc:spChg>
        <pc:spChg chg="add">
          <ac:chgData name="Zhigalov Roman" userId="1f97e9fdf7779aa5" providerId="Windows Live" clId="Web-{1F18257A-7CD3-42BC-B192-53AAF4DF4D8A}" dt="2022-02-10T15:19:56.397" v="349"/>
          <ac:spMkLst>
            <pc:docMk/>
            <pc:sldMk cId="3883843355" sldId="271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1F18257A-7CD3-42BC-B192-53AAF4DF4D8A}" dt="2022-02-10T15:20:46.975" v="404"/>
        <pc:sldMkLst>
          <pc:docMk/>
          <pc:sldMk cId="98502432" sldId="272"/>
        </pc:sldMkLst>
        <pc:spChg chg="mod ord">
          <ac:chgData name="Zhigalov Roman" userId="1f97e9fdf7779aa5" providerId="Windows Live" clId="Web-{1F18257A-7CD3-42BC-B192-53AAF4DF4D8A}" dt="2022-02-10T15:20:46.975" v="404"/>
          <ac:spMkLst>
            <pc:docMk/>
            <pc:sldMk cId="98502432" sldId="272"/>
            <ac:spMk id="2" creationId="{2E37E9C6-4C6E-4AB7-B8FA-E63589EDFA06}"/>
          </ac:spMkLst>
        </pc:spChg>
        <pc:spChg chg="del">
          <ac:chgData name="Zhigalov Roman" userId="1f97e9fdf7779aa5" providerId="Windows Live" clId="Web-{1F18257A-7CD3-42BC-B192-53AAF4DF4D8A}" dt="2022-02-10T15:20:22.975" v="351"/>
          <ac:spMkLst>
            <pc:docMk/>
            <pc:sldMk cId="98502432" sldId="272"/>
            <ac:spMk id="3" creationId="{7CF5157A-3AE9-4157-A688-B041920414D6}"/>
          </ac:spMkLst>
        </pc:spChg>
        <pc:spChg chg="add">
          <ac:chgData name="Zhigalov Roman" userId="1f97e9fdf7779aa5" providerId="Windows Live" clId="Web-{1F18257A-7CD3-42BC-B192-53AAF4DF4D8A}" dt="2022-02-10T15:20:46.975" v="404"/>
          <ac:spMkLst>
            <pc:docMk/>
            <pc:sldMk cId="98502432" sldId="272"/>
            <ac:spMk id="9" creationId="{37C89E4B-3C9F-44B9-8B86-D9E3D112D8EC}"/>
          </ac:spMkLst>
        </pc:spChg>
        <pc:picChg chg="add mod ord">
          <ac:chgData name="Zhigalov Roman" userId="1f97e9fdf7779aa5" providerId="Windows Live" clId="Web-{1F18257A-7CD3-42BC-B192-53AAF4DF4D8A}" dt="2022-02-10T15:20:46.975" v="404"/>
          <ac:picMkLst>
            <pc:docMk/>
            <pc:sldMk cId="98502432" sldId="272"/>
            <ac:picMk id="4" creationId="{63A5EE4A-7884-4709-9CAE-02A24E390996}"/>
          </ac:picMkLst>
        </pc:picChg>
        <pc:cxnChg chg="add">
          <ac:chgData name="Zhigalov Roman" userId="1f97e9fdf7779aa5" providerId="Windows Live" clId="Web-{1F18257A-7CD3-42BC-B192-53AAF4DF4D8A}" dt="2022-02-10T15:20:46.975" v="404"/>
          <ac:cxnSpMkLst>
            <pc:docMk/>
            <pc:sldMk cId="98502432" sldId="272"/>
            <ac:cxnSpMk id="11" creationId="{AA2EAA10-076F-46BD-8F0F-B9A2FB77A85C}"/>
          </ac:cxnSpMkLst>
        </pc:cxnChg>
        <pc:cxnChg chg="add">
          <ac:chgData name="Zhigalov Roman" userId="1f97e9fdf7779aa5" providerId="Windows Live" clId="Web-{1F18257A-7CD3-42BC-B192-53AAF4DF4D8A}" dt="2022-02-10T15:20:46.975" v="404"/>
          <ac:cxnSpMkLst>
            <pc:docMk/>
            <pc:sldMk cId="98502432" sldId="27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F18257A-7CD3-42BC-B192-53AAF4DF4D8A}" dt="2022-02-10T15:21:48.021" v="414"/>
        <pc:sldMkLst>
          <pc:docMk/>
          <pc:sldMk cId="1831772438" sldId="273"/>
        </pc:sldMkLst>
        <pc:spChg chg="mod">
          <ac:chgData name="Zhigalov Roman" userId="1f97e9fdf7779aa5" providerId="Windows Live" clId="Web-{1F18257A-7CD3-42BC-B192-53AAF4DF4D8A}" dt="2022-02-10T15:21:48.021" v="414"/>
          <ac:spMkLst>
            <pc:docMk/>
            <pc:sldMk cId="1831772438" sldId="273"/>
            <ac:spMk id="2" creationId="{B9FB8586-3B76-42FF-8E73-1F7CA5BA1120}"/>
          </ac:spMkLst>
        </pc:spChg>
        <pc:spChg chg="del">
          <ac:chgData name="Zhigalov Roman" userId="1f97e9fdf7779aa5" providerId="Windows Live" clId="Web-{1F18257A-7CD3-42BC-B192-53AAF4DF4D8A}" dt="2022-02-10T15:21:41.740" v="413"/>
          <ac:spMkLst>
            <pc:docMk/>
            <pc:sldMk cId="1831772438" sldId="273"/>
            <ac:spMk id="3" creationId="{CDB5A3AB-CD5E-47F7-99EF-12BBABD784CC}"/>
          </ac:spMkLst>
        </pc:spChg>
        <pc:spChg chg="mod">
          <ac:chgData name="Zhigalov Roman" userId="1f97e9fdf7779aa5" providerId="Windows Live" clId="Web-{1F18257A-7CD3-42BC-B192-53AAF4DF4D8A}" dt="2022-02-10T15:21:48.021" v="414"/>
          <ac:spMkLst>
            <pc:docMk/>
            <pc:sldMk cId="1831772438" sldId="273"/>
            <ac:spMk id="4" creationId="{C692B841-479D-4F5E-B6A4-D60BD45DBFF8}"/>
          </ac:spMkLst>
        </pc:spChg>
        <pc:spChg chg="add">
          <ac:chgData name="Zhigalov Roman" userId="1f97e9fdf7779aa5" providerId="Windows Live" clId="Web-{1F18257A-7CD3-42BC-B192-53AAF4DF4D8A}" dt="2022-02-10T15:21:48.021" v="414"/>
          <ac:spMkLst>
            <pc:docMk/>
            <pc:sldMk cId="1831772438" sldId="273"/>
            <ac:spMk id="10" creationId="{F13C74B1-5B17-4795-BED0-7140497B445A}"/>
          </ac:spMkLst>
        </pc:spChg>
        <pc:spChg chg="add">
          <ac:chgData name="Zhigalov Roman" userId="1f97e9fdf7779aa5" providerId="Windows Live" clId="Web-{1F18257A-7CD3-42BC-B192-53AAF4DF4D8A}" dt="2022-02-10T15:21:48.021" v="414"/>
          <ac:spMkLst>
            <pc:docMk/>
            <pc:sldMk cId="1831772438" sldId="273"/>
            <ac:spMk id="12" creationId="{D4974D33-8DC5-464E-8C6D-BE58F0669C17}"/>
          </ac:spMkLst>
        </pc:spChg>
        <pc:picChg chg="add mod ord">
          <ac:chgData name="Zhigalov Roman" userId="1f97e9fdf7779aa5" providerId="Windows Live" clId="Web-{1F18257A-7CD3-42BC-B192-53AAF4DF4D8A}" dt="2022-02-10T15:21:48.021" v="414"/>
          <ac:picMkLst>
            <pc:docMk/>
            <pc:sldMk cId="1831772438" sldId="273"/>
            <ac:picMk id="5" creationId="{734F23EB-72A7-478D-A302-AD65814B678E}"/>
          </ac:picMkLst>
        </pc:picChg>
      </pc:sldChg>
      <pc:sldChg chg="addSp delSp modSp new mod setBg modClrScheme chgLayout">
        <pc:chgData name="Zhigalov Roman" userId="1f97e9fdf7779aa5" providerId="Windows Live" clId="Web-{1F18257A-7CD3-42BC-B192-53AAF4DF4D8A}" dt="2022-02-10T15:22:27.724" v="423"/>
        <pc:sldMkLst>
          <pc:docMk/>
          <pc:sldMk cId="3215794751" sldId="274"/>
        </pc:sldMkLst>
        <pc:spChg chg="mod ord">
          <ac:chgData name="Zhigalov Roman" userId="1f97e9fdf7779aa5" providerId="Windows Live" clId="Web-{1F18257A-7CD3-42BC-B192-53AAF4DF4D8A}" dt="2022-02-10T15:22:27.724" v="423"/>
          <ac:spMkLst>
            <pc:docMk/>
            <pc:sldMk cId="3215794751" sldId="274"/>
            <ac:spMk id="2" creationId="{E627D35B-E127-4D4D-AE15-335F81AC8C80}"/>
          </ac:spMkLst>
        </pc:spChg>
        <pc:spChg chg="add del mod ord">
          <ac:chgData name="Zhigalov Roman" userId="1f97e9fdf7779aa5" providerId="Windows Live" clId="Web-{1F18257A-7CD3-42BC-B192-53AAF4DF4D8A}" dt="2022-02-10T15:22:27.724" v="423"/>
          <ac:spMkLst>
            <pc:docMk/>
            <pc:sldMk cId="3215794751" sldId="274"/>
            <ac:spMk id="3" creationId="{3E479F2F-F401-4A52-9508-D729D4ACEB0F}"/>
          </ac:spMkLst>
        </pc:spChg>
        <pc:spChg chg="del">
          <ac:chgData name="Zhigalov Roman" userId="1f97e9fdf7779aa5" providerId="Windows Live" clId="Web-{1F18257A-7CD3-42BC-B192-53AAF4DF4D8A}" dt="2022-02-10T15:21:55.568" v="416"/>
          <ac:spMkLst>
            <pc:docMk/>
            <pc:sldMk cId="3215794751" sldId="274"/>
            <ac:spMk id="4" creationId="{52641558-73DE-400F-9E13-DF84251987EA}"/>
          </ac:spMkLst>
        </pc:spChg>
        <pc:spChg chg="add">
          <ac:chgData name="Zhigalov Roman" userId="1f97e9fdf7779aa5" providerId="Windows Live" clId="Web-{1F18257A-7CD3-42BC-B192-53AAF4DF4D8A}" dt="2022-02-10T15:22:27.724" v="423"/>
          <ac:spMkLst>
            <pc:docMk/>
            <pc:sldMk cId="3215794751" sldId="274"/>
            <ac:spMk id="9" creationId="{C1DD1A8A-57D5-4A81-AD04-532B043C5611}"/>
          </ac:spMkLst>
        </pc:spChg>
        <pc:spChg chg="add">
          <ac:chgData name="Zhigalov Roman" userId="1f97e9fdf7779aa5" providerId="Windows Live" clId="Web-{1F18257A-7CD3-42BC-B192-53AAF4DF4D8A}" dt="2022-02-10T15:22:27.724" v="423"/>
          <ac:spMkLst>
            <pc:docMk/>
            <pc:sldMk cId="3215794751" sldId="274"/>
            <ac:spMk id="11" creationId="{007891EC-4501-44ED-A8C8-B11B6DB767AB}"/>
          </ac:spMkLst>
        </pc:spChg>
        <pc:picChg chg="add del mod ord">
          <ac:chgData name="Zhigalov Roman" userId="1f97e9fdf7779aa5" providerId="Windows Live" clId="Web-{1F18257A-7CD3-42BC-B192-53AAF4DF4D8A}" dt="2022-02-10T15:22:21.646" v="420"/>
          <ac:picMkLst>
            <pc:docMk/>
            <pc:sldMk cId="3215794751" sldId="274"/>
            <ac:picMk id="5" creationId="{77558D1F-D2AF-47F6-BCC4-07E895B27009}"/>
          </ac:picMkLst>
        </pc:picChg>
        <pc:picChg chg="add">
          <ac:chgData name="Zhigalov Roman" userId="1f97e9fdf7779aa5" providerId="Windows Live" clId="Web-{1F18257A-7CD3-42BC-B192-53AAF4DF4D8A}" dt="2022-02-10T15:22:27.724" v="423"/>
          <ac:picMkLst>
            <pc:docMk/>
            <pc:sldMk cId="3215794751" sldId="274"/>
            <ac:picMk id="6" creationId="{BE96C2F8-6C4A-4DF3-954D-8BF629EF85C3}"/>
          </ac:picMkLst>
        </pc:picChg>
      </pc:sldChg>
      <pc:sldChg chg="addSp modSp new mod setBg">
        <pc:chgData name="Zhigalov Roman" userId="1f97e9fdf7779aa5" providerId="Windows Live" clId="Web-{1F18257A-7CD3-42BC-B192-53AAF4DF4D8A}" dt="2022-02-10T15:24:23.598" v="532" actId="20577"/>
        <pc:sldMkLst>
          <pc:docMk/>
          <pc:sldMk cId="2338782095" sldId="275"/>
        </pc:sldMkLst>
        <pc:spChg chg="mod">
          <ac:chgData name="Zhigalov Roman" userId="1f97e9fdf7779aa5" providerId="Windows Live" clId="Web-{1F18257A-7CD3-42BC-B192-53AAF4DF4D8A}" dt="2022-02-10T15:23:28.614" v="490"/>
          <ac:spMkLst>
            <pc:docMk/>
            <pc:sldMk cId="2338782095" sldId="275"/>
            <ac:spMk id="2" creationId="{35AC7C2B-8246-45B2-89FA-EC5D0053647F}"/>
          </ac:spMkLst>
        </pc:spChg>
        <pc:spChg chg="mod">
          <ac:chgData name="Zhigalov Roman" userId="1f97e9fdf7779aa5" providerId="Windows Live" clId="Web-{1F18257A-7CD3-42BC-B192-53AAF4DF4D8A}" dt="2022-02-10T15:24:23.598" v="532" actId="20577"/>
          <ac:spMkLst>
            <pc:docMk/>
            <pc:sldMk cId="2338782095" sldId="275"/>
            <ac:spMk id="3" creationId="{D9D2510F-DD3A-4D72-B0A2-A1C29271A5B8}"/>
          </ac:spMkLst>
        </pc:spChg>
        <pc:spChg chg="add">
          <ac:chgData name="Zhigalov Roman" userId="1f97e9fdf7779aa5" providerId="Windows Live" clId="Web-{1F18257A-7CD3-42BC-B192-53AAF4DF4D8A}" dt="2022-02-10T15:23:28.614" v="490"/>
          <ac:spMkLst>
            <pc:docMk/>
            <pc:sldMk cId="2338782095" sldId="275"/>
            <ac:spMk id="8" creationId="{DBF61EA3-B236-439E-9C0B-340980D56BEE}"/>
          </ac:spMkLst>
        </pc:spChg>
        <pc:spChg chg="add">
          <ac:chgData name="Zhigalov Roman" userId="1f97e9fdf7779aa5" providerId="Windows Live" clId="Web-{1F18257A-7CD3-42BC-B192-53AAF4DF4D8A}" dt="2022-02-10T15:23:28.614" v="490"/>
          <ac:spMkLst>
            <pc:docMk/>
            <pc:sldMk cId="2338782095" sldId="275"/>
            <ac:spMk id="14" creationId="{E659831F-0D9A-4C63-9EBB-8435B85A440F}"/>
          </ac:spMkLst>
        </pc:spChg>
        <pc:grpChg chg="add">
          <ac:chgData name="Zhigalov Roman" userId="1f97e9fdf7779aa5" providerId="Windows Live" clId="Web-{1F18257A-7CD3-42BC-B192-53AAF4DF4D8A}" dt="2022-02-10T15:23:28.614" v="490"/>
          <ac:grpSpMkLst>
            <pc:docMk/>
            <pc:sldMk cId="2338782095" sldId="275"/>
            <ac:grpSpMk id="10" creationId="{28FAF094-D087-493F-8DF9-A486C2D6BBAA}"/>
          </ac:grpSpMkLst>
        </pc:grpChg>
      </pc:sldChg>
      <pc:sldChg chg="addSp modSp new mod setBg modClrScheme chgLayout">
        <pc:chgData name="Zhigalov Roman" userId="1f97e9fdf7779aa5" providerId="Windows Live" clId="Web-{1F18257A-7CD3-42BC-B192-53AAF4DF4D8A}" dt="2022-02-10T15:25:35.317" v="556"/>
        <pc:sldMkLst>
          <pc:docMk/>
          <pc:sldMk cId="2675484628" sldId="276"/>
        </pc:sldMkLst>
        <pc:spChg chg="mod ord">
          <ac:chgData name="Zhigalov Roman" userId="1f97e9fdf7779aa5" providerId="Windows Live" clId="Web-{1F18257A-7CD3-42BC-B192-53AAF4DF4D8A}" dt="2022-02-10T15:25:35.317" v="556"/>
          <ac:spMkLst>
            <pc:docMk/>
            <pc:sldMk cId="2675484628" sldId="276"/>
            <ac:spMk id="2" creationId="{17172717-6730-4C5B-85EE-93CA5B6C2DF9}"/>
          </ac:spMkLst>
        </pc:spChg>
        <pc:spChg chg="mod ord">
          <ac:chgData name="Zhigalov Roman" userId="1f97e9fdf7779aa5" providerId="Windows Live" clId="Web-{1F18257A-7CD3-42BC-B192-53AAF4DF4D8A}" dt="2022-02-10T15:25:35.317" v="556"/>
          <ac:spMkLst>
            <pc:docMk/>
            <pc:sldMk cId="2675484628" sldId="276"/>
            <ac:spMk id="3" creationId="{A499B71F-6A29-46CF-8935-E128D0A38FDD}"/>
          </ac:spMkLst>
        </pc:spChg>
        <pc:spChg chg="add">
          <ac:chgData name="Zhigalov Roman" userId="1f97e9fdf7779aa5" providerId="Windows Live" clId="Web-{1F18257A-7CD3-42BC-B192-53AAF4DF4D8A}" dt="2022-02-10T15:25:35.317" v="556"/>
          <ac:spMkLst>
            <pc:docMk/>
            <pc:sldMk cId="2675484628" sldId="276"/>
            <ac:spMk id="8" creationId="{DBF61EA3-B236-439E-9C0B-340980D56BEE}"/>
          </ac:spMkLst>
        </pc:spChg>
        <pc:spChg chg="add">
          <ac:chgData name="Zhigalov Roman" userId="1f97e9fdf7779aa5" providerId="Windows Live" clId="Web-{1F18257A-7CD3-42BC-B192-53AAF4DF4D8A}" dt="2022-02-10T15:25:35.317" v="556"/>
          <ac:spMkLst>
            <pc:docMk/>
            <pc:sldMk cId="2675484628" sldId="276"/>
            <ac:spMk id="14" creationId="{E659831F-0D9A-4C63-9EBB-8435B85A440F}"/>
          </ac:spMkLst>
        </pc:spChg>
        <pc:grpChg chg="add">
          <ac:chgData name="Zhigalov Roman" userId="1f97e9fdf7779aa5" providerId="Windows Live" clId="Web-{1F18257A-7CD3-42BC-B192-53AAF4DF4D8A}" dt="2022-02-10T15:25:35.317" v="556"/>
          <ac:grpSpMkLst>
            <pc:docMk/>
            <pc:sldMk cId="2675484628" sldId="276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1F18257A-7CD3-42BC-B192-53AAF4DF4D8A}" dt="2022-02-10T15:28:50.394" v="566"/>
        <pc:sldMkLst>
          <pc:docMk/>
          <pc:sldMk cId="4202622255" sldId="277"/>
        </pc:sldMkLst>
        <pc:spChg chg="mod">
          <ac:chgData name="Zhigalov Roman" userId="1f97e9fdf7779aa5" providerId="Windows Live" clId="Web-{1F18257A-7CD3-42BC-B192-53AAF4DF4D8A}" dt="2022-02-10T15:28:50.394" v="566"/>
          <ac:spMkLst>
            <pc:docMk/>
            <pc:sldMk cId="4202622255" sldId="277"/>
            <ac:spMk id="2" creationId="{77BD0AED-8C1F-42E5-B3D4-66932DA14253}"/>
          </ac:spMkLst>
        </pc:spChg>
        <pc:spChg chg="mod">
          <ac:chgData name="Zhigalov Roman" userId="1f97e9fdf7779aa5" providerId="Windows Live" clId="Web-{1F18257A-7CD3-42BC-B192-53AAF4DF4D8A}" dt="2022-02-10T15:28:50.394" v="566"/>
          <ac:spMkLst>
            <pc:docMk/>
            <pc:sldMk cId="4202622255" sldId="277"/>
            <ac:spMk id="3" creationId="{EAD69783-6F9F-49E8-AAD9-69927DF8DFDB}"/>
          </ac:spMkLst>
        </pc:spChg>
        <pc:spChg chg="add">
          <ac:chgData name="Zhigalov Roman" userId="1f97e9fdf7779aa5" providerId="Windows Live" clId="Web-{1F18257A-7CD3-42BC-B192-53AAF4DF4D8A}" dt="2022-02-10T15:28:50.394" v="566"/>
          <ac:spMkLst>
            <pc:docMk/>
            <pc:sldMk cId="4202622255" sldId="277"/>
            <ac:spMk id="8" creationId="{4522B21E-B2B9-4C72-9A71-C87EFD137480}"/>
          </ac:spMkLst>
        </pc:spChg>
        <pc:spChg chg="add">
          <ac:chgData name="Zhigalov Roman" userId="1f97e9fdf7779aa5" providerId="Windows Live" clId="Web-{1F18257A-7CD3-42BC-B192-53AAF4DF4D8A}" dt="2022-02-10T15:28:50.394" v="566"/>
          <ac:spMkLst>
            <pc:docMk/>
            <pc:sldMk cId="4202622255" sldId="277"/>
            <ac:spMk id="10" creationId="{5EB7D2A2-F448-44D4-938C-DC84CBCB3B1E}"/>
          </ac:spMkLst>
        </pc:spChg>
        <pc:spChg chg="add">
          <ac:chgData name="Zhigalov Roman" userId="1f97e9fdf7779aa5" providerId="Windows Live" clId="Web-{1F18257A-7CD3-42BC-B192-53AAF4DF4D8A}" dt="2022-02-10T15:28:50.394" v="566"/>
          <ac:spMkLst>
            <pc:docMk/>
            <pc:sldMk cId="4202622255" sldId="277"/>
            <ac:spMk id="12" creationId="{871AEA07-1E14-44B4-8E55-64EF049CD66F}"/>
          </ac:spMkLst>
        </pc:spChg>
        <pc:cxnChg chg="add">
          <ac:chgData name="Zhigalov Roman" userId="1f97e9fdf7779aa5" providerId="Windows Live" clId="Web-{1F18257A-7CD3-42BC-B192-53AAF4DF4D8A}" dt="2022-02-10T15:28:50.394" v="566"/>
          <ac:cxnSpMkLst>
            <pc:docMk/>
            <pc:sldMk cId="4202622255" sldId="277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F18257A-7CD3-42BC-B192-53AAF4DF4D8A}" dt="2022-02-10T15:26:59.098" v="563"/>
        <pc:sldMkLst>
          <pc:docMk/>
          <pc:sldMk cId="3908669011" sldId="278"/>
        </pc:sldMkLst>
        <pc:spChg chg="del">
          <ac:chgData name="Zhigalov Roman" userId="1f97e9fdf7779aa5" providerId="Windows Live" clId="Web-{1F18257A-7CD3-42BC-B192-53AAF4DF4D8A}" dt="2022-02-10T15:26:23.551" v="560"/>
          <ac:spMkLst>
            <pc:docMk/>
            <pc:sldMk cId="3908669011" sldId="278"/>
            <ac:spMk id="2" creationId="{A988AFC7-79ED-4B38-AD89-BAD2A63DA5E9}"/>
          </ac:spMkLst>
        </pc:spChg>
        <pc:spChg chg="del">
          <ac:chgData name="Zhigalov Roman" userId="1f97e9fdf7779aa5" providerId="Windows Live" clId="Web-{1F18257A-7CD3-42BC-B192-53AAF4DF4D8A}" dt="2022-02-10T15:26:18.239" v="559"/>
          <ac:spMkLst>
            <pc:docMk/>
            <pc:sldMk cId="3908669011" sldId="278"/>
            <ac:spMk id="3" creationId="{DD599D16-06CD-4E30-A0FE-5BFAC5C73F8C}"/>
          </ac:spMkLst>
        </pc:spChg>
        <pc:spChg chg="add del mod">
          <ac:chgData name="Zhigalov Roman" userId="1f97e9fdf7779aa5" providerId="Windows Live" clId="Web-{1F18257A-7CD3-42BC-B192-53AAF4DF4D8A}" dt="2022-02-10T15:26:56.707" v="562"/>
          <ac:spMkLst>
            <pc:docMk/>
            <pc:sldMk cId="3908669011" sldId="278"/>
            <ac:spMk id="6" creationId="{C5D9713B-0F21-4565-A3C3-9D621B7B9697}"/>
          </ac:spMkLst>
        </pc:spChg>
        <pc:spChg chg="add del">
          <ac:chgData name="Zhigalov Roman" userId="1f97e9fdf7779aa5" providerId="Windows Live" clId="Web-{1F18257A-7CD3-42BC-B192-53AAF4DF4D8A}" dt="2022-02-10T15:26:59.098" v="563"/>
          <ac:spMkLst>
            <pc:docMk/>
            <pc:sldMk cId="3908669011" sldId="278"/>
            <ac:spMk id="9" creationId="{42A4FC2C-047E-45A5-965D-8E1E3BF09BC6}"/>
          </ac:spMkLst>
        </pc:spChg>
        <pc:spChg chg="add">
          <ac:chgData name="Zhigalov Roman" userId="1f97e9fdf7779aa5" providerId="Windows Live" clId="Web-{1F18257A-7CD3-42BC-B192-53AAF4DF4D8A}" dt="2022-02-10T15:26:59.098" v="563"/>
          <ac:spMkLst>
            <pc:docMk/>
            <pc:sldMk cId="3908669011" sldId="278"/>
            <ac:spMk id="14" creationId="{42A4FC2C-047E-45A5-965D-8E1E3BF09BC6}"/>
          </ac:spMkLst>
        </pc:spChg>
        <pc:picChg chg="add del mod ord">
          <ac:chgData name="Zhigalov Roman" userId="1f97e9fdf7779aa5" providerId="Windows Live" clId="Web-{1F18257A-7CD3-42BC-B192-53AAF4DF4D8A}" dt="2022-02-10T15:26:48.192" v="561"/>
          <ac:picMkLst>
            <pc:docMk/>
            <pc:sldMk cId="3908669011" sldId="278"/>
            <ac:picMk id="4" creationId="{E32F0729-2E15-438B-B070-34B60AB7A181}"/>
          </ac:picMkLst>
        </pc:picChg>
        <pc:picChg chg="add mod ord">
          <ac:chgData name="Zhigalov Roman" userId="1f97e9fdf7779aa5" providerId="Windows Live" clId="Web-{1F18257A-7CD3-42BC-B192-53AAF4DF4D8A}" dt="2022-02-10T15:26:59.098" v="563"/>
          <ac:picMkLst>
            <pc:docMk/>
            <pc:sldMk cId="3908669011" sldId="278"/>
            <ac:picMk id="7" creationId="{08738708-1656-4B03-AB4F-835C61E3468C}"/>
          </ac:picMkLst>
        </pc:picChg>
      </pc:sldChg>
      <pc:sldChg chg="addSp delSp modSp new mod setBg modClrScheme chgLayout">
        <pc:chgData name="Zhigalov Roman" userId="1f97e9fdf7779aa5" providerId="Windows Live" clId="Web-{1F18257A-7CD3-42BC-B192-53AAF4DF4D8A}" dt="2022-02-10T15:30:26.659" v="575"/>
        <pc:sldMkLst>
          <pc:docMk/>
          <pc:sldMk cId="135487944" sldId="279"/>
        </pc:sldMkLst>
        <pc:spChg chg="mod ord">
          <ac:chgData name="Zhigalov Roman" userId="1f97e9fdf7779aa5" providerId="Windows Live" clId="Web-{1F18257A-7CD3-42BC-B192-53AAF4DF4D8A}" dt="2022-02-10T15:30:26.659" v="575"/>
          <ac:spMkLst>
            <pc:docMk/>
            <pc:sldMk cId="135487944" sldId="279"/>
            <ac:spMk id="2" creationId="{F6FD2696-0834-4A14-A369-D3961B340655}"/>
          </ac:spMkLst>
        </pc:spChg>
        <pc:spChg chg="mod ord">
          <ac:chgData name="Zhigalov Roman" userId="1f97e9fdf7779aa5" providerId="Windows Live" clId="Web-{1F18257A-7CD3-42BC-B192-53AAF4DF4D8A}" dt="2022-02-10T15:30:26.659" v="575"/>
          <ac:spMkLst>
            <pc:docMk/>
            <pc:sldMk cId="135487944" sldId="279"/>
            <ac:spMk id="3" creationId="{B098AD93-D8CC-4667-8F23-42B09330DF19}"/>
          </ac:spMkLst>
        </pc:spChg>
        <pc:spChg chg="add del mod ord">
          <ac:chgData name="Zhigalov Roman" userId="1f97e9fdf7779aa5" providerId="Windows Live" clId="Web-{1F18257A-7CD3-42BC-B192-53AAF4DF4D8A}" dt="2022-02-10T15:30:21.675" v="574"/>
          <ac:spMkLst>
            <pc:docMk/>
            <pc:sldMk cId="135487944" sldId="279"/>
            <ac:spMk id="4" creationId="{C4FA5CAC-6E1D-455B-AE43-7B9F87A35A21}"/>
          </ac:spMkLst>
        </pc:spChg>
        <pc:spChg chg="add">
          <ac:chgData name="Zhigalov Roman" userId="1f97e9fdf7779aa5" providerId="Windows Live" clId="Web-{1F18257A-7CD3-42BC-B192-53AAF4DF4D8A}" dt="2022-02-10T15:30:26.659" v="575"/>
          <ac:spMkLst>
            <pc:docMk/>
            <pc:sldMk cId="135487944" sldId="279"/>
            <ac:spMk id="10" creationId="{201CC55D-ED54-4C5C-95E6-10947BD1103B}"/>
          </ac:spMkLst>
        </pc:spChg>
        <pc:spChg chg="add">
          <ac:chgData name="Zhigalov Roman" userId="1f97e9fdf7779aa5" providerId="Windows Live" clId="Web-{1F18257A-7CD3-42BC-B192-53AAF4DF4D8A}" dt="2022-02-10T15:30:26.659" v="575"/>
          <ac:spMkLst>
            <pc:docMk/>
            <pc:sldMk cId="135487944" sldId="279"/>
            <ac:spMk id="16" creationId="{3873B707-463F-40B0-8227-E8CC6C67EB25}"/>
          </ac:spMkLst>
        </pc:spChg>
        <pc:spChg chg="add">
          <ac:chgData name="Zhigalov Roman" userId="1f97e9fdf7779aa5" providerId="Windows Live" clId="Web-{1F18257A-7CD3-42BC-B192-53AAF4DF4D8A}" dt="2022-02-10T15:30:26.659" v="575"/>
          <ac:spMkLst>
            <pc:docMk/>
            <pc:sldMk cId="135487944" sldId="279"/>
            <ac:spMk id="18" creationId="{C13237C8-E62C-4F0D-A318-BD6FB6C2D138}"/>
          </ac:spMkLst>
        </pc:spChg>
        <pc:spChg chg="add">
          <ac:chgData name="Zhigalov Roman" userId="1f97e9fdf7779aa5" providerId="Windows Live" clId="Web-{1F18257A-7CD3-42BC-B192-53AAF4DF4D8A}" dt="2022-02-10T15:30:26.659" v="575"/>
          <ac:spMkLst>
            <pc:docMk/>
            <pc:sldMk cId="135487944" sldId="279"/>
            <ac:spMk id="20" creationId="{19C9EAEA-39D0-4B0E-A0EB-51E7B26740B1}"/>
          </ac:spMkLst>
        </pc:spChg>
        <pc:grpChg chg="add">
          <ac:chgData name="Zhigalov Roman" userId="1f97e9fdf7779aa5" providerId="Windows Live" clId="Web-{1F18257A-7CD3-42BC-B192-53AAF4DF4D8A}" dt="2022-02-10T15:30:26.659" v="575"/>
          <ac:grpSpMkLst>
            <pc:docMk/>
            <pc:sldMk cId="135487944" sldId="279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1F18257A-7CD3-42BC-B192-53AAF4DF4D8A}" dt="2022-02-10T15:30:26.659" v="575"/>
          <ac:picMkLst>
            <pc:docMk/>
            <pc:sldMk cId="135487944" sldId="279"/>
            <ac:picMk id="5" creationId="{C5B25153-7BBA-4198-AC6E-3F0680F4FFD3}"/>
          </ac:picMkLst>
        </pc:picChg>
      </pc:sldChg>
      <pc:sldChg chg="addSp delSp modSp new mod setBg">
        <pc:chgData name="Zhigalov Roman" userId="1f97e9fdf7779aa5" providerId="Windows Live" clId="Web-{1F18257A-7CD3-42BC-B192-53AAF4DF4D8A}" dt="2022-02-10T15:39:45.734" v="634"/>
        <pc:sldMkLst>
          <pc:docMk/>
          <pc:sldMk cId="1028958050" sldId="280"/>
        </pc:sldMkLst>
        <pc:spChg chg="mod">
          <ac:chgData name="Zhigalov Roman" userId="1f97e9fdf7779aa5" providerId="Windows Live" clId="Web-{1F18257A-7CD3-42BC-B192-53AAF4DF4D8A}" dt="2022-02-10T15:39:45.734" v="634"/>
          <ac:spMkLst>
            <pc:docMk/>
            <pc:sldMk cId="1028958050" sldId="280"/>
            <ac:spMk id="2" creationId="{3CE550E4-2D31-4043-BABE-616D4E9BE8D9}"/>
          </ac:spMkLst>
        </pc:spChg>
        <pc:spChg chg="mod">
          <ac:chgData name="Zhigalov Roman" userId="1f97e9fdf7779aa5" providerId="Windows Live" clId="Web-{1F18257A-7CD3-42BC-B192-53AAF4DF4D8A}" dt="2022-02-10T15:39:45.734" v="634"/>
          <ac:spMkLst>
            <pc:docMk/>
            <pc:sldMk cId="1028958050" sldId="280"/>
            <ac:spMk id="3" creationId="{D43C8431-6494-4DCA-BEFC-F5337C91E5A5}"/>
          </ac:spMkLst>
        </pc:spChg>
        <pc:spChg chg="add">
          <ac:chgData name="Zhigalov Roman" userId="1f97e9fdf7779aa5" providerId="Windows Live" clId="Web-{1F18257A-7CD3-42BC-B192-53AAF4DF4D8A}" dt="2022-02-10T15:39:45.734" v="634"/>
          <ac:spMkLst>
            <pc:docMk/>
            <pc:sldMk cId="1028958050" sldId="280"/>
            <ac:spMk id="8" creationId="{DBF61EA3-B236-439E-9C0B-340980D56BEE}"/>
          </ac:spMkLst>
        </pc:spChg>
        <pc:spChg chg="add">
          <ac:chgData name="Zhigalov Roman" userId="1f97e9fdf7779aa5" providerId="Windows Live" clId="Web-{1F18257A-7CD3-42BC-B192-53AAF4DF4D8A}" dt="2022-02-10T15:39:45.734" v="634"/>
          <ac:spMkLst>
            <pc:docMk/>
            <pc:sldMk cId="1028958050" sldId="280"/>
            <ac:spMk id="14" creationId="{E659831F-0D9A-4C63-9EBB-8435B85A440F}"/>
          </ac:spMkLst>
        </pc:spChg>
        <pc:grpChg chg="add">
          <ac:chgData name="Zhigalov Roman" userId="1f97e9fdf7779aa5" providerId="Windows Live" clId="Web-{1F18257A-7CD3-42BC-B192-53AAF4DF4D8A}" dt="2022-02-10T15:39:45.734" v="634"/>
          <ac:grpSpMkLst>
            <pc:docMk/>
            <pc:sldMk cId="1028958050" sldId="280"/>
            <ac:grpSpMk id="10" creationId="{28FAF094-D087-493F-8DF9-A486C2D6BBAA}"/>
          </ac:grpSpMkLst>
        </pc:grpChg>
        <pc:picChg chg="add del mod">
          <ac:chgData name="Zhigalov Roman" userId="1f97e9fdf7779aa5" providerId="Windows Live" clId="Web-{1F18257A-7CD3-42BC-B192-53AAF4DF4D8A}" dt="2022-02-10T15:39:12.407" v="628"/>
          <ac:picMkLst>
            <pc:docMk/>
            <pc:sldMk cId="1028958050" sldId="280"/>
            <ac:picMk id="4" creationId="{289D3378-5D88-45CD-925C-1FBD0B7360DC}"/>
          </ac:picMkLst>
        </pc:picChg>
        <pc:picChg chg="add del mod">
          <ac:chgData name="Zhigalov Roman" userId="1f97e9fdf7779aa5" providerId="Windows Live" clId="Web-{1F18257A-7CD3-42BC-B192-53AAF4DF4D8A}" dt="2022-02-10T15:38:53.266" v="625"/>
          <ac:picMkLst>
            <pc:docMk/>
            <pc:sldMk cId="1028958050" sldId="280"/>
            <ac:picMk id="5" creationId="{DB1B297F-E080-458A-A191-32CA0BC17329}"/>
          </ac:picMkLst>
        </pc:picChg>
      </pc:sldChg>
      <pc:sldChg chg="addSp delSp modSp new mod setBg">
        <pc:chgData name="Zhigalov Roman" userId="1f97e9fdf7779aa5" providerId="Windows Live" clId="Web-{1F18257A-7CD3-42BC-B192-53AAF4DF4D8A}" dt="2022-02-10T15:41:43.515" v="649"/>
        <pc:sldMkLst>
          <pc:docMk/>
          <pc:sldMk cId="1664646906" sldId="281"/>
        </pc:sldMkLst>
        <pc:spChg chg="mod ord">
          <ac:chgData name="Zhigalov Roman" userId="1f97e9fdf7779aa5" providerId="Windows Live" clId="Web-{1F18257A-7CD3-42BC-B192-53AAF4DF4D8A}" dt="2022-02-10T15:41:43.515" v="649"/>
          <ac:spMkLst>
            <pc:docMk/>
            <pc:sldMk cId="1664646906" sldId="281"/>
            <ac:spMk id="2" creationId="{88ED02C6-E1E3-419C-AC79-AF7708D72DF2}"/>
          </ac:spMkLst>
        </pc:spChg>
        <pc:spChg chg="del">
          <ac:chgData name="Zhigalov Roman" userId="1f97e9fdf7779aa5" providerId="Windows Live" clId="Web-{1F18257A-7CD3-42BC-B192-53AAF4DF4D8A}" dt="2022-02-10T15:41:39.234" v="648"/>
          <ac:spMkLst>
            <pc:docMk/>
            <pc:sldMk cId="1664646906" sldId="281"/>
            <ac:spMk id="3" creationId="{63F2D06D-4DB2-4F19-B046-E810E249FC27}"/>
          </ac:spMkLst>
        </pc:spChg>
        <pc:spChg chg="mod">
          <ac:chgData name="Zhigalov Roman" userId="1f97e9fdf7779aa5" providerId="Windows Live" clId="Web-{1F18257A-7CD3-42BC-B192-53AAF4DF4D8A}" dt="2022-02-10T15:41:43.515" v="649"/>
          <ac:spMkLst>
            <pc:docMk/>
            <pc:sldMk cId="1664646906" sldId="281"/>
            <ac:spMk id="4" creationId="{76B7E112-9259-4CD9-8346-2B7A08E8D55C}"/>
          </ac:spMkLst>
        </pc:spChg>
        <pc:spChg chg="add">
          <ac:chgData name="Zhigalov Roman" userId="1f97e9fdf7779aa5" providerId="Windows Live" clId="Web-{1F18257A-7CD3-42BC-B192-53AAF4DF4D8A}" dt="2022-02-10T15:41:43.515" v="649"/>
          <ac:spMkLst>
            <pc:docMk/>
            <pc:sldMk cId="1664646906" sldId="281"/>
            <ac:spMk id="10" creationId="{3CD9DF72-87A3-404E-A828-84CBF11A8303}"/>
          </ac:spMkLst>
        </pc:spChg>
        <pc:picChg chg="add mod ord">
          <ac:chgData name="Zhigalov Roman" userId="1f97e9fdf7779aa5" providerId="Windows Live" clId="Web-{1F18257A-7CD3-42BC-B192-53AAF4DF4D8A}" dt="2022-02-10T15:41:43.515" v="649"/>
          <ac:picMkLst>
            <pc:docMk/>
            <pc:sldMk cId="1664646906" sldId="281"/>
            <ac:picMk id="5" creationId="{0415AADA-76EF-4EFD-858F-5F656A7CE8AB}"/>
          </ac:picMkLst>
        </pc:picChg>
        <pc:cxnChg chg="add">
          <ac:chgData name="Zhigalov Roman" userId="1f97e9fdf7779aa5" providerId="Windows Live" clId="Web-{1F18257A-7CD3-42BC-B192-53AAF4DF4D8A}" dt="2022-02-10T15:41:43.515" v="649"/>
          <ac:cxnSpMkLst>
            <pc:docMk/>
            <pc:sldMk cId="1664646906" sldId="281"/>
            <ac:cxnSpMk id="12" creationId="{20E3A342-4D61-4E3F-AF90-1AB42AEB96CC}"/>
          </ac:cxnSpMkLst>
        </pc:cxnChg>
      </pc:sldChg>
      <pc:sldChg chg="addSp modSp new mod setBg">
        <pc:chgData name="Zhigalov Roman" userId="1f97e9fdf7779aa5" providerId="Windows Live" clId="Web-{1F18257A-7CD3-42BC-B192-53AAF4DF4D8A}" dt="2022-02-10T15:42:43.562" v="683"/>
        <pc:sldMkLst>
          <pc:docMk/>
          <pc:sldMk cId="2132300575" sldId="282"/>
        </pc:sldMkLst>
        <pc:spChg chg="mod">
          <ac:chgData name="Zhigalov Roman" userId="1f97e9fdf7779aa5" providerId="Windows Live" clId="Web-{1F18257A-7CD3-42BC-B192-53AAF4DF4D8A}" dt="2022-02-10T15:42:43.562" v="683"/>
          <ac:spMkLst>
            <pc:docMk/>
            <pc:sldMk cId="2132300575" sldId="282"/>
            <ac:spMk id="2" creationId="{6FC35540-BDA1-4BC2-BD02-6A7D7139AF27}"/>
          </ac:spMkLst>
        </pc:spChg>
        <pc:spChg chg="mod">
          <ac:chgData name="Zhigalov Roman" userId="1f97e9fdf7779aa5" providerId="Windows Live" clId="Web-{1F18257A-7CD3-42BC-B192-53AAF4DF4D8A}" dt="2022-02-10T15:42:43.562" v="683"/>
          <ac:spMkLst>
            <pc:docMk/>
            <pc:sldMk cId="2132300575" sldId="282"/>
            <ac:spMk id="3" creationId="{D7952C1F-8E20-40D7-941B-159AF642D8A2}"/>
          </ac:spMkLst>
        </pc:spChg>
        <pc:spChg chg="add">
          <ac:chgData name="Zhigalov Roman" userId="1f97e9fdf7779aa5" providerId="Windows Live" clId="Web-{1F18257A-7CD3-42BC-B192-53AAF4DF4D8A}" dt="2022-02-10T15:42:43.562" v="683"/>
          <ac:spMkLst>
            <pc:docMk/>
            <pc:sldMk cId="2132300575" sldId="282"/>
            <ac:spMk id="8" creationId="{DBF61EA3-B236-439E-9C0B-340980D56BEE}"/>
          </ac:spMkLst>
        </pc:spChg>
        <pc:spChg chg="add">
          <ac:chgData name="Zhigalov Roman" userId="1f97e9fdf7779aa5" providerId="Windows Live" clId="Web-{1F18257A-7CD3-42BC-B192-53AAF4DF4D8A}" dt="2022-02-10T15:42:43.562" v="683"/>
          <ac:spMkLst>
            <pc:docMk/>
            <pc:sldMk cId="2132300575" sldId="282"/>
            <ac:spMk id="14" creationId="{E659831F-0D9A-4C63-9EBB-8435B85A440F}"/>
          </ac:spMkLst>
        </pc:spChg>
        <pc:grpChg chg="add">
          <ac:chgData name="Zhigalov Roman" userId="1f97e9fdf7779aa5" providerId="Windows Live" clId="Web-{1F18257A-7CD3-42BC-B192-53AAF4DF4D8A}" dt="2022-02-10T15:42:43.562" v="683"/>
          <ac:grpSpMkLst>
            <pc:docMk/>
            <pc:sldMk cId="2132300575" sldId="282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1F18257A-7CD3-42BC-B192-53AAF4DF4D8A}" dt="2022-02-10T15:44:35.311" v="789"/>
        <pc:sldMkLst>
          <pc:docMk/>
          <pc:sldMk cId="2800709372" sldId="283"/>
        </pc:sldMkLst>
        <pc:spChg chg="mod">
          <ac:chgData name="Zhigalov Roman" userId="1f97e9fdf7779aa5" providerId="Windows Live" clId="Web-{1F18257A-7CD3-42BC-B192-53AAF4DF4D8A}" dt="2022-02-10T15:44:35.311" v="789"/>
          <ac:spMkLst>
            <pc:docMk/>
            <pc:sldMk cId="2800709372" sldId="283"/>
            <ac:spMk id="2" creationId="{EBAB01B0-1E4B-43E7-8C62-BD83975C8C1B}"/>
          </ac:spMkLst>
        </pc:spChg>
        <pc:spChg chg="mod">
          <ac:chgData name="Zhigalov Roman" userId="1f97e9fdf7779aa5" providerId="Windows Live" clId="Web-{1F18257A-7CD3-42BC-B192-53AAF4DF4D8A}" dt="2022-02-10T15:44:35.311" v="789"/>
          <ac:spMkLst>
            <pc:docMk/>
            <pc:sldMk cId="2800709372" sldId="283"/>
            <ac:spMk id="3" creationId="{1A63273E-B3EA-42D5-8C1D-58A3E827838F}"/>
          </ac:spMkLst>
        </pc:spChg>
        <pc:spChg chg="add">
          <ac:chgData name="Zhigalov Roman" userId="1f97e9fdf7779aa5" providerId="Windows Live" clId="Web-{1F18257A-7CD3-42BC-B192-53AAF4DF4D8A}" dt="2022-02-10T15:44:35.311" v="789"/>
          <ac:spMkLst>
            <pc:docMk/>
            <pc:sldMk cId="2800709372" sldId="283"/>
            <ac:spMk id="8" creationId="{DBF61EA3-B236-439E-9C0B-340980D56BEE}"/>
          </ac:spMkLst>
        </pc:spChg>
        <pc:spChg chg="add">
          <ac:chgData name="Zhigalov Roman" userId="1f97e9fdf7779aa5" providerId="Windows Live" clId="Web-{1F18257A-7CD3-42BC-B192-53AAF4DF4D8A}" dt="2022-02-10T15:44:35.311" v="789"/>
          <ac:spMkLst>
            <pc:docMk/>
            <pc:sldMk cId="2800709372" sldId="283"/>
            <ac:spMk id="14" creationId="{E659831F-0D9A-4C63-9EBB-8435B85A440F}"/>
          </ac:spMkLst>
        </pc:spChg>
        <pc:grpChg chg="add">
          <ac:chgData name="Zhigalov Roman" userId="1f97e9fdf7779aa5" providerId="Windows Live" clId="Web-{1F18257A-7CD3-42BC-B192-53AAF4DF4D8A}" dt="2022-02-10T15:44:35.311" v="789"/>
          <ac:grpSpMkLst>
            <pc:docMk/>
            <pc:sldMk cId="2800709372" sldId="283"/>
            <ac:grpSpMk id="10" creationId="{28FAF094-D087-493F-8DF9-A486C2D6BBAA}"/>
          </ac:grpSpMkLst>
        </pc:grpChg>
      </pc:sldChg>
      <pc:sldChg chg="modSp new">
        <pc:chgData name="Zhigalov Roman" userId="1f97e9fdf7779aa5" providerId="Windows Live" clId="Web-{1F18257A-7CD3-42BC-B192-53AAF4DF4D8A}" dt="2022-02-10T15:45:25.936" v="802" actId="20577"/>
        <pc:sldMkLst>
          <pc:docMk/>
          <pc:sldMk cId="3406033836" sldId="284"/>
        </pc:sldMkLst>
        <pc:spChg chg="mod">
          <ac:chgData name="Zhigalov Roman" userId="1f97e9fdf7779aa5" providerId="Windows Live" clId="Web-{1F18257A-7CD3-42BC-B192-53AAF4DF4D8A}" dt="2022-02-10T15:45:25.936" v="802" actId="20577"/>
          <ac:spMkLst>
            <pc:docMk/>
            <pc:sldMk cId="3406033836" sldId="284"/>
            <ac:spMk id="2" creationId="{18F2AA25-90FF-4D46-9779-4E2332CF6249}"/>
          </ac:spMkLst>
        </pc:spChg>
      </pc:sldChg>
      <pc:sldChg chg="modSp new">
        <pc:chgData name="Zhigalov Roman" userId="1f97e9fdf7779aa5" providerId="Windows Live" clId="Web-{1F18257A-7CD3-42BC-B192-53AAF4DF4D8A}" dt="2022-02-10T15:45:42.530" v="808" actId="20577"/>
        <pc:sldMkLst>
          <pc:docMk/>
          <pc:sldMk cId="1982964230" sldId="285"/>
        </pc:sldMkLst>
        <pc:spChg chg="mod">
          <ac:chgData name="Zhigalov Roman" userId="1f97e9fdf7779aa5" providerId="Windows Live" clId="Web-{1F18257A-7CD3-42BC-B192-53AAF4DF4D8A}" dt="2022-02-10T15:45:42.530" v="808" actId="20577"/>
          <ac:spMkLst>
            <pc:docMk/>
            <pc:sldMk cId="1982964230" sldId="285"/>
            <ac:spMk id="2" creationId="{3746C529-5C4E-406A-85A0-1784B2542BA8}"/>
          </ac:spMkLst>
        </pc:spChg>
      </pc:sldChg>
      <pc:sldChg chg="add">
        <pc:chgData name="Zhigalov Roman" userId="1f97e9fdf7779aa5" providerId="Windows Live" clId="Web-{1F18257A-7CD3-42BC-B192-53AAF4DF4D8A}" dt="2022-02-10T15:45:43.076" v="809"/>
        <pc:sldMkLst>
          <pc:docMk/>
          <pc:sldMk cId="2954488897" sldId="286"/>
        </pc:sldMkLst>
      </pc:sldChg>
      <pc:sldMasterChg chg="add addSldLayout">
        <pc:chgData name="Zhigalov Roman" userId="1f97e9fdf7779aa5" providerId="Windows Live" clId="Web-{1F18257A-7CD3-42BC-B192-53AAF4DF4D8A}" dt="2022-02-10T15:45:43.076" v="809"/>
        <pc:sldMasterMkLst>
          <pc:docMk/>
          <pc:sldMasterMk cId="2327910646" sldId="2147483648"/>
        </pc:sldMasterMkLst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3176285955" sldId="2147483649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93619560" sldId="2147483650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2976985454" sldId="2147483651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221232945" sldId="2147483652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3523264721" sldId="2147483653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292853567" sldId="2147483654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3111995755" sldId="2147483655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553194577" sldId="2147483656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3146104281" sldId="2147483657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4164905907" sldId="2147483658"/>
          </pc:sldLayoutMkLst>
        </pc:sldLayoutChg>
        <pc:sldLayoutChg chg="add">
          <pc:chgData name="Zhigalov Roman" userId="1f97e9fdf7779aa5" providerId="Windows Live" clId="Web-{1F18257A-7CD3-42BC-B192-53AAF4DF4D8A}" dt="2022-02-10T15:45:43.076" v="809"/>
          <pc:sldLayoutMkLst>
            <pc:docMk/>
            <pc:sldMasterMk cId="2327910646" sldId="2147483648"/>
            <pc:sldLayoutMk cId="3641407963" sldId="2147483659"/>
          </pc:sldLayoutMkLst>
        </pc:sldLayoutChg>
      </pc:sldMasterChg>
      <pc:sldMasterChg chg="replId modSldLayout">
        <pc:chgData name="Zhigalov Roman" userId="1f97e9fdf7779aa5" providerId="Windows Live" clId="Web-{1F18257A-7CD3-42BC-B192-53AAF4DF4D8A}" dt="2022-02-10T15:45:43.076" v="809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1F18257A-7CD3-42BC-B192-53AAF4DF4D8A}" dt="2022-02-10T15:45:43.076" v="809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430E9-A4C9-41D1-895D-DB3779E84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F95A61-8316-4D6A-BD64-7F74B2948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613D1-1C0F-4AA3-BAAD-DDD9C8E3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C5EB-7A8E-449B-ABA8-2A9C4FFA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F3B0C-2E9C-4325-A557-C368A0A0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8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4389-2761-4368-8204-9FBE12BD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49241-E31E-4EB0-8C8A-5BFA7AB8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9F4DDB-0FAB-4594-8BCB-7DC3B79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E9B13-90FF-4F05-9BE5-F365BB1D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A8ED4-D176-43D1-AB43-B3A077B6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99BD0-A4EC-490B-9BA1-70C3A69F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50DFDF-55FA-4A79-88E0-A839DC6F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11A72-F74C-40DF-A8A7-37EE4355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4FD1E5-4EED-4EDF-8226-61A4E70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C3C49-5753-4473-912C-E2773E2A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8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BE8D7-F408-4C9E-A77A-9A3D832A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342A0-83E8-42FE-8BD0-68BB0F73E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25D6FE-9745-486C-AB67-612A4B27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E34C66-C8D5-411F-9CA1-5D0FD77A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F3EC4-038E-4FD5-BE42-CB115496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0B71E6-E2D5-4640-AEE4-89A70A4F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B91EB-4BCA-4085-BA3A-3D21FD83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F7AE8E-904B-40B5-8E39-881CAC451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0FAAC-E9B2-4B5D-9BA3-DE446A82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7ACC93-3A1F-4297-9073-FD6C7838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D0D0EA-4F03-4328-8226-61E716B5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FB700B-4B31-4E5D-9666-BE8608D4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65269A-8A9D-4E5C-BC81-EE942B90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638EEB-7353-4D42-B3B0-973CCEC7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6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627BD-6942-431E-9294-D5865929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950330-E6A0-40B2-B888-13884517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402CF3-5968-4AF0-B869-C658C255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AF7B01-6980-421D-9952-7FE2F034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652FF2-8667-4786-906E-EE580B70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753FE-1127-4054-9460-5E2DAD13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BC9D1D-BE77-4C7F-AAF0-34030A57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9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8DED3-F92A-46BD-A259-884670E3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00D0A9-E2D3-406E-BB13-61508D8A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A1A9A4-9C15-4484-98A3-8DE7860D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B9308-7DD2-41BB-8B6A-85CFA49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3CFF0E-A82E-4F3D-AB56-06EF44B6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789FC3-6776-4229-828B-A9187595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9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7BCE5-8ECE-4DDA-9D50-C2AA0C89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34B19-90AB-4005-A530-C3ED64E9B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F0EC9-8359-419D-BD28-902DCEB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15084-08E6-41AD-BB55-053F66B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EAB20-1A39-4690-959E-4CC723C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042F44-F512-4350-A064-5FFD433A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0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3D996-30CC-4984-9BA8-B05C5FB6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A75466-4C9B-40C8-98ED-689F54FC7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1A0B6-2FFF-45CE-9CA4-F177329E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1DCAA-B792-4DD6-8688-3D678044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09648-7949-4429-B613-709B36B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0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6BCEDE-D704-4429-B417-F6EF9207A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3498C5-2B76-4826-B4E4-67679CF3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26CEA-99EA-446C-B7F8-9A5A80D4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DF3AD-CD7A-43D1-8065-BF53991F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9318F-48D6-4EFF-A2B5-7D7FCA5A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DCA73-46CE-4005-8763-CCDE76F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B0271A-E181-4FA2-8413-B63AD1E10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39ADEB-EFBA-4C3B-8F36-03B7F3DCE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3BD0-13AD-4AB7-8200-43BB549A30B1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44100-D1FB-43A4-B857-1BF7D73B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B34F1-7F9D-4AF9-AB87-6ECB4A833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17. Права и ответственность несовершеннолетних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03B2A38-7F47-4FBA-A064-6413370B0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12" b="80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3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Подарок наследуется на черном">
            <a:extLst>
              <a:ext uri="{FF2B5EF4-FFF2-40B4-BE49-F238E27FC236}">
                <a16:creationId xmlns:a16="http://schemas.microsoft.com/office/drawing/2014/main" id="{52E714E0-5B8A-4A4D-95A3-920D691F3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9" r="-2" b="443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5ABDC-0F9A-4899-806C-A39647E7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Настоящее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C2A16F-CA3B-4FCC-975D-3B342827E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3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A3235-A184-404C-B7DC-33754AE3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Женевская декларация прав ребенка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793C661-1136-4F12-9763-6BB767839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Декларация прав ребёнка, разработанная Эглантин Джебб, была принята 26 ноября 1924 года Пятой Ассамблеей Лиги Наций в Женеве. Она состояла из пяти основных принципов, направленных, в частности, против детского труда и рабства, торговли детьми и проституции несовершеннолетних. Ассамблея призвала своих членов руководствоваться положениями декларации с целью защитить детей и улучшить их благосостояние.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текст, человек, черный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3268CB42-EEA2-4233-B0F5-44967CB2E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46" r="13203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1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29FCC8F-362B-46A9-8C37-5ECC2C626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B2CA0-C1C7-46B3-BB57-4C035503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1946 г. - создание ЮНИСЕФ (англ. United Nations International Children's Emergency Fund)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583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C12266A0-A2AC-429E-9F19-026E6A5DC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4512F-0DE6-49E6-B46D-25F9A0A3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1948 г. - Всеобщая декларация прав человека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99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52D2D-D170-4BFD-A6AA-C3F04EA0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1959 г. - декларация прав ребенка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D965C-4CB2-48BB-9C28-089B04331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ru-RU" sz="2400" dirty="0">
                <a:ea typeface="+mn-lt"/>
                <a:cs typeface="+mn-lt"/>
              </a:rPr>
              <a:t>Ребенку законом и другими средствами должна быть обеспечена специальная защита и предоставлены возможности и благоприятные условия, которые позволяли бы ему развиваться физически, умственно, нравственно, духовно и в социальном отношении здоровым и нормальным путем и в условиях свободы и достоинства</a:t>
            </a:r>
          </a:p>
          <a:p>
            <a:r>
              <a:rPr lang="ru-RU" sz="2400" dirty="0">
                <a:ea typeface="+mn-lt"/>
                <a:cs typeface="+mn-lt"/>
              </a:rPr>
              <a:t>Ему должно принадлежать право на здоровые рост и развитие</a:t>
            </a:r>
          </a:p>
          <a:p>
            <a:r>
              <a:rPr lang="ru-RU" sz="2400" dirty="0">
                <a:ea typeface="+mn-lt"/>
                <a:cs typeface="+mn-lt"/>
              </a:rPr>
              <a:t>Ребенку, который является неполноценным в физическом, психическом или социальном отношении, должны обеспечиваться специальные режим, образование и забота, необходимые ввиду его особого состояния</a:t>
            </a:r>
          </a:p>
          <a:p>
            <a:endParaRPr lang="ru-RU" sz="2400">
              <a:ea typeface="+mn-lt"/>
              <a:cs typeface="+mn-lt"/>
            </a:endParaRPr>
          </a:p>
          <a:p>
            <a:r>
              <a:rPr lang="ru-RU" dirty="0">
                <a:ea typeface="+mn-lt"/>
                <a:cs typeface="+mn-lt"/>
              </a:rPr>
              <a:t>Ребенок должен при всех обстоятельствах быть среди тех, кто первым получает защиту и помощь</a:t>
            </a:r>
          </a:p>
        </p:txBody>
      </p:sp>
    </p:spTree>
    <p:extLst>
      <p:ext uri="{BB962C8B-B14F-4D97-AF65-F5344CB8AC3E}">
        <p14:creationId xmlns:p14="http://schemas.microsoft.com/office/powerpoint/2010/main" val="2407744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B58FC-630C-4099-8099-107756E5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1989 г. - Конвенция о правах ребенка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16F02C-7B75-497C-A07F-75883A71E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Государства-участники признают, что каждый ребенок имеет неотъемлемое право на жизнь</a:t>
            </a:r>
          </a:p>
          <a:p>
            <a:r>
              <a:rPr lang="ru-RU" sz="2200">
                <a:ea typeface="+mn-lt"/>
                <a:cs typeface="+mn-lt"/>
              </a:rPr>
              <a:t>Государства-участники принимают меры для борьбы с незаконным перемещением и невозвращением детей из-за границы</a:t>
            </a:r>
          </a:p>
          <a:p>
            <a:r>
              <a:rPr lang="ru-RU" sz="2200">
                <a:ea typeface="+mn-lt"/>
                <a:cs typeface="+mn-lt"/>
              </a:rPr>
              <a:t>Ребенок имеет право свободно выражать свое мнение; это право включает свободу искать, получать и передавать информацию и идеи любого рода, независимо от границ, в устной, письменной или печатной форме, в форме произведений искусства или с помощью других средств по выбору ребенка</a:t>
            </a:r>
          </a:p>
          <a:p>
            <a:r>
              <a:rPr lang="ru-RU" sz="2200" dirty="0">
                <a:ea typeface="+mn-lt"/>
                <a:cs typeface="+mn-lt"/>
              </a:rPr>
              <a:t>Государства-участники предпринимают все возможные усилия к тому, чтобы обеспечить признание принципа общей и одинаковой ответственности обоих родителей за воспитание и развитие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3883843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3A5EE4A-7884-4709-9CAE-02A24E390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7E9C6-4C6E-4AB7-B8FA-E63589ED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1993 г. - Закон Республики Беларусь о правах ребенка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0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B8586-3B76-42FF-8E73-1F7CA5BA1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Ребенок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92B841-479D-4F5E-B6A4-D60BD45DB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физическое лицо до достижения им возраста 18 лет (совершеннолетия), если по закону оно раньше не приобрело гражданскую дееспособность в полном объёме.</a:t>
            </a:r>
          </a:p>
        </p:txBody>
      </p:sp>
      <p:pic>
        <p:nvPicPr>
          <p:cNvPr id="5" name="Рисунок 5" descr="Изображение выглядит как трава, внешний, дерево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734F23EB-72A7-478D-A302-AD65814B6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93" r="16395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1772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Руку между двумя взрослые и малышом вверху каждого другого">
            <a:extLst>
              <a:ext uri="{FF2B5EF4-FFF2-40B4-BE49-F238E27FC236}">
                <a16:creationId xmlns:a16="http://schemas.microsoft.com/office/drawing/2014/main" id="{BE96C2F8-6C4A-4DF3-954D-8BF629EF8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 r="-2" b="-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7D35B-E127-4D4D-AE15-335F81AC8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Права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3215794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F9F37-7CB4-4D13-AAE4-F84277645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BBBF02-E522-4183-B57D-48DD327A0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686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7C2B-8246-45B2-89FA-EC5D00536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Права ребенка в Республике Беларусь</a:t>
            </a:r>
            <a:endParaRPr lang="ru-RU" sz="42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D2510F-DD3A-4D72-B0A2-A1C29271A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dirty="0">
                <a:ea typeface="+mn-lt"/>
                <a:cs typeface="+mn-lt"/>
              </a:rPr>
              <a:t>Право на жизнь, охрану и укрепление здоровья </a:t>
            </a:r>
            <a:endParaRPr lang="ru-RU" sz="1800">
              <a:cs typeface="Calibri"/>
            </a:endParaRPr>
          </a:p>
          <a:p>
            <a:r>
              <a:rPr lang="ru-RU" sz="1800" dirty="0">
                <a:ea typeface="+mn-lt"/>
                <a:cs typeface="+mn-lt"/>
              </a:rPr>
              <a:t> Право на гражданство и на достойный уровень жизни </a:t>
            </a:r>
          </a:p>
          <a:p>
            <a:r>
              <a:rPr lang="ru-RU" sz="1800" dirty="0">
                <a:ea typeface="+mn-lt"/>
                <a:cs typeface="+mn-lt"/>
              </a:rPr>
              <a:t>Право на неприкосновенность личности, защиту от эксплуатации и насилия</a:t>
            </a:r>
          </a:p>
          <a:p>
            <a:r>
              <a:rPr lang="ru-RU" sz="1800" dirty="0">
                <a:ea typeface="+mn-lt"/>
                <a:cs typeface="+mn-lt"/>
              </a:rPr>
              <a:t>Право на определение отношения к религии </a:t>
            </a:r>
          </a:p>
          <a:p>
            <a:r>
              <a:rPr lang="ru-RU" sz="1800" dirty="0">
                <a:ea typeface="+mn-lt"/>
                <a:cs typeface="+mn-lt"/>
              </a:rPr>
              <a:t>Право на получение, хранение и распространение информации, свободное выражение мысли</a:t>
            </a:r>
          </a:p>
          <a:p>
            <a:r>
              <a:rPr lang="ru-RU" sz="1800" dirty="0">
                <a:ea typeface="+mn-lt"/>
                <a:cs typeface="+mn-lt"/>
              </a:rPr>
              <a:t>Право на проживание в семье, жилище, имущество</a:t>
            </a:r>
          </a:p>
          <a:p>
            <a:r>
              <a:rPr lang="ru-RU" sz="1800" dirty="0">
                <a:ea typeface="+mn-lt"/>
                <a:cs typeface="+mn-lt"/>
              </a:rPr>
              <a:t>Право на образование, труд  и отдых</a:t>
            </a:r>
          </a:p>
          <a:p>
            <a:r>
              <a:rPr lang="ru-RU" sz="1800" dirty="0">
                <a:ea typeface="+mn-lt"/>
                <a:cs typeface="+mn-lt"/>
              </a:rPr>
              <a:t>Право на защиту чести и достоинств</a:t>
            </a:r>
            <a:endParaRPr lang="ru-RU" sz="1800" dirty="0">
              <a:cs typeface="Calibri"/>
            </a:endParaRPr>
          </a:p>
          <a:p>
            <a:endParaRPr lang="ru-RU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78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72717-6730-4C5B-85EE-93CA5B6C2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Обязанности ребенка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99B71F-6A29-46CF-8935-E128D0A38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соблюдать законы государства; </a:t>
            </a:r>
          </a:p>
          <a:p>
            <a:r>
              <a:rPr lang="ru-RU" sz="2400">
                <a:ea typeface="+mn-lt"/>
                <a:cs typeface="+mn-lt"/>
              </a:rPr>
              <a:t>заботиться о родителях;</a:t>
            </a:r>
          </a:p>
          <a:p>
            <a:r>
              <a:rPr lang="ru-RU" sz="2400">
                <a:ea typeface="+mn-lt"/>
                <a:cs typeface="+mn-lt"/>
              </a:rPr>
              <a:t> уважать права и интересы других граждан, традиции и культурные ценности белорусского народа, других наций и народностей;</a:t>
            </a:r>
          </a:p>
          <a:p>
            <a:r>
              <a:rPr lang="ru-RU" sz="2400">
                <a:ea typeface="+mn-lt"/>
                <a:cs typeface="+mn-lt"/>
              </a:rPr>
              <a:t>овладевать знаниями и готовиться к самостоятельной трудовой деятельности;</a:t>
            </a:r>
          </a:p>
          <a:p>
            <a:r>
              <a:rPr lang="ru-RU" sz="2400">
                <a:ea typeface="+mn-lt"/>
                <a:cs typeface="+mn-lt"/>
              </a:rPr>
              <a:t>бережно относиться к окружающей среде, всем видам собственности</a:t>
            </a: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484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рава, небо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8738708-1656-4B03-AB4F-835C61E34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449" b="32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69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D0AED-8C1F-42E5-B3D4-66932DA1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 Дееспособность и ответственность несовершеннолетних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D69783-6F9F-49E8-AAD9-69927DF8D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622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D2696-0834-4A14-A369-D3961B34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Дееспособность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98AD93-D8CC-4667-8F23-42B09330D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способность гражданина своими действиями приобретать и осуществлять гражданские права, создавать для себя гражданские обязанности и исполнять их (гражданская дееспособность).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Обладать дееспособностью – значит иметь способность совершать различные юридические действия (заключать договоры, отвечать за причиненный вред, за неисполнение договорных обязательств и т.п.).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C5B25153-7BBA-4198-AC6E-3F0680F4F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51" r="905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7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550E4-2D31-4043-BABE-616D4E9BE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>
                <a:cs typeface="Calibri Light"/>
              </a:rPr>
              <a:t>Сделки, которые можно совершать до 14 лет</a:t>
            </a:r>
            <a:endParaRPr lang="ru-RU" sz="3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3C8431-6494-4DCA-BEFC-F5337C91E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Мелкие бытовые сделки и </a:t>
            </a:r>
            <a:r>
              <a:rPr lang="ru-RU" sz="2400">
                <a:ea typeface="+mn-lt"/>
                <a:cs typeface="+mn-lt"/>
              </a:rPr>
              <a:t>сделки, направленные на безвозмездное получение выгод, не требующие нотариального удостоверения либо государственной регистрации</a:t>
            </a:r>
            <a:endParaRPr lang="ru-RU" sz="2400">
              <a:cs typeface="Calibri"/>
            </a:endParaRPr>
          </a:p>
          <a:p>
            <a:r>
              <a:rPr lang="ru-RU" sz="2400">
                <a:ea typeface="+mn-lt"/>
                <a:cs typeface="+mn-lt"/>
              </a:rPr>
              <a:t>Сделки, направленные на безвозмездное получение выгод, не требующие нотариального удостоверения либо государственной регистрации</a:t>
            </a:r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958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человек, ноутбук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415AADA-76EF-4EFD-858F-5F656A7CE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31" r="879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D02C6-E1E3-419C-AC79-AF7708D72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Мелкая сделка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76B7E112-9259-4CD9-8346-2B7A08E8D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сделки, направленные на удовлетворение обычных потребностей: приобретение продуктов питания, тетрадей, канцелярских принадлежностей, билетов в кино, ремонт одежды или обуви, изготовление дубликатов ключей, оплата катания на аттракционе в парке развлечений и т. п. </a:t>
            </a:r>
          </a:p>
        </p:txBody>
      </p:sp>
    </p:spTree>
    <p:extLst>
      <p:ext uri="{BB962C8B-B14F-4D97-AF65-F5344CB8AC3E}">
        <p14:creationId xmlns:p14="http://schemas.microsoft.com/office/powerpoint/2010/main" val="1664646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35540-BDA1-4BC2-BD02-6A7D7139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>
                <a:cs typeface="Calibri Light"/>
              </a:rPr>
              <a:t>Сделки, которые можно совершать с 14 до 18 лет</a:t>
            </a:r>
            <a:endParaRPr lang="ru-RU" sz="3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952C1F-8E20-40D7-941B-159AF642D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распоряжаться своими заработком, стипендией и иными собственными доходами; </a:t>
            </a:r>
          </a:p>
          <a:p>
            <a:r>
              <a:rPr lang="ru-RU" sz="2400">
                <a:ea typeface="+mn-lt"/>
                <a:cs typeface="+mn-lt"/>
              </a:rPr>
              <a:t> осуществлять права автора произведения науки, литературы или искусства, изобретения или иного охраняемого законодательством результата своей интеллектуальной деятельности; </a:t>
            </a:r>
          </a:p>
          <a:p>
            <a:r>
              <a:rPr lang="ru-RU" sz="2400" dirty="0">
                <a:ea typeface="+mn-lt"/>
                <a:cs typeface="+mn-lt"/>
              </a:rPr>
              <a:t>вносить денежные средства в банки или небанковские кредитно-финансовые организации и распоряжаться ими в соответствии с законодательством.</a:t>
            </a: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300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B01B0-1E4B-43E7-8C62-BD83975C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Про детский труд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63273E-B3EA-42D5-8C1D-58A3E8278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 16 лет в праве заключать трудовые договоры</a:t>
            </a:r>
          </a:p>
          <a:p>
            <a:r>
              <a:rPr lang="ru-RU" sz="2400">
                <a:cs typeface="Calibri"/>
              </a:rPr>
              <a:t>С согласия родителей,  договор можно заключить с ребенком </a:t>
            </a:r>
            <a:r>
              <a:rPr lang="ru-RU" sz="2400">
                <a:ea typeface="+mn-lt"/>
                <a:cs typeface="+mn-lt"/>
              </a:rPr>
              <a:t>14 лет, для выполнения лёгкой работы или занятия профессиональным спортом, которые не являются вредными для его здоровья и развития, не препятствуют получению общего среднего, профессионально-технического и среднего специального образования</a:t>
            </a:r>
          </a:p>
          <a:p>
            <a:r>
              <a:rPr lang="ru-RU" sz="2400">
                <a:cs typeface="Calibri"/>
              </a:rPr>
              <a:t>Продолжительность рабочего дня: </a:t>
            </a:r>
            <a:r>
              <a:rPr lang="ru-RU" sz="2400">
                <a:ea typeface="+mn-lt"/>
                <a:cs typeface="+mn-lt"/>
              </a:rPr>
              <a:t>в возрасте от 14 до 16 лет — не более 23 часов в неделю, от 16 до 18 лет — не более 35 часов в неделю.</a:t>
            </a: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709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2AA25-90FF-4D46-9779-4E2332C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9079BB-F567-478C-8206-C769C293A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3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Закрепление семейств, держащих руки">
            <a:extLst>
              <a:ext uri="{FF2B5EF4-FFF2-40B4-BE49-F238E27FC236}">
                <a16:creationId xmlns:a16="http://schemas.microsoft.com/office/drawing/2014/main" id="{E8977913-7FE4-420F-9760-212A0E863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30" r="9085" b="51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163DA-8449-41AF-B124-BE6BAA40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F2C007-192F-4E1C-881B-CD8B76DD5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800">
                <a:cs typeface="Calibri"/>
              </a:rPr>
              <a:t>Понятие права ребенка и их защита</a:t>
            </a:r>
          </a:p>
          <a:p>
            <a:r>
              <a:rPr lang="ru-RU" sz="1800">
                <a:cs typeface="Calibri"/>
              </a:rPr>
              <a:t>Дееспособность и ответственность несовершеннолетних</a:t>
            </a:r>
          </a:p>
          <a:p>
            <a:endParaRPr lang="ru-RU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266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6C529-5C4E-406A-85A0-1784B254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679972-9417-4013-BCC1-6682B02AC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64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48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Домино эффект белый кутаутс и один синий линия отреза,">
            <a:extLst>
              <a:ext uri="{FF2B5EF4-FFF2-40B4-BE49-F238E27FC236}">
                <a16:creationId xmlns:a16="http://schemas.microsoft.com/office/drawing/2014/main" id="{05D567A5-66D4-472F-B83E-F6C201EA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" r="-10" b="-10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73A37-D494-4090-9342-1F97D72B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1. Понятие права ребенка и их защита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549522-0ABD-4880-9D32-BDF92D5C1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96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EC3DB-B1DB-49DC-AE17-5C7974E3B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0972-DE5C-4FEE-A6E9-4570731A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Прошлое...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6EADEB-43B3-4313-987E-A971D4DF3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40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 позе, стоит, коричневый&#10;&#10;Автоматически созданное описание">
            <a:extLst>
              <a:ext uri="{FF2B5EF4-FFF2-40B4-BE49-F238E27FC236}">
                <a16:creationId xmlns:a16="http://schemas.microsoft.com/office/drawing/2014/main" id="{1DFAA9B0-BB67-43DB-9E24-69BFA2B44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F3E52-A24A-45A7-B4D9-ED096EB4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"Тройка" - В. Перов  - картина, посвященная детскому труду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5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2FA761A-EAC7-421C-BC02-D35B185B0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2" b="18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65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нутрен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826659B-B21E-4CA1-B34C-DCCECE28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40" b="13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9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9E1CB2E-009B-4A69-A700-30E88D3B6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26" b="32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805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Тема Office</vt:lpstr>
      <vt:lpstr>§ 17. Права и ответственность несовершеннолетних</vt:lpstr>
      <vt:lpstr>Проверка д/з</vt:lpstr>
      <vt:lpstr>План урока</vt:lpstr>
      <vt:lpstr>1. Понятие права ребенка и их защита</vt:lpstr>
      <vt:lpstr>Прошлое...</vt:lpstr>
      <vt:lpstr>"Тройка" - В. Перов  - картина, посвященная детскому труду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Настоящее</vt:lpstr>
      <vt:lpstr>Женевская декларация прав ребенка</vt:lpstr>
      <vt:lpstr>1946 г. - создание ЮНИСЕФ (англ. United Nations International Children's Emergency Fund)</vt:lpstr>
      <vt:lpstr>1948 г. - Всеобщая декларация прав человека</vt:lpstr>
      <vt:lpstr>1959 г. - декларация прав ребенка</vt:lpstr>
      <vt:lpstr>1989 г. - Конвенция о правах ребенка</vt:lpstr>
      <vt:lpstr>1993 г. - Закон Республики Беларусь о правах ребенка</vt:lpstr>
      <vt:lpstr>Ребенок</vt:lpstr>
      <vt:lpstr>Права ребенка</vt:lpstr>
      <vt:lpstr>Права ребенка в Республике Беларусь</vt:lpstr>
      <vt:lpstr>Обязанности ребенка</vt:lpstr>
      <vt:lpstr>Презентация PowerPoint</vt:lpstr>
      <vt:lpstr>2. Дееспособность и ответственность несовершеннолетних</vt:lpstr>
      <vt:lpstr>Дееспособность</vt:lpstr>
      <vt:lpstr>Сделки, которые можно совершать до 14 лет</vt:lpstr>
      <vt:lpstr>Мелкая сделка </vt:lpstr>
      <vt:lpstr>Сделки, которые можно совершать с 14 до 18 лет</vt:lpstr>
      <vt:lpstr>Про детский труд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17. Права и ответственность несовершеннолетних</dc:title>
  <dc:creator/>
  <cp:lastModifiedBy/>
  <cp:revision>169</cp:revision>
  <dcterms:created xsi:type="dcterms:W3CDTF">2022-02-10T14:53:25Z</dcterms:created>
  <dcterms:modified xsi:type="dcterms:W3CDTF">2022-02-10T15:45:51Z</dcterms:modified>
</cp:coreProperties>
</file>