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5FA113-3A1E-4EE6-B25C-F095ED0EAC63}" v="725" dt="2022-01-17T17:13:49.178"/>
    <p1510:client id="{CBA16A51-E1A3-4028-AA17-02F0E457B8F4}" v="252" dt="2022-01-17T17:35:09.4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4E5FA113-3A1E-4EE6-B25C-F095ED0EAC63}"/>
    <pc:docChg chg="addSld modSld">
      <pc:chgData name="Zhigalov Roman" userId="1f97e9fdf7779aa5" providerId="Windows Live" clId="Web-{4E5FA113-3A1E-4EE6-B25C-F095ED0EAC63}" dt="2022-01-17T17:13:48.287" v="720"/>
      <pc:docMkLst>
        <pc:docMk/>
      </pc:docMkLst>
      <pc:sldChg chg="modSp">
        <pc:chgData name="Zhigalov Roman" userId="1f97e9fdf7779aa5" providerId="Windows Live" clId="Web-{4E5FA113-3A1E-4EE6-B25C-F095ED0EAC63}" dt="2022-01-17T16:30:20.478" v="0" actId="20577"/>
        <pc:sldMkLst>
          <pc:docMk/>
          <pc:sldMk cId="1351651579" sldId="256"/>
        </pc:sldMkLst>
        <pc:spChg chg="mod">
          <ac:chgData name="Zhigalov Roman" userId="1f97e9fdf7779aa5" providerId="Windows Live" clId="Web-{4E5FA113-3A1E-4EE6-B25C-F095ED0EAC63}" dt="2022-01-17T16:30:20.478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4E5FA113-3A1E-4EE6-B25C-F095ED0EAC63}" dt="2022-01-17T16:30:31.384" v="7" actId="20577"/>
        <pc:sldMkLst>
          <pc:docMk/>
          <pc:sldMk cId="324777753" sldId="257"/>
        </pc:sldMkLst>
        <pc:spChg chg="mod">
          <ac:chgData name="Zhigalov Roman" userId="1f97e9fdf7779aa5" providerId="Windows Live" clId="Web-{4E5FA113-3A1E-4EE6-B25C-F095ED0EAC63}" dt="2022-01-17T16:30:31.384" v="7" actId="20577"/>
          <ac:spMkLst>
            <pc:docMk/>
            <pc:sldMk cId="324777753" sldId="257"/>
            <ac:spMk id="2" creationId="{7615CF2B-692F-4940-9C02-E136C627AA53}"/>
          </ac:spMkLst>
        </pc:spChg>
      </pc:sldChg>
      <pc:sldChg chg="addSp delSp modSp new mod setBg">
        <pc:chgData name="Zhigalov Roman" userId="1f97e9fdf7779aa5" providerId="Windows Live" clId="Web-{4E5FA113-3A1E-4EE6-B25C-F095ED0EAC63}" dt="2022-01-17T16:31:15.276" v="64"/>
        <pc:sldMkLst>
          <pc:docMk/>
          <pc:sldMk cId="4112106200" sldId="258"/>
        </pc:sldMkLst>
        <pc:spChg chg="mod">
          <ac:chgData name="Zhigalov Roman" userId="1f97e9fdf7779aa5" providerId="Windows Live" clId="Web-{4E5FA113-3A1E-4EE6-B25C-F095ED0EAC63}" dt="2022-01-17T16:31:15.276" v="64"/>
          <ac:spMkLst>
            <pc:docMk/>
            <pc:sldMk cId="4112106200" sldId="258"/>
            <ac:spMk id="2" creationId="{A86792B1-7760-43E0-A20F-ACA6521090FC}"/>
          </ac:spMkLst>
        </pc:spChg>
        <pc:spChg chg="del mod">
          <ac:chgData name="Zhigalov Roman" userId="1f97e9fdf7779aa5" providerId="Windows Live" clId="Web-{4E5FA113-3A1E-4EE6-B25C-F095ED0EAC63}" dt="2022-01-17T16:31:15.276" v="64"/>
          <ac:spMkLst>
            <pc:docMk/>
            <pc:sldMk cId="4112106200" sldId="258"/>
            <ac:spMk id="3" creationId="{40027BEA-FE8A-490A-8D53-FB9CAACA415D}"/>
          </ac:spMkLst>
        </pc:spChg>
        <pc:spChg chg="add">
          <ac:chgData name="Zhigalov Roman" userId="1f97e9fdf7779aa5" providerId="Windows Live" clId="Web-{4E5FA113-3A1E-4EE6-B25C-F095ED0EAC63}" dt="2022-01-17T16:31:15.276" v="64"/>
          <ac:spMkLst>
            <pc:docMk/>
            <pc:sldMk cId="4112106200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4E5FA113-3A1E-4EE6-B25C-F095ED0EAC63}" dt="2022-01-17T16:31:15.276" v="64"/>
          <ac:graphicFrameMkLst>
            <pc:docMk/>
            <pc:sldMk cId="4112106200" sldId="258"/>
            <ac:graphicFrameMk id="5" creationId="{68F501C1-9527-411A-8C9E-66AFC8D7B9C2}"/>
          </ac:graphicFrameMkLst>
        </pc:graphicFrameChg>
      </pc:sldChg>
      <pc:sldChg chg="addSp modSp new mod setBg">
        <pc:chgData name="Zhigalov Roman" userId="1f97e9fdf7779aa5" providerId="Windows Live" clId="Web-{4E5FA113-3A1E-4EE6-B25C-F095ED0EAC63}" dt="2022-01-17T16:34:14.186" v="70"/>
        <pc:sldMkLst>
          <pc:docMk/>
          <pc:sldMk cId="767143666" sldId="259"/>
        </pc:sldMkLst>
        <pc:spChg chg="mod">
          <ac:chgData name="Zhigalov Roman" userId="1f97e9fdf7779aa5" providerId="Windows Live" clId="Web-{4E5FA113-3A1E-4EE6-B25C-F095ED0EAC63}" dt="2022-01-17T16:34:14.186" v="70"/>
          <ac:spMkLst>
            <pc:docMk/>
            <pc:sldMk cId="767143666" sldId="259"/>
            <ac:spMk id="2" creationId="{AC1409BF-201A-4991-9002-97C96D39DF7C}"/>
          </ac:spMkLst>
        </pc:spChg>
        <pc:spChg chg="mod">
          <ac:chgData name="Zhigalov Roman" userId="1f97e9fdf7779aa5" providerId="Windows Live" clId="Web-{4E5FA113-3A1E-4EE6-B25C-F095ED0EAC63}" dt="2022-01-17T16:34:14.186" v="70"/>
          <ac:spMkLst>
            <pc:docMk/>
            <pc:sldMk cId="767143666" sldId="259"/>
            <ac:spMk id="3" creationId="{D63B8C67-1507-4197-B47F-7C8C326D2E33}"/>
          </ac:spMkLst>
        </pc:spChg>
        <pc:spChg chg="add">
          <ac:chgData name="Zhigalov Roman" userId="1f97e9fdf7779aa5" providerId="Windows Live" clId="Web-{4E5FA113-3A1E-4EE6-B25C-F095ED0EAC63}" dt="2022-01-17T16:34:14.186" v="70"/>
          <ac:spMkLst>
            <pc:docMk/>
            <pc:sldMk cId="767143666" sldId="259"/>
            <ac:spMk id="8" creationId="{4522B21E-B2B9-4C72-9A71-C87EFD137480}"/>
          </ac:spMkLst>
        </pc:spChg>
        <pc:spChg chg="add">
          <ac:chgData name="Zhigalov Roman" userId="1f97e9fdf7779aa5" providerId="Windows Live" clId="Web-{4E5FA113-3A1E-4EE6-B25C-F095ED0EAC63}" dt="2022-01-17T16:34:14.186" v="70"/>
          <ac:spMkLst>
            <pc:docMk/>
            <pc:sldMk cId="767143666" sldId="259"/>
            <ac:spMk id="10" creationId="{5EB7D2A2-F448-44D4-938C-DC84CBCB3B1E}"/>
          </ac:spMkLst>
        </pc:spChg>
        <pc:spChg chg="add">
          <ac:chgData name="Zhigalov Roman" userId="1f97e9fdf7779aa5" providerId="Windows Live" clId="Web-{4E5FA113-3A1E-4EE6-B25C-F095ED0EAC63}" dt="2022-01-17T16:34:14.186" v="70"/>
          <ac:spMkLst>
            <pc:docMk/>
            <pc:sldMk cId="767143666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4E5FA113-3A1E-4EE6-B25C-F095ED0EAC63}" dt="2022-01-17T16:34:14.186" v="70"/>
          <ac:cxnSpMkLst>
            <pc:docMk/>
            <pc:sldMk cId="767143666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4E5FA113-3A1E-4EE6-B25C-F095ED0EAC63}" dt="2022-01-17T16:45:54.327" v="181"/>
        <pc:sldMkLst>
          <pc:docMk/>
          <pc:sldMk cId="4042872362" sldId="260"/>
        </pc:sldMkLst>
        <pc:spChg chg="mod">
          <ac:chgData name="Zhigalov Roman" userId="1f97e9fdf7779aa5" providerId="Windows Live" clId="Web-{4E5FA113-3A1E-4EE6-B25C-F095ED0EAC63}" dt="2022-01-17T16:45:54.327" v="181"/>
          <ac:spMkLst>
            <pc:docMk/>
            <pc:sldMk cId="4042872362" sldId="260"/>
            <ac:spMk id="2" creationId="{A1082527-22D3-4AA1-BA05-3298674B873A}"/>
          </ac:spMkLst>
        </pc:spChg>
        <pc:spChg chg="del mod">
          <ac:chgData name="Zhigalov Roman" userId="1f97e9fdf7779aa5" providerId="Windows Live" clId="Web-{4E5FA113-3A1E-4EE6-B25C-F095ED0EAC63}" dt="2022-01-17T16:45:54.327" v="181"/>
          <ac:spMkLst>
            <pc:docMk/>
            <pc:sldMk cId="4042872362" sldId="260"/>
            <ac:spMk id="3" creationId="{307E8034-7203-45D9-BBD7-EB275B292E93}"/>
          </ac:spMkLst>
        </pc:spChg>
        <pc:spChg chg="add del">
          <ac:chgData name="Zhigalov Roman" userId="1f97e9fdf7779aa5" providerId="Windows Live" clId="Web-{4E5FA113-3A1E-4EE6-B25C-F095ED0EAC63}" dt="2022-01-17T16:45:54.077" v="180"/>
          <ac:spMkLst>
            <pc:docMk/>
            <pc:sldMk cId="4042872362" sldId="260"/>
            <ac:spMk id="8" creationId="{907EF6B7-1338-4443-8C46-6A318D952DFD}"/>
          </ac:spMkLst>
        </pc:spChg>
        <pc:spChg chg="add">
          <ac:chgData name="Zhigalov Roman" userId="1f97e9fdf7779aa5" providerId="Windows Live" clId="Web-{4E5FA113-3A1E-4EE6-B25C-F095ED0EAC63}" dt="2022-01-17T16:45:54.327" v="181"/>
          <ac:spMkLst>
            <pc:docMk/>
            <pc:sldMk cId="4042872362" sldId="260"/>
            <ac:spMk id="9" creationId="{8DF67618-B87B-4195-8E24-3B126F79FF55}"/>
          </ac:spMkLst>
        </pc:spChg>
        <pc:spChg chg="add del">
          <ac:chgData name="Zhigalov Roman" userId="1f97e9fdf7779aa5" providerId="Windows Live" clId="Web-{4E5FA113-3A1E-4EE6-B25C-F095ED0EAC63}" dt="2022-01-17T16:45:54.077" v="180"/>
          <ac:spMkLst>
            <pc:docMk/>
            <pc:sldMk cId="4042872362" sldId="260"/>
            <ac:spMk id="10" creationId="{DAAE4CDD-124C-4DCF-9584-B6033B545DD5}"/>
          </ac:spMkLst>
        </pc:spChg>
        <pc:spChg chg="add">
          <ac:chgData name="Zhigalov Roman" userId="1f97e9fdf7779aa5" providerId="Windows Live" clId="Web-{4E5FA113-3A1E-4EE6-B25C-F095ED0EAC63}" dt="2022-01-17T16:45:54.327" v="181"/>
          <ac:spMkLst>
            <pc:docMk/>
            <pc:sldMk cId="4042872362" sldId="260"/>
            <ac:spMk id="11" creationId="{64960379-9FF9-400A-A8A8-F5AB633FD3BF}"/>
          </ac:spMkLst>
        </pc:spChg>
        <pc:spChg chg="add del">
          <ac:chgData name="Zhigalov Roman" userId="1f97e9fdf7779aa5" providerId="Windows Live" clId="Web-{4E5FA113-3A1E-4EE6-B25C-F095ED0EAC63}" dt="2022-01-17T16:45:54.077" v="180"/>
          <ac:spMkLst>
            <pc:docMk/>
            <pc:sldMk cId="4042872362" sldId="260"/>
            <ac:spMk id="12" creationId="{081E4A58-353D-44AE-B2FC-2A74E2E400F7}"/>
          </ac:spMkLst>
        </pc:spChg>
        <pc:grpChg chg="add">
          <ac:chgData name="Zhigalov Roman" userId="1f97e9fdf7779aa5" providerId="Windows Live" clId="Web-{4E5FA113-3A1E-4EE6-B25C-F095ED0EAC63}" dt="2022-01-17T16:45:54.327" v="181"/>
          <ac:grpSpMkLst>
            <pc:docMk/>
            <pc:sldMk cId="4042872362" sldId="260"/>
            <ac:grpSpMk id="13" creationId="{2C491629-AE25-486B-9B22-2CE4EE8F7E47}"/>
          </ac:grpSpMkLst>
        </pc:grpChg>
        <pc:grpChg chg="add">
          <ac:chgData name="Zhigalov Roman" userId="1f97e9fdf7779aa5" providerId="Windows Live" clId="Web-{4E5FA113-3A1E-4EE6-B25C-F095ED0EAC63}" dt="2022-01-17T16:45:54.327" v="181"/>
          <ac:grpSpMkLst>
            <pc:docMk/>
            <pc:sldMk cId="4042872362" sldId="260"/>
            <ac:grpSpMk id="17" creationId="{43F5E015-E085-4624-B431-B42414448684}"/>
          </ac:grpSpMkLst>
        </pc:grpChg>
        <pc:graphicFrameChg chg="add">
          <ac:chgData name="Zhigalov Roman" userId="1f97e9fdf7779aa5" providerId="Windows Live" clId="Web-{4E5FA113-3A1E-4EE6-B25C-F095ED0EAC63}" dt="2022-01-17T16:45:54.327" v="181"/>
          <ac:graphicFrameMkLst>
            <pc:docMk/>
            <pc:sldMk cId="4042872362" sldId="260"/>
            <ac:graphicFrameMk id="5" creationId="{ABB7F020-918B-4449-842B-7C4B32932951}"/>
          </ac:graphicFrameMkLst>
        </pc:graphicFrameChg>
      </pc:sldChg>
      <pc:sldChg chg="addSp delSp modSp new mod setBg modClrScheme chgLayout">
        <pc:chgData name="Zhigalov Roman" userId="1f97e9fdf7779aa5" providerId="Windows Live" clId="Web-{4E5FA113-3A1E-4EE6-B25C-F095ED0EAC63}" dt="2022-01-17T16:48:23.737" v="262"/>
        <pc:sldMkLst>
          <pc:docMk/>
          <pc:sldMk cId="2162135302" sldId="261"/>
        </pc:sldMkLst>
        <pc:spChg chg="mod or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2" creationId="{7E054541-29E2-4D1C-8870-E1ACF6D33934}"/>
          </ac:spMkLst>
        </pc:spChg>
        <pc:spChg chg="del mod ord">
          <ac:chgData name="Zhigalov Roman" userId="1f97e9fdf7779aa5" providerId="Windows Live" clId="Web-{4E5FA113-3A1E-4EE6-B25C-F095ED0EAC63}" dt="2022-01-17T16:46:54.719" v="184"/>
          <ac:spMkLst>
            <pc:docMk/>
            <pc:sldMk cId="2162135302" sldId="261"/>
            <ac:spMk id="3" creationId="{59C71941-0A55-4BBA-8B07-C372314BD8FC}"/>
          </ac:spMkLst>
        </pc:spChg>
        <pc:spChg chg="add mod or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4" creationId="{D6011C81-094D-4D03-9B6E-0304978652F0}"/>
          </ac:spMkLst>
        </pc:spChg>
        <pc:spChg chg="ad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7" creationId="{6B5E2835-4E47-45B3-9CFE-732FF7B05472}"/>
          </ac:spMkLst>
        </pc:spChg>
        <pc:spChg chg="ad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8" creationId="{5B45AD5D-AA52-4F7B-9362-576A39AD9E09}"/>
          </ac:spMkLst>
        </pc:spChg>
        <pc:spChg chg="add del">
          <ac:chgData name="Zhigalov Roman" userId="1f97e9fdf7779aa5" providerId="Windows Live" clId="Web-{4E5FA113-3A1E-4EE6-B25C-F095ED0EAC63}" dt="2022-01-17T16:48:23.737" v="261"/>
          <ac:spMkLst>
            <pc:docMk/>
            <pc:sldMk cId="2162135302" sldId="261"/>
            <ac:spMk id="10" creationId="{F13C74B1-5B17-4795-BED0-7140497B445A}"/>
          </ac:spMkLst>
        </pc:spChg>
        <pc:spChg chg="add del">
          <ac:chgData name="Zhigalov Roman" userId="1f97e9fdf7779aa5" providerId="Windows Live" clId="Web-{4E5FA113-3A1E-4EE6-B25C-F095ED0EAC63}" dt="2022-01-17T16:48:23.737" v="261"/>
          <ac:spMkLst>
            <pc:docMk/>
            <pc:sldMk cId="2162135302" sldId="261"/>
            <ac:spMk id="12" creationId="{D4974D33-8DC5-464E-8C6D-BE58F0669C17}"/>
          </ac:spMkLst>
        </pc:spChg>
        <pc:spChg chg="ad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14" creationId="{AEDD7960-4866-4399-BEF6-DD1431AB4E34}"/>
          </ac:spMkLst>
        </pc:spChg>
        <pc:spChg chg="ad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16" creationId="{55D4142C-5077-457F-A6AD-3FECFDB39685}"/>
          </ac:spMkLst>
        </pc:spChg>
        <pc:spChg chg="add">
          <ac:chgData name="Zhigalov Roman" userId="1f97e9fdf7779aa5" providerId="Windows Live" clId="Web-{4E5FA113-3A1E-4EE6-B25C-F095ED0EAC63}" dt="2022-01-17T16:48:23.737" v="262"/>
          <ac:spMkLst>
            <pc:docMk/>
            <pc:sldMk cId="2162135302" sldId="261"/>
            <ac:spMk id="18" creationId="{7A5F0580-5EE9-419F-96EE-B6529EF6E7D0}"/>
          </ac:spMkLst>
        </pc:spChg>
        <pc:picChg chg="add mod ord">
          <ac:chgData name="Zhigalov Roman" userId="1f97e9fdf7779aa5" providerId="Windows Live" clId="Web-{4E5FA113-3A1E-4EE6-B25C-F095ED0EAC63}" dt="2022-01-17T16:48:23.737" v="262"/>
          <ac:picMkLst>
            <pc:docMk/>
            <pc:sldMk cId="2162135302" sldId="261"/>
            <ac:picMk id="5" creationId="{3266F19A-214F-4B13-8443-593E3A9D8355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6:49:22.707" v="275"/>
        <pc:sldMkLst>
          <pc:docMk/>
          <pc:sldMk cId="1839142296" sldId="262"/>
        </pc:sldMkLst>
        <pc:spChg chg="mod ord">
          <ac:chgData name="Zhigalov Roman" userId="1f97e9fdf7779aa5" providerId="Windows Live" clId="Web-{4E5FA113-3A1E-4EE6-B25C-F095ED0EAC63}" dt="2022-01-17T16:49:22.707" v="275"/>
          <ac:spMkLst>
            <pc:docMk/>
            <pc:sldMk cId="1839142296" sldId="262"/>
            <ac:spMk id="2" creationId="{CFE3AA9E-7606-40F0-8674-4C1B0975CF6D}"/>
          </ac:spMkLst>
        </pc:spChg>
        <pc:spChg chg="del">
          <ac:chgData name="Zhigalov Roman" userId="1f97e9fdf7779aa5" providerId="Windows Live" clId="Web-{4E5FA113-3A1E-4EE6-B25C-F095ED0EAC63}" dt="2022-01-17T16:49:08.894" v="274"/>
          <ac:spMkLst>
            <pc:docMk/>
            <pc:sldMk cId="1839142296" sldId="262"/>
            <ac:spMk id="3" creationId="{DC9321F1-B584-480F-96AC-488B4206FFFC}"/>
          </ac:spMkLst>
        </pc:spChg>
        <pc:spChg chg="add">
          <ac:chgData name="Zhigalov Roman" userId="1f97e9fdf7779aa5" providerId="Windows Live" clId="Web-{4E5FA113-3A1E-4EE6-B25C-F095ED0EAC63}" dt="2022-01-17T16:49:22.707" v="275"/>
          <ac:spMkLst>
            <pc:docMk/>
            <pc:sldMk cId="1839142296" sldId="262"/>
            <ac:spMk id="9" creationId="{37C89E4B-3C9F-44B9-8B86-D9E3D112D8EC}"/>
          </ac:spMkLst>
        </pc:spChg>
        <pc:picChg chg="add mod ord">
          <ac:chgData name="Zhigalov Roman" userId="1f97e9fdf7779aa5" providerId="Windows Live" clId="Web-{4E5FA113-3A1E-4EE6-B25C-F095ED0EAC63}" dt="2022-01-17T16:49:22.707" v="275"/>
          <ac:picMkLst>
            <pc:docMk/>
            <pc:sldMk cId="1839142296" sldId="262"/>
            <ac:picMk id="4" creationId="{B7892253-5C33-4A8A-B930-B1119551F078}"/>
          </ac:picMkLst>
        </pc:picChg>
        <pc:cxnChg chg="add">
          <ac:chgData name="Zhigalov Roman" userId="1f97e9fdf7779aa5" providerId="Windows Live" clId="Web-{4E5FA113-3A1E-4EE6-B25C-F095ED0EAC63}" dt="2022-01-17T16:49:22.707" v="275"/>
          <ac:cxnSpMkLst>
            <pc:docMk/>
            <pc:sldMk cId="1839142296" sldId="262"/>
            <ac:cxnSpMk id="11" creationId="{AA2EAA10-076F-46BD-8F0F-B9A2FB77A85C}"/>
          </ac:cxnSpMkLst>
        </pc:cxnChg>
        <pc:cxnChg chg="add">
          <ac:chgData name="Zhigalov Roman" userId="1f97e9fdf7779aa5" providerId="Windows Live" clId="Web-{4E5FA113-3A1E-4EE6-B25C-F095ED0EAC63}" dt="2022-01-17T16:49:22.707" v="275"/>
          <ac:cxnSpMkLst>
            <pc:docMk/>
            <pc:sldMk cId="1839142296" sldId="26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4E5FA113-3A1E-4EE6-B25C-F095ED0EAC63}" dt="2022-01-17T16:55:47.200" v="289"/>
        <pc:sldMkLst>
          <pc:docMk/>
          <pc:sldMk cId="4110710082" sldId="263"/>
        </pc:sldMkLst>
        <pc:spChg chg="mod">
          <ac:chgData name="Zhigalov Roman" userId="1f97e9fdf7779aa5" providerId="Windows Live" clId="Web-{4E5FA113-3A1E-4EE6-B25C-F095ED0EAC63}" dt="2022-01-17T16:55:47.200" v="289"/>
          <ac:spMkLst>
            <pc:docMk/>
            <pc:sldMk cId="4110710082" sldId="263"/>
            <ac:spMk id="2" creationId="{3FA40623-4CEB-46FA-95C9-669CA90FEF7A}"/>
          </ac:spMkLst>
        </pc:spChg>
        <pc:spChg chg="del">
          <ac:chgData name="Zhigalov Roman" userId="1f97e9fdf7779aa5" providerId="Windows Live" clId="Web-{4E5FA113-3A1E-4EE6-B25C-F095ED0EAC63}" dt="2022-01-17T16:55:09.215" v="277"/>
          <ac:spMkLst>
            <pc:docMk/>
            <pc:sldMk cId="4110710082" sldId="263"/>
            <ac:spMk id="3" creationId="{2B2CAD42-E68C-43A4-9597-AF652EE82AFD}"/>
          </ac:spMkLst>
        </pc:spChg>
        <pc:spChg chg="mod">
          <ac:chgData name="Zhigalov Roman" userId="1f97e9fdf7779aa5" providerId="Windows Live" clId="Web-{4E5FA113-3A1E-4EE6-B25C-F095ED0EAC63}" dt="2022-01-17T16:55:47.200" v="289"/>
          <ac:spMkLst>
            <pc:docMk/>
            <pc:sldMk cId="4110710082" sldId="263"/>
            <ac:spMk id="4" creationId="{B78AD3A3-CA86-4B69-B3FA-85EF4AD91725}"/>
          </ac:spMkLst>
        </pc:spChg>
        <pc:spChg chg="add">
          <ac:chgData name="Zhigalov Roman" userId="1f97e9fdf7779aa5" providerId="Windows Live" clId="Web-{4E5FA113-3A1E-4EE6-B25C-F095ED0EAC63}" dt="2022-01-17T16:55:47.200" v="289"/>
          <ac:spMkLst>
            <pc:docMk/>
            <pc:sldMk cId="4110710082" sldId="263"/>
            <ac:spMk id="10" creationId="{F13C74B1-5B17-4795-BED0-7140497B445A}"/>
          </ac:spMkLst>
        </pc:spChg>
        <pc:spChg chg="add">
          <ac:chgData name="Zhigalov Roman" userId="1f97e9fdf7779aa5" providerId="Windows Live" clId="Web-{4E5FA113-3A1E-4EE6-B25C-F095ED0EAC63}" dt="2022-01-17T16:55:47.200" v="289"/>
          <ac:spMkLst>
            <pc:docMk/>
            <pc:sldMk cId="4110710082" sldId="263"/>
            <ac:spMk id="12" creationId="{D4974D33-8DC5-464E-8C6D-BE58F0669C17}"/>
          </ac:spMkLst>
        </pc:spChg>
        <pc:picChg chg="add mod ord">
          <ac:chgData name="Zhigalov Roman" userId="1f97e9fdf7779aa5" providerId="Windows Live" clId="Web-{4E5FA113-3A1E-4EE6-B25C-F095ED0EAC63}" dt="2022-01-17T16:55:47.200" v="289"/>
          <ac:picMkLst>
            <pc:docMk/>
            <pc:sldMk cId="4110710082" sldId="263"/>
            <ac:picMk id="5" creationId="{1606B5AC-660F-4693-B03A-0B0745D3FB33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6:57:02.546" v="307"/>
        <pc:sldMkLst>
          <pc:docMk/>
          <pc:sldMk cId="3014598918" sldId="264"/>
        </pc:sldMkLst>
        <pc:spChg chg="mod">
          <ac:chgData name="Zhigalov Roman" userId="1f97e9fdf7779aa5" providerId="Windows Live" clId="Web-{4E5FA113-3A1E-4EE6-B25C-F095ED0EAC63}" dt="2022-01-17T16:57:02.546" v="307"/>
          <ac:spMkLst>
            <pc:docMk/>
            <pc:sldMk cId="3014598918" sldId="264"/>
            <ac:spMk id="2" creationId="{5EC91F84-7B97-40C5-8BF3-BFC697284D8A}"/>
          </ac:spMkLst>
        </pc:spChg>
        <pc:spChg chg="del">
          <ac:chgData name="Zhigalov Roman" userId="1f97e9fdf7779aa5" providerId="Windows Live" clId="Web-{4E5FA113-3A1E-4EE6-B25C-F095ED0EAC63}" dt="2022-01-17T16:56:17.201" v="291"/>
          <ac:spMkLst>
            <pc:docMk/>
            <pc:sldMk cId="3014598918" sldId="264"/>
            <ac:spMk id="3" creationId="{8FFC785E-954A-4A6D-A59F-367FFE2DE2D9}"/>
          </ac:spMkLst>
        </pc:spChg>
        <pc:spChg chg="mod">
          <ac:chgData name="Zhigalov Roman" userId="1f97e9fdf7779aa5" providerId="Windows Live" clId="Web-{4E5FA113-3A1E-4EE6-B25C-F095ED0EAC63}" dt="2022-01-17T16:57:02.546" v="307"/>
          <ac:spMkLst>
            <pc:docMk/>
            <pc:sldMk cId="3014598918" sldId="264"/>
            <ac:spMk id="4" creationId="{0C0155B9-CA7B-417F-91F8-F48F80DE6D83}"/>
          </ac:spMkLst>
        </pc:spChg>
        <pc:spChg chg="add">
          <ac:chgData name="Zhigalov Roman" userId="1f97e9fdf7779aa5" providerId="Windows Live" clId="Web-{4E5FA113-3A1E-4EE6-B25C-F095ED0EAC63}" dt="2022-01-17T16:57:02.546" v="307"/>
          <ac:spMkLst>
            <pc:docMk/>
            <pc:sldMk cId="3014598918" sldId="264"/>
            <ac:spMk id="10" creationId="{F13C74B1-5B17-4795-BED0-7140497B445A}"/>
          </ac:spMkLst>
        </pc:spChg>
        <pc:spChg chg="add">
          <ac:chgData name="Zhigalov Roman" userId="1f97e9fdf7779aa5" providerId="Windows Live" clId="Web-{4E5FA113-3A1E-4EE6-B25C-F095ED0EAC63}" dt="2022-01-17T16:57:02.546" v="307"/>
          <ac:spMkLst>
            <pc:docMk/>
            <pc:sldMk cId="3014598918" sldId="264"/>
            <ac:spMk id="12" creationId="{D4974D33-8DC5-464E-8C6D-BE58F0669C17}"/>
          </ac:spMkLst>
        </pc:spChg>
        <pc:picChg chg="add mod ord">
          <ac:chgData name="Zhigalov Roman" userId="1f97e9fdf7779aa5" providerId="Windows Live" clId="Web-{4E5FA113-3A1E-4EE6-B25C-F095ED0EAC63}" dt="2022-01-17T16:57:02.546" v="307"/>
          <ac:picMkLst>
            <pc:docMk/>
            <pc:sldMk cId="3014598918" sldId="264"/>
            <ac:picMk id="5" creationId="{FEF80D7D-F716-4507-A520-72427370F7AA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6:58:24.298" v="350"/>
        <pc:sldMkLst>
          <pc:docMk/>
          <pc:sldMk cId="3235589571" sldId="265"/>
        </pc:sldMkLst>
        <pc:spChg chg="mod">
          <ac:chgData name="Zhigalov Roman" userId="1f97e9fdf7779aa5" providerId="Windows Live" clId="Web-{4E5FA113-3A1E-4EE6-B25C-F095ED0EAC63}" dt="2022-01-17T16:58:24.298" v="350"/>
          <ac:spMkLst>
            <pc:docMk/>
            <pc:sldMk cId="3235589571" sldId="265"/>
            <ac:spMk id="2" creationId="{D99E0E17-03FA-46EF-B912-7B82D5777DD9}"/>
          </ac:spMkLst>
        </pc:spChg>
        <pc:spChg chg="add del">
          <ac:chgData name="Zhigalov Roman" userId="1f97e9fdf7779aa5" providerId="Windows Live" clId="Web-{4E5FA113-3A1E-4EE6-B25C-F095ED0EAC63}" dt="2022-01-17T16:58:12.563" v="341"/>
          <ac:spMkLst>
            <pc:docMk/>
            <pc:sldMk cId="3235589571" sldId="265"/>
            <ac:spMk id="3" creationId="{F881FB44-F791-4B73-8534-93B296D3822F}"/>
          </ac:spMkLst>
        </pc:spChg>
        <pc:spChg chg="add">
          <ac:chgData name="Zhigalov Roman" userId="1f97e9fdf7779aa5" providerId="Windows Live" clId="Web-{4E5FA113-3A1E-4EE6-B25C-F095ED0EAC63}" dt="2022-01-17T16:58:24.298" v="350"/>
          <ac:spMkLst>
            <pc:docMk/>
            <pc:sldMk cId="3235589571" sldId="265"/>
            <ac:spMk id="7" creationId="{F49775AF-8896-43EE-92C6-83497D6DC56F}"/>
          </ac:spMkLst>
        </pc:spChg>
        <pc:spChg chg="add del">
          <ac:chgData name="Zhigalov Roman" userId="1f97e9fdf7779aa5" providerId="Windows Live" clId="Web-{4E5FA113-3A1E-4EE6-B25C-F095ED0EAC63}" dt="2022-01-17T16:58:07.735" v="325"/>
          <ac:spMkLst>
            <pc:docMk/>
            <pc:sldMk cId="3235589571" sldId="265"/>
            <ac:spMk id="8" creationId="{47970675-2730-48FB-AA71-E2887F03CC2D}"/>
          </ac:spMkLst>
        </pc:spChg>
        <pc:spChg chg="add del">
          <ac:chgData name="Zhigalov Roman" userId="1f97e9fdf7779aa5" providerId="Windows Live" clId="Web-{4E5FA113-3A1E-4EE6-B25C-F095ED0EAC63}" dt="2022-01-17T16:58:24.282" v="349"/>
          <ac:spMkLst>
            <pc:docMk/>
            <pc:sldMk cId="3235589571" sldId="265"/>
            <ac:spMk id="9" creationId="{E6E58294-81FE-4265-BA75-83B2878FEBD8}"/>
          </ac:spMkLst>
        </pc:spChg>
        <pc:spChg chg="add">
          <ac:chgData name="Zhigalov Roman" userId="1f97e9fdf7779aa5" providerId="Windows Live" clId="Web-{4E5FA113-3A1E-4EE6-B25C-F095ED0EAC63}" dt="2022-01-17T16:58:24.298" v="350"/>
          <ac:spMkLst>
            <pc:docMk/>
            <pc:sldMk cId="3235589571" sldId="265"/>
            <ac:spMk id="10" creationId="{9B7AD9F6-8CE7-4299-8FC6-328F4DCD3FF9}"/>
          </ac:spMkLst>
        </pc:spChg>
        <pc:spChg chg="add del">
          <ac:chgData name="Zhigalov Roman" userId="1f97e9fdf7779aa5" providerId="Windows Live" clId="Web-{4E5FA113-3A1E-4EE6-B25C-F095ED0EAC63}" dt="2022-01-17T16:58:07.735" v="325"/>
          <ac:spMkLst>
            <pc:docMk/>
            <pc:sldMk cId="3235589571" sldId="265"/>
            <ac:spMk id="11" creationId="{F13C74B1-5B17-4795-BED0-7140497B445A}"/>
          </ac:spMkLst>
        </pc:spChg>
        <pc:spChg chg="add del">
          <ac:chgData name="Zhigalov Roman" userId="1f97e9fdf7779aa5" providerId="Windows Live" clId="Web-{4E5FA113-3A1E-4EE6-B25C-F095ED0EAC63}" dt="2022-01-17T16:58:24.282" v="349"/>
          <ac:spMkLst>
            <pc:docMk/>
            <pc:sldMk cId="3235589571" sldId="265"/>
            <ac:spMk id="12" creationId="{F13C74B1-5B17-4795-BED0-7140497B445A}"/>
          </ac:spMkLst>
        </pc:spChg>
        <pc:spChg chg="add del">
          <ac:chgData name="Zhigalov Roman" userId="1f97e9fdf7779aa5" providerId="Windows Live" clId="Web-{4E5FA113-3A1E-4EE6-B25C-F095ED0EAC63}" dt="2022-01-17T16:58:07.735" v="325"/>
          <ac:spMkLst>
            <pc:docMk/>
            <pc:sldMk cId="3235589571" sldId="265"/>
            <ac:spMk id="13" creationId="{D4974D33-8DC5-464E-8C6D-BE58F0669C17}"/>
          </ac:spMkLst>
        </pc:spChg>
        <pc:spChg chg="add del">
          <ac:chgData name="Zhigalov Roman" userId="1f97e9fdf7779aa5" providerId="Windows Live" clId="Web-{4E5FA113-3A1E-4EE6-B25C-F095ED0EAC63}" dt="2022-01-17T16:58:24.282" v="349"/>
          <ac:spMkLst>
            <pc:docMk/>
            <pc:sldMk cId="3235589571" sldId="265"/>
            <ac:spMk id="14" creationId="{D4974D33-8DC5-464E-8C6D-BE58F0669C17}"/>
          </ac:spMkLst>
        </pc:spChg>
        <pc:picChg chg="add del mod ord">
          <ac:chgData name="Zhigalov Roman" userId="1f97e9fdf7779aa5" providerId="Windows Live" clId="Web-{4E5FA113-3A1E-4EE6-B25C-F095ED0EAC63}" dt="2022-01-17T16:58:10.422" v="340"/>
          <ac:picMkLst>
            <pc:docMk/>
            <pc:sldMk cId="3235589571" sldId="265"/>
            <ac:picMk id="4" creationId="{A8D2E757-64FF-422B-87D4-A9215798B19D}"/>
          </ac:picMkLst>
        </pc:picChg>
        <pc:picChg chg="add mod ord">
          <ac:chgData name="Zhigalov Roman" userId="1f97e9fdf7779aa5" providerId="Windows Live" clId="Web-{4E5FA113-3A1E-4EE6-B25C-F095ED0EAC63}" dt="2022-01-17T16:58:24.298" v="350"/>
          <ac:picMkLst>
            <pc:docMk/>
            <pc:sldMk cId="3235589571" sldId="265"/>
            <ac:picMk id="5" creationId="{1E43E84A-CE41-4659-853D-42BBE6079897}"/>
          </ac:picMkLst>
        </pc:picChg>
      </pc:sldChg>
      <pc:sldChg chg="addSp delSp modSp new mod setBg addAnim">
        <pc:chgData name="Zhigalov Roman" userId="1f97e9fdf7779aa5" providerId="Windows Live" clId="Web-{4E5FA113-3A1E-4EE6-B25C-F095ED0EAC63}" dt="2022-01-17T17:04:01.727" v="380"/>
        <pc:sldMkLst>
          <pc:docMk/>
          <pc:sldMk cId="661962637" sldId="266"/>
        </pc:sldMkLst>
        <pc:spChg chg="mod">
          <ac:chgData name="Zhigalov Roman" userId="1f97e9fdf7779aa5" providerId="Windows Live" clId="Web-{4E5FA113-3A1E-4EE6-B25C-F095ED0EAC63}" dt="2022-01-17T17:04:01.727" v="379"/>
          <ac:spMkLst>
            <pc:docMk/>
            <pc:sldMk cId="661962637" sldId="266"/>
            <ac:spMk id="2" creationId="{83471A8A-5193-4AEA-92D3-E850836B1950}"/>
          </ac:spMkLst>
        </pc:spChg>
        <pc:spChg chg="del">
          <ac:chgData name="Zhigalov Roman" userId="1f97e9fdf7779aa5" providerId="Windows Live" clId="Web-{4E5FA113-3A1E-4EE6-B25C-F095ED0EAC63}" dt="2022-01-17T17:01:50.130" v="352"/>
          <ac:spMkLst>
            <pc:docMk/>
            <pc:sldMk cId="661962637" sldId="266"/>
            <ac:spMk id="3" creationId="{5818A852-0223-4D02-AAF4-59CBB896721E}"/>
          </ac:spMkLst>
        </pc:spChg>
        <pc:spChg chg="mod">
          <ac:chgData name="Zhigalov Roman" userId="1f97e9fdf7779aa5" providerId="Windows Live" clId="Web-{4E5FA113-3A1E-4EE6-B25C-F095ED0EAC63}" dt="2022-01-17T17:04:01.727" v="379"/>
          <ac:spMkLst>
            <pc:docMk/>
            <pc:sldMk cId="661962637" sldId="266"/>
            <ac:spMk id="4" creationId="{A9E34FA6-ED65-483C-AD6B-ACD7981CE0C1}"/>
          </ac:spMkLst>
        </pc:spChg>
        <pc:spChg chg="add">
          <ac:chgData name="Zhigalov Roman" userId="1f97e9fdf7779aa5" providerId="Windows Live" clId="Web-{4E5FA113-3A1E-4EE6-B25C-F095ED0EAC63}" dt="2022-01-17T17:04:01.727" v="379"/>
          <ac:spMkLst>
            <pc:docMk/>
            <pc:sldMk cId="661962637" sldId="266"/>
            <ac:spMk id="10" creationId="{9B7AD9F6-8CE7-4299-8FC6-328F4DCD3FF9}"/>
          </ac:spMkLst>
        </pc:spChg>
        <pc:spChg chg="add">
          <ac:chgData name="Zhigalov Roman" userId="1f97e9fdf7779aa5" providerId="Windows Live" clId="Web-{4E5FA113-3A1E-4EE6-B25C-F095ED0EAC63}" dt="2022-01-17T17:04:01.727" v="379"/>
          <ac:spMkLst>
            <pc:docMk/>
            <pc:sldMk cId="661962637" sldId="266"/>
            <ac:spMk id="12" creationId="{F49775AF-8896-43EE-92C6-83497D6DC56F}"/>
          </ac:spMkLst>
        </pc:spChg>
        <pc:picChg chg="add mod ord">
          <ac:chgData name="Zhigalov Roman" userId="1f97e9fdf7779aa5" providerId="Windows Live" clId="Web-{4E5FA113-3A1E-4EE6-B25C-F095ED0EAC63}" dt="2022-01-17T17:04:01.727" v="379"/>
          <ac:picMkLst>
            <pc:docMk/>
            <pc:sldMk cId="661962637" sldId="266"/>
            <ac:picMk id="5" creationId="{D035B249-09C8-4207-9270-7639C20E678F}"/>
          </ac:picMkLst>
        </pc:picChg>
      </pc:sldChg>
      <pc:sldChg chg="addSp modSp new mod setBg">
        <pc:chgData name="Zhigalov Roman" userId="1f97e9fdf7779aa5" providerId="Windows Live" clId="Web-{4E5FA113-3A1E-4EE6-B25C-F095ED0EAC63}" dt="2022-01-17T17:04:39.884" v="401"/>
        <pc:sldMkLst>
          <pc:docMk/>
          <pc:sldMk cId="1610421158" sldId="267"/>
        </pc:sldMkLst>
        <pc:spChg chg="mod">
          <ac:chgData name="Zhigalov Roman" userId="1f97e9fdf7779aa5" providerId="Windows Live" clId="Web-{4E5FA113-3A1E-4EE6-B25C-F095ED0EAC63}" dt="2022-01-17T17:04:39.884" v="401"/>
          <ac:spMkLst>
            <pc:docMk/>
            <pc:sldMk cId="1610421158" sldId="267"/>
            <ac:spMk id="2" creationId="{96A7EAE5-403A-4D9D-BBC9-2D8B826E1266}"/>
          </ac:spMkLst>
        </pc:spChg>
        <pc:spChg chg="mod">
          <ac:chgData name="Zhigalov Roman" userId="1f97e9fdf7779aa5" providerId="Windows Live" clId="Web-{4E5FA113-3A1E-4EE6-B25C-F095ED0EAC63}" dt="2022-01-17T17:04:39.884" v="401"/>
          <ac:spMkLst>
            <pc:docMk/>
            <pc:sldMk cId="1610421158" sldId="267"/>
            <ac:spMk id="3" creationId="{5569D052-BA58-4D32-8E51-7397DF84B830}"/>
          </ac:spMkLst>
        </pc:spChg>
        <pc:spChg chg="add">
          <ac:chgData name="Zhigalov Roman" userId="1f97e9fdf7779aa5" providerId="Windows Live" clId="Web-{4E5FA113-3A1E-4EE6-B25C-F095ED0EAC63}" dt="2022-01-17T17:04:39.884" v="401"/>
          <ac:spMkLst>
            <pc:docMk/>
            <pc:sldMk cId="1610421158" sldId="267"/>
            <ac:spMk id="8" creationId="{4522B21E-B2B9-4C72-9A71-C87EFD137480}"/>
          </ac:spMkLst>
        </pc:spChg>
        <pc:spChg chg="add">
          <ac:chgData name="Zhigalov Roman" userId="1f97e9fdf7779aa5" providerId="Windows Live" clId="Web-{4E5FA113-3A1E-4EE6-B25C-F095ED0EAC63}" dt="2022-01-17T17:04:39.884" v="401"/>
          <ac:spMkLst>
            <pc:docMk/>
            <pc:sldMk cId="1610421158" sldId="267"/>
            <ac:spMk id="10" creationId="{5EB7D2A2-F448-44D4-938C-DC84CBCB3B1E}"/>
          </ac:spMkLst>
        </pc:spChg>
        <pc:spChg chg="add">
          <ac:chgData name="Zhigalov Roman" userId="1f97e9fdf7779aa5" providerId="Windows Live" clId="Web-{4E5FA113-3A1E-4EE6-B25C-F095ED0EAC63}" dt="2022-01-17T17:04:39.884" v="401"/>
          <ac:spMkLst>
            <pc:docMk/>
            <pc:sldMk cId="1610421158" sldId="267"/>
            <ac:spMk id="12" creationId="{871AEA07-1E14-44B4-8E55-64EF049CD66F}"/>
          </ac:spMkLst>
        </pc:spChg>
        <pc:cxnChg chg="add">
          <ac:chgData name="Zhigalov Roman" userId="1f97e9fdf7779aa5" providerId="Windows Live" clId="Web-{4E5FA113-3A1E-4EE6-B25C-F095ED0EAC63}" dt="2022-01-17T17:04:39.884" v="401"/>
          <ac:cxnSpMkLst>
            <pc:docMk/>
            <pc:sldMk cId="1610421158" sldId="267"/>
            <ac:cxnSpMk id="14" creationId="{F7C8EA93-3210-4C62-99E9-153C275E3A87}"/>
          </ac:cxnSpMkLst>
        </pc:cxnChg>
      </pc:sldChg>
      <pc:sldChg chg="addSp modSp new mod setBg">
        <pc:chgData name="Zhigalov Roman" userId="1f97e9fdf7779aa5" providerId="Windows Live" clId="Web-{4E5FA113-3A1E-4EE6-B25C-F095ED0EAC63}" dt="2022-01-17T17:06:35.559" v="520"/>
        <pc:sldMkLst>
          <pc:docMk/>
          <pc:sldMk cId="964523584" sldId="268"/>
        </pc:sldMkLst>
        <pc:spChg chg="mod">
          <ac:chgData name="Zhigalov Roman" userId="1f97e9fdf7779aa5" providerId="Windows Live" clId="Web-{4E5FA113-3A1E-4EE6-B25C-F095ED0EAC63}" dt="2022-01-17T17:06:35.559" v="520"/>
          <ac:spMkLst>
            <pc:docMk/>
            <pc:sldMk cId="964523584" sldId="268"/>
            <ac:spMk id="2" creationId="{B44E6522-D44F-48DD-AD3C-5E945F539500}"/>
          </ac:spMkLst>
        </pc:spChg>
        <pc:spChg chg="mod">
          <ac:chgData name="Zhigalov Roman" userId="1f97e9fdf7779aa5" providerId="Windows Live" clId="Web-{4E5FA113-3A1E-4EE6-B25C-F095ED0EAC63}" dt="2022-01-17T17:06:35.559" v="520"/>
          <ac:spMkLst>
            <pc:docMk/>
            <pc:sldMk cId="964523584" sldId="268"/>
            <ac:spMk id="3" creationId="{1DF3D8F3-B78C-4DFE-A952-55C98D804C0C}"/>
          </ac:spMkLst>
        </pc:spChg>
        <pc:spChg chg="add">
          <ac:chgData name="Zhigalov Roman" userId="1f97e9fdf7779aa5" providerId="Windows Live" clId="Web-{4E5FA113-3A1E-4EE6-B25C-F095ED0EAC63}" dt="2022-01-17T17:06:35.559" v="520"/>
          <ac:spMkLst>
            <pc:docMk/>
            <pc:sldMk cId="964523584" sldId="268"/>
            <ac:spMk id="9" creationId="{F13C74B1-5B17-4795-BED0-7140497B445A}"/>
          </ac:spMkLst>
        </pc:spChg>
        <pc:spChg chg="add">
          <ac:chgData name="Zhigalov Roman" userId="1f97e9fdf7779aa5" providerId="Windows Live" clId="Web-{4E5FA113-3A1E-4EE6-B25C-F095ED0EAC63}" dt="2022-01-17T17:06:35.559" v="520"/>
          <ac:spMkLst>
            <pc:docMk/>
            <pc:sldMk cId="964523584" sldId="268"/>
            <ac:spMk id="11" creationId="{D4974D33-8DC5-464E-8C6D-BE58F0669C17}"/>
          </ac:spMkLst>
        </pc:spChg>
        <pc:picChg chg="add">
          <ac:chgData name="Zhigalov Roman" userId="1f97e9fdf7779aa5" providerId="Windows Live" clId="Web-{4E5FA113-3A1E-4EE6-B25C-F095ED0EAC63}" dt="2022-01-17T17:06:35.559" v="520"/>
          <ac:picMkLst>
            <pc:docMk/>
            <pc:sldMk cId="964523584" sldId="268"/>
            <ac:picMk id="5" creationId="{DBCE81C6-3741-4751-8D07-EF3A524A6D4F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7:07:03.091" v="523"/>
        <pc:sldMkLst>
          <pc:docMk/>
          <pc:sldMk cId="1357539334" sldId="269"/>
        </pc:sldMkLst>
        <pc:spChg chg="del">
          <ac:chgData name="Zhigalov Roman" userId="1f97e9fdf7779aa5" providerId="Windows Live" clId="Web-{4E5FA113-3A1E-4EE6-B25C-F095ED0EAC63}" dt="2022-01-17T17:07:03.091" v="523"/>
          <ac:spMkLst>
            <pc:docMk/>
            <pc:sldMk cId="1357539334" sldId="269"/>
            <ac:spMk id="2" creationId="{EC856FE0-62FC-49FA-96D4-812204FF0C76}"/>
          </ac:spMkLst>
        </pc:spChg>
        <pc:spChg chg="del">
          <ac:chgData name="Zhigalov Roman" userId="1f97e9fdf7779aa5" providerId="Windows Live" clId="Web-{4E5FA113-3A1E-4EE6-B25C-F095ED0EAC63}" dt="2022-01-17T17:06:56.622" v="522"/>
          <ac:spMkLst>
            <pc:docMk/>
            <pc:sldMk cId="1357539334" sldId="269"/>
            <ac:spMk id="3" creationId="{30FCC845-53F6-4E90-8A8E-57AEC4B97BCE}"/>
          </ac:spMkLst>
        </pc:spChg>
        <pc:spChg chg="add">
          <ac:chgData name="Zhigalov Roman" userId="1f97e9fdf7779aa5" providerId="Windows Live" clId="Web-{4E5FA113-3A1E-4EE6-B25C-F095ED0EAC63}" dt="2022-01-17T17:07:03.091" v="523"/>
          <ac:spMkLst>
            <pc:docMk/>
            <pc:sldMk cId="1357539334" sldId="269"/>
            <ac:spMk id="9" creationId="{42A4FC2C-047E-45A5-965D-8E1E3BF09BC6}"/>
          </ac:spMkLst>
        </pc:spChg>
        <pc:picChg chg="add mod ord">
          <ac:chgData name="Zhigalov Roman" userId="1f97e9fdf7779aa5" providerId="Windows Live" clId="Web-{4E5FA113-3A1E-4EE6-B25C-F095ED0EAC63}" dt="2022-01-17T17:07:03.091" v="523"/>
          <ac:picMkLst>
            <pc:docMk/>
            <pc:sldMk cId="1357539334" sldId="269"/>
            <ac:picMk id="4" creationId="{D41C4F7C-C654-4F0B-AE59-DAA689FA9B9A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7:07:30.482" v="526"/>
        <pc:sldMkLst>
          <pc:docMk/>
          <pc:sldMk cId="2592915239" sldId="270"/>
        </pc:sldMkLst>
        <pc:spChg chg="del">
          <ac:chgData name="Zhigalov Roman" userId="1f97e9fdf7779aa5" providerId="Windows Live" clId="Web-{4E5FA113-3A1E-4EE6-B25C-F095ED0EAC63}" dt="2022-01-17T17:07:30.482" v="526"/>
          <ac:spMkLst>
            <pc:docMk/>
            <pc:sldMk cId="2592915239" sldId="270"/>
            <ac:spMk id="2" creationId="{FCC4F0D8-E0F1-417E-98A8-FF9F50C2A223}"/>
          </ac:spMkLst>
        </pc:spChg>
        <pc:spChg chg="del">
          <ac:chgData name="Zhigalov Roman" userId="1f97e9fdf7779aa5" providerId="Windows Live" clId="Web-{4E5FA113-3A1E-4EE6-B25C-F095ED0EAC63}" dt="2022-01-17T17:07:23.029" v="525"/>
          <ac:spMkLst>
            <pc:docMk/>
            <pc:sldMk cId="2592915239" sldId="270"/>
            <ac:spMk id="3" creationId="{116FF5EC-18D6-4D0D-BBE8-F9BCFEEEDD19}"/>
          </ac:spMkLst>
        </pc:spChg>
        <pc:spChg chg="add">
          <ac:chgData name="Zhigalov Roman" userId="1f97e9fdf7779aa5" providerId="Windows Live" clId="Web-{4E5FA113-3A1E-4EE6-B25C-F095ED0EAC63}" dt="2022-01-17T17:07:30.482" v="526"/>
          <ac:spMkLst>
            <pc:docMk/>
            <pc:sldMk cId="2592915239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4E5FA113-3A1E-4EE6-B25C-F095ED0EAC63}" dt="2022-01-17T17:07:30.482" v="526"/>
          <ac:picMkLst>
            <pc:docMk/>
            <pc:sldMk cId="2592915239" sldId="270"/>
            <ac:picMk id="4" creationId="{5EF32ACE-DA0E-4E51-893B-52E84910943C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7:08:31.890" v="529"/>
        <pc:sldMkLst>
          <pc:docMk/>
          <pc:sldMk cId="3553999373" sldId="271"/>
        </pc:sldMkLst>
        <pc:spChg chg="del">
          <ac:chgData name="Zhigalov Roman" userId="1f97e9fdf7779aa5" providerId="Windows Live" clId="Web-{4E5FA113-3A1E-4EE6-B25C-F095ED0EAC63}" dt="2022-01-17T17:08:31.890" v="529"/>
          <ac:spMkLst>
            <pc:docMk/>
            <pc:sldMk cId="3553999373" sldId="271"/>
            <ac:spMk id="2" creationId="{2D58A813-3501-41AB-A405-A31FCE957894}"/>
          </ac:spMkLst>
        </pc:spChg>
        <pc:spChg chg="del">
          <ac:chgData name="Zhigalov Roman" userId="1f97e9fdf7779aa5" providerId="Windows Live" clId="Web-{4E5FA113-3A1E-4EE6-B25C-F095ED0EAC63}" dt="2022-01-17T17:08:26.218" v="528"/>
          <ac:spMkLst>
            <pc:docMk/>
            <pc:sldMk cId="3553999373" sldId="271"/>
            <ac:spMk id="3" creationId="{B68D9680-0900-4F91-9ECC-512C3D2DBE79}"/>
          </ac:spMkLst>
        </pc:spChg>
        <pc:spChg chg="add">
          <ac:chgData name="Zhigalov Roman" userId="1f97e9fdf7779aa5" providerId="Windows Live" clId="Web-{4E5FA113-3A1E-4EE6-B25C-F095ED0EAC63}" dt="2022-01-17T17:08:31.890" v="529"/>
          <ac:spMkLst>
            <pc:docMk/>
            <pc:sldMk cId="3553999373" sldId="271"/>
            <ac:spMk id="9" creationId="{42A4FC2C-047E-45A5-965D-8E1E3BF09BC6}"/>
          </ac:spMkLst>
        </pc:spChg>
        <pc:picChg chg="add mod ord">
          <ac:chgData name="Zhigalov Roman" userId="1f97e9fdf7779aa5" providerId="Windows Live" clId="Web-{4E5FA113-3A1E-4EE6-B25C-F095ED0EAC63}" dt="2022-01-17T17:08:31.890" v="529"/>
          <ac:picMkLst>
            <pc:docMk/>
            <pc:sldMk cId="3553999373" sldId="271"/>
            <ac:picMk id="4" creationId="{604E546F-6AF0-4FB9-A5DD-996DED420959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7:09:33.735" v="617"/>
        <pc:sldMkLst>
          <pc:docMk/>
          <pc:sldMk cId="1955861356" sldId="272"/>
        </pc:sldMkLst>
        <pc:spChg chg="mod">
          <ac:chgData name="Zhigalov Roman" userId="1f97e9fdf7779aa5" providerId="Windows Live" clId="Web-{4E5FA113-3A1E-4EE6-B25C-F095ED0EAC63}" dt="2022-01-17T17:09:33.735" v="617"/>
          <ac:spMkLst>
            <pc:docMk/>
            <pc:sldMk cId="1955861356" sldId="272"/>
            <ac:spMk id="2" creationId="{C5F6CBDE-51BD-43E1-86A2-37AFB2787A18}"/>
          </ac:spMkLst>
        </pc:spChg>
        <pc:spChg chg="del mod">
          <ac:chgData name="Zhigalov Roman" userId="1f97e9fdf7779aa5" providerId="Windows Live" clId="Web-{4E5FA113-3A1E-4EE6-B25C-F095ED0EAC63}" dt="2022-01-17T17:09:33.735" v="617"/>
          <ac:spMkLst>
            <pc:docMk/>
            <pc:sldMk cId="1955861356" sldId="272"/>
            <ac:spMk id="3" creationId="{03A79AF7-B74D-49BA-A690-800271489FB8}"/>
          </ac:spMkLst>
        </pc:spChg>
        <pc:spChg chg="add">
          <ac:chgData name="Zhigalov Roman" userId="1f97e9fdf7779aa5" providerId="Windows Live" clId="Web-{4E5FA113-3A1E-4EE6-B25C-F095ED0EAC63}" dt="2022-01-17T17:09:33.735" v="617"/>
          <ac:spMkLst>
            <pc:docMk/>
            <pc:sldMk cId="1955861356" sldId="272"/>
            <ac:spMk id="9" creationId="{B819A166-7571-4003-A6B8-B62034C3ED30}"/>
          </ac:spMkLst>
        </pc:spChg>
        <pc:graphicFrameChg chg="add">
          <ac:chgData name="Zhigalov Roman" userId="1f97e9fdf7779aa5" providerId="Windows Live" clId="Web-{4E5FA113-3A1E-4EE6-B25C-F095ED0EAC63}" dt="2022-01-17T17:09:33.735" v="617"/>
          <ac:graphicFrameMkLst>
            <pc:docMk/>
            <pc:sldMk cId="1955861356" sldId="272"/>
            <ac:graphicFrameMk id="5" creationId="{D7AC1FCD-AD29-49D7-9DFA-6C05E7B5FF0D}"/>
          </ac:graphicFrameMkLst>
        </pc:graphicFrameChg>
      </pc:sldChg>
      <pc:sldChg chg="addSp modSp new mod setBg">
        <pc:chgData name="Zhigalov Roman" userId="1f97e9fdf7779aa5" providerId="Windows Live" clId="Web-{4E5FA113-3A1E-4EE6-B25C-F095ED0EAC63}" dt="2022-01-17T17:09:50.626" v="621"/>
        <pc:sldMkLst>
          <pc:docMk/>
          <pc:sldMk cId="4061282550" sldId="273"/>
        </pc:sldMkLst>
        <pc:spChg chg="mod">
          <ac:chgData name="Zhigalov Roman" userId="1f97e9fdf7779aa5" providerId="Windows Live" clId="Web-{4E5FA113-3A1E-4EE6-B25C-F095ED0EAC63}" dt="2022-01-17T17:09:50.626" v="621"/>
          <ac:spMkLst>
            <pc:docMk/>
            <pc:sldMk cId="4061282550" sldId="273"/>
            <ac:spMk id="2" creationId="{88BA74FA-DA6E-411C-B911-CC4DEA69EF9E}"/>
          </ac:spMkLst>
        </pc:spChg>
        <pc:spChg chg="mod">
          <ac:chgData name="Zhigalov Roman" userId="1f97e9fdf7779aa5" providerId="Windows Live" clId="Web-{4E5FA113-3A1E-4EE6-B25C-F095ED0EAC63}" dt="2022-01-17T17:09:50.626" v="621"/>
          <ac:spMkLst>
            <pc:docMk/>
            <pc:sldMk cId="4061282550" sldId="273"/>
            <ac:spMk id="3" creationId="{8BF703C0-0C1B-497D-8E85-178A71DDADD0}"/>
          </ac:spMkLst>
        </pc:spChg>
        <pc:spChg chg="add">
          <ac:chgData name="Zhigalov Roman" userId="1f97e9fdf7779aa5" providerId="Windows Live" clId="Web-{4E5FA113-3A1E-4EE6-B25C-F095ED0EAC63}" dt="2022-01-17T17:09:50.626" v="621"/>
          <ac:spMkLst>
            <pc:docMk/>
            <pc:sldMk cId="4061282550" sldId="273"/>
            <ac:spMk id="8" creationId="{4522B21E-B2B9-4C72-9A71-C87EFD137480}"/>
          </ac:spMkLst>
        </pc:spChg>
        <pc:spChg chg="add">
          <ac:chgData name="Zhigalov Roman" userId="1f97e9fdf7779aa5" providerId="Windows Live" clId="Web-{4E5FA113-3A1E-4EE6-B25C-F095ED0EAC63}" dt="2022-01-17T17:09:50.626" v="621"/>
          <ac:spMkLst>
            <pc:docMk/>
            <pc:sldMk cId="4061282550" sldId="273"/>
            <ac:spMk id="10" creationId="{5EB7D2A2-F448-44D4-938C-DC84CBCB3B1E}"/>
          </ac:spMkLst>
        </pc:spChg>
        <pc:spChg chg="add">
          <ac:chgData name="Zhigalov Roman" userId="1f97e9fdf7779aa5" providerId="Windows Live" clId="Web-{4E5FA113-3A1E-4EE6-B25C-F095ED0EAC63}" dt="2022-01-17T17:09:50.626" v="621"/>
          <ac:spMkLst>
            <pc:docMk/>
            <pc:sldMk cId="4061282550" sldId="273"/>
            <ac:spMk id="12" creationId="{871AEA07-1E14-44B4-8E55-64EF049CD66F}"/>
          </ac:spMkLst>
        </pc:spChg>
        <pc:cxnChg chg="add">
          <ac:chgData name="Zhigalov Roman" userId="1f97e9fdf7779aa5" providerId="Windows Live" clId="Web-{4E5FA113-3A1E-4EE6-B25C-F095ED0EAC63}" dt="2022-01-17T17:09:50.626" v="621"/>
          <ac:cxnSpMkLst>
            <pc:docMk/>
            <pc:sldMk cId="4061282550" sldId="273"/>
            <ac:cxnSpMk id="14" creationId="{F7C8EA93-3210-4C62-99E9-153C275E3A87}"/>
          </ac:cxnSpMkLst>
        </pc:cxnChg>
      </pc:sldChg>
      <pc:sldChg chg="addSp delSp modSp new mod setBg modClrScheme chgLayout">
        <pc:chgData name="Zhigalov Roman" userId="1f97e9fdf7779aa5" providerId="Windows Live" clId="Web-{4E5FA113-3A1E-4EE6-B25C-F095ED0EAC63}" dt="2022-01-17T17:11:01.581" v="692"/>
        <pc:sldMkLst>
          <pc:docMk/>
          <pc:sldMk cId="3556994136" sldId="274"/>
        </pc:sldMkLst>
        <pc:spChg chg="mod ord">
          <ac:chgData name="Zhigalov Roman" userId="1f97e9fdf7779aa5" providerId="Windows Live" clId="Web-{4E5FA113-3A1E-4EE6-B25C-F095ED0EAC63}" dt="2022-01-17T17:10:40.346" v="681"/>
          <ac:spMkLst>
            <pc:docMk/>
            <pc:sldMk cId="3556994136" sldId="274"/>
            <ac:spMk id="2" creationId="{6B1E2CD3-045F-4F0E-81B3-685D1167A84C}"/>
          </ac:spMkLst>
        </pc:spChg>
        <pc:spChg chg="mod ord">
          <ac:chgData name="Zhigalov Roman" userId="1f97e9fdf7779aa5" providerId="Windows Live" clId="Web-{4E5FA113-3A1E-4EE6-B25C-F095ED0EAC63}" dt="2022-01-17T17:10:55.596" v="691" actId="20577"/>
          <ac:spMkLst>
            <pc:docMk/>
            <pc:sldMk cId="3556994136" sldId="274"/>
            <ac:spMk id="3" creationId="{D50B15F3-0815-4097-BCA8-5A51C9018595}"/>
          </ac:spMkLst>
        </pc:spChg>
        <pc:spChg chg="add del">
          <ac:chgData name="Zhigalov Roman" userId="1f97e9fdf7779aa5" providerId="Windows Live" clId="Web-{4E5FA113-3A1E-4EE6-B25C-F095ED0EAC63}" dt="2022-01-17T17:11:01.581" v="692"/>
          <ac:spMkLst>
            <pc:docMk/>
            <pc:sldMk cId="3556994136" sldId="274"/>
            <ac:spMk id="8" creationId="{DBF61EA3-B236-439E-9C0B-340980D56BEE}"/>
          </ac:spMkLst>
        </pc:spChg>
        <pc:spChg chg="add del">
          <ac:chgData name="Zhigalov Roman" userId="1f97e9fdf7779aa5" providerId="Windows Live" clId="Web-{4E5FA113-3A1E-4EE6-B25C-F095ED0EAC63}" dt="2022-01-17T17:11:01.581" v="692"/>
          <ac:spMkLst>
            <pc:docMk/>
            <pc:sldMk cId="3556994136" sldId="274"/>
            <ac:spMk id="14" creationId="{E659831F-0D9A-4C63-9EBB-8435B85A440F}"/>
          </ac:spMkLst>
        </pc:spChg>
        <pc:spChg chg="add">
          <ac:chgData name="Zhigalov Roman" userId="1f97e9fdf7779aa5" providerId="Windows Live" clId="Web-{4E5FA113-3A1E-4EE6-B25C-F095ED0EAC63}" dt="2022-01-17T17:11:01.581" v="692"/>
          <ac:spMkLst>
            <pc:docMk/>
            <pc:sldMk cId="3556994136" sldId="274"/>
            <ac:spMk id="19" creationId="{DBF61EA3-B236-439E-9C0B-340980D56BEE}"/>
          </ac:spMkLst>
        </pc:spChg>
        <pc:spChg chg="add">
          <ac:chgData name="Zhigalov Roman" userId="1f97e9fdf7779aa5" providerId="Windows Live" clId="Web-{4E5FA113-3A1E-4EE6-B25C-F095ED0EAC63}" dt="2022-01-17T17:11:01.581" v="692"/>
          <ac:spMkLst>
            <pc:docMk/>
            <pc:sldMk cId="3556994136" sldId="274"/>
            <ac:spMk id="25" creationId="{E659831F-0D9A-4C63-9EBB-8435B85A440F}"/>
          </ac:spMkLst>
        </pc:spChg>
        <pc:grpChg chg="add del">
          <ac:chgData name="Zhigalov Roman" userId="1f97e9fdf7779aa5" providerId="Windows Live" clId="Web-{4E5FA113-3A1E-4EE6-B25C-F095ED0EAC63}" dt="2022-01-17T17:11:01.581" v="692"/>
          <ac:grpSpMkLst>
            <pc:docMk/>
            <pc:sldMk cId="3556994136" sldId="274"/>
            <ac:grpSpMk id="10" creationId="{28FAF094-D087-493F-8DF9-A486C2D6BBAA}"/>
          </ac:grpSpMkLst>
        </pc:grpChg>
        <pc:grpChg chg="add">
          <ac:chgData name="Zhigalov Roman" userId="1f97e9fdf7779aa5" providerId="Windows Live" clId="Web-{4E5FA113-3A1E-4EE6-B25C-F095ED0EAC63}" dt="2022-01-17T17:11:01.581" v="692"/>
          <ac:grpSpMkLst>
            <pc:docMk/>
            <pc:sldMk cId="3556994136" sldId="274"/>
            <ac:grpSpMk id="21" creationId="{28FAF094-D087-493F-8DF9-A486C2D6BBAA}"/>
          </ac:grpSpMkLst>
        </pc:grpChg>
      </pc:sldChg>
      <pc:sldChg chg="addSp delSp modSp new mod setBg">
        <pc:chgData name="Zhigalov Roman" userId="1f97e9fdf7779aa5" providerId="Windows Live" clId="Web-{4E5FA113-3A1E-4EE6-B25C-F095ED0EAC63}" dt="2022-01-17T17:11:48.894" v="712"/>
        <pc:sldMkLst>
          <pc:docMk/>
          <pc:sldMk cId="1228961198" sldId="275"/>
        </pc:sldMkLst>
        <pc:spChg chg="mod ord">
          <ac:chgData name="Zhigalov Roman" userId="1f97e9fdf7779aa5" providerId="Windows Live" clId="Web-{4E5FA113-3A1E-4EE6-B25C-F095ED0EAC63}" dt="2022-01-17T17:11:48.894" v="712"/>
          <ac:spMkLst>
            <pc:docMk/>
            <pc:sldMk cId="1228961198" sldId="275"/>
            <ac:spMk id="2" creationId="{CC2A3E9E-5580-4930-BA35-A2684AF9F39E}"/>
          </ac:spMkLst>
        </pc:spChg>
        <pc:spChg chg="del">
          <ac:chgData name="Zhigalov Roman" userId="1f97e9fdf7779aa5" providerId="Windows Live" clId="Web-{4E5FA113-3A1E-4EE6-B25C-F095ED0EAC63}" dt="2022-01-17T17:11:40.285" v="711"/>
          <ac:spMkLst>
            <pc:docMk/>
            <pc:sldMk cId="1228961198" sldId="275"/>
            <ac:spMk id="3" creationId="{A438A00B-B170-4152-80A4-B9A7EBFAAB3D}"/>
          </ac:spMkLst>
        </pc:spChg>
        <pc:spChg chg="add">
          <ac:chgData name="Zhigalov Roman" userId="1f97e9fdf7779aa5" providerId="Windows Live" clId="Web-{4E5FA113-3A1E-4EE6-B25C-F095ED0EAC63}" dt="2022-01-17T17:11:48.894" v="712"/>
          <ac:spMkLst>
            <pc:docMk/>
            <pc:sldMk cId="1228961198" sldId="275"/>
            <ac:spMk id="9" creationId="{37C89E4B-3C9F-44B9-8B86-D9E3D112D8EC}"/>
          </ac:spMkLst>
        </pc:spChg>
        <pc:picChg chg="add mod ord">
          <ac:chgData name="Zhigalov Roman" userId="1f97e9fdf7779aa5" providerId="Windows Live" clId="Web-{4E5FA113-3A1E-4EE6-B25C-F095ED0EAC63}" dt="2022-01-17T17:11:48.894" v="712"/>
          <ac:picMkLst>
            <pc:docMk/>
            <pc:sldMk cId="1228961198" sldId="275"/>
            <ac:picMk id="4" creationId="{2A50A804-3E2A-4149-94BB-2EDCD33FAE10}"/>
          </ac:picMkLst>
        </pc:picChg>
        <pc:cxnChg chg="add">
          <ac:chgData name="Zhigalov Roman" userId="1f97e9fdf7779aa5" providerId="Windows Live" clId="Web-{4E5FA113-3A1E-4EE6-B25C-F095ED0EAC63}" dt="2022-01-17T17:11:48.894" v="712"/>
          <ac:cxnSpMkLst>
            <pc:docMk/>
            <pc:sldMk cId="1228961198" sldId="275"/>
            <ac:cxnSpMk id="11" creationId="{AA2EAA10-076F-46BD-8F0F-B9A2FB77A85C}"/>
          </ac:cxnSpMkLst>
        </pc:cxnChg>
        <pc:cxnChg chg="add">
          <ac:chgData name="Zhigalov Roman" userId="1f97e9fdf7779aa5" providerId="Windows Live" clId="Web-{4E5FA113-3A1E-4EE6-B25C-F095ED0EAC63}" dt="2022-01-17T17:11:48.894" v="712"/>
          <ac:cxnSpMkLst>
            <pc:docMk/>
            <pc:sldMk cId="1228961198" sldId="275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4E5FA113-3A1E-4EE6-B25C-F095ED0EAC63}" dt="2022-01-17T17:12:20.535" v="715"/>
        <pc:sldMkLst>
          <pc:docMk/>
          <pc:sldMk cId="3629924796" sldId="276"/>
        </pc:sldMkLst>
        <pc:spChg chg="del">
          <ac:chgData name="Zhigalov Roman" userId="1f97e9fdf7779aa5" providerId="Windows Live" clId="Web-{4E5FA113-3A1E-4EE6-B25C-F095ED0EAC63}" dt="2022-01-17T17:12:20.535" v="715"/>
          <ac:spMkLst>
            <pc:docMk/>
            <pc:sldMk cId="3629924796" sldId="276"/>
            <ac:spMk id="2" creationId="{DC494077-A917-4398-9A07-6D993619BDE8}"/>
          </ac:spMkLst>
        </pc:spChg>
        <pc:spChg chg="del">
          <ac:chgData name="Zhigalov Roman" userId="1f97e9fdf7779aa5" providerId="Windows Live" clId="Web-{4E5FA113-3A1E-4EE6-B25C-F095ED0EAC63}" dt="2022-01-17T17:12:16.348" v="714"/>
          <ac:spMkLst>
            <pc:docMk/>
            <pc:sldMk cId="3629924796" sldId="276"/>
            <ac:spMk id="3" creationId="{DB232641-7850-49E0-962D-E1DFC3E5F3D0}"/>
          </ac:spMkLst>
        </pc:spChg>
        <pc:spChg chg="add">
          <ac:chgData name="Zhigalov Roman" userId="1f97e9fdf7779aa5" providerId="Windows Live" clId="Web-{4E5FA113-3A1E-4EE6-B25C-F095ED0EAC63}" dt="2022-01-17T17:12:20.535" v="715"/>
          <ac:spMkLst>
            <pc:docMk/>
            <pc:sldMk cId="3629924796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4E5FA113-3A1E-4EE6-B25C-F095ED0EAC63}" dt="2022-01-17T17:12:20.535" v="715"/>
          <ac:picMkLst>
            <pc:docMk/>
            <pc:sldMk cId="3629924796" sldId="276"/>
            <ac:picMk id="4" creationId="{B04E2D88-58E0-4205-B6C7-D86C83BA9DCF}"/>
          </ac:picMkLst>
        </pc:picChg>
      </pc:sldChg>
      <pc:sldChg chg="addSp delSp modSp new mod setBg">
        <pc:chgData name="Zhigalov Roman" userId="1f97e9fdf7779aa5" providerId="Windows Live" clId="Web-{4E5FA113-3A1E-4EE6-B25C-F095ED0EAC63}" dt="2022-01-17T17:13:23.568" v="718"/>
        <pc:sldMkLst>
          <pc:docMk/>
          <pc:sldMk cId="132459249" sldId="277"/>
        </pc:sldMkLst>
        <pc:spChg chg="del">
          <ac:chgData name="Zhigalov Roman" userId="1f97e9fdf7779aa5" providerId="Windows Live" clId="Web-{4E5FA113-3A1E-4EE6-B25C-F095ED0EAC63}" dt="2022-01-17T17:13:23.568" v="718"/>
          <ac:spMkLst>
            <pc:docMk/>
            <pc:sldMk cId="132459249" sldId="277"/>
            <ac:spMk id="2" creationId="{6C9F9D26-11D2-4CD2-BCB2-EFF14E201EEE}"/>
          </ac:spMkLst>
        </pc:spChg>
        <pc:spChg chg="del">
          <ac:chgData name="Zhigalov Roman" userId="1f97e9fdf7779aa5" providerId="Windows Live" clId="Web-{4E5FA113-3A1E-4EE6-B25C-F095ED0EAC63}" dt="2022-01-17T17:13:20.099" v="717"/>
          <ac:spMkLst>
            <pc:docMk/>
            <pc:sldMk cId="132459249" sldId="277"/>
            <ac:spMk id="3" creationId="{C50F6B71-A741-41E0-A0A0-B0F792142FC7}"/>
          </ac:spMkLst>
        </pc:spChg>
        <pc:spChg chg="add">
          <ac:chgData name="Zhigalov Roman" userId="1f97e9fdf7779aa5" providerId="Windows Live" clId="Web-{4E5FA113-3A1E-4EE6-B25C-F095ED0EAC63}" dt="2022-01-17T17:13:23.568" v="718"/>
          <ac:spMkLst>
            <pc:docMk/>
            <pc:sldMk cId="132459249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4E5FA113-3A1E-4EE6-B25C-F095ED0EAC63}" dt="2022-01-17T17:13:23.568" v="718"/>
          <ac:picMkLst>
            <pc:docMk/>
            <pc:sldMk cId="132459249" sldId="277"/>
            <ac:picMk id="4" creationId="{680E960D-D0B2-4295-9064-97FA2255C883}"/>
          </ac:picMkLst>
        </pc:picChg>
      </pc:sldChg>
      <pc:sldChg chg="addSp delSp modSp new">
        <pc:chgData name="Zhigalov Roman" userId="1f97e9fdf7779aa5" providerId="Windows Live" clId="Web-{4E5FA113-3A1E-4EE6-B25C-F095ED0EAC63}" dt="2022-01-17T17:13:48.287" v="720"/>
        <pc:sldMkLst>
          <pc:docMk/>
          <pc:sldMk cId="1106970552" sldId="278"/>
        </pc:sldMkLst>
        <pc:spChg chg="del">
          <ac:chgData name="Zhigalov Roman" userId="1f97e9fdf7779aa5" providerId="Windows Live" clId="Web-{4E5FA113-3A1E-4EE6-B25C-F095ED0EAC63}" dt="2022-01-17T17:13:48.287" v="720"/>
          <ac:spMkLst>
            <pc:docMk/>
            <pc:sldMk cId="1106970552" sldId="278"/>
            <ac:spMk id="3" creationId="{EA5960C3-4A96-4E53-B366-E1F7A92F892E}"/>
          </ac:spMkLst>
        </pc:spChg>
        <pc:picChg chg="add mod ord">
          <ac:chgData name="Zhigalov Roman" userId="1f97e9fdf7779aa5" providerId="Windows Live" clId="Web-{4E5FA113-3A1E-4EE6-B25C-F095ED0EAC63}" dt="2022-01-17T17:13:48.287" v="720"/>
          <ac:picMkLst>
            <pc:docMk/>
            <pc:sldMk cId="1106970552" sldId="278"/>
            <ac:picMk id="4" creationId="{0961879B-CA93-4AE6-BDFC-214A73527F70}"/>
          </ac:picMkLst>
        </pc:picChg>
      </pc:sldChg>
    </pc:docChg>
  </pc:docChgLst>
  <pc:docChgLst>
    <pc:chgData name="Zhigalov Roman" userId="1f97e9fdf7779aa5" providerId="Windows Live" clId="Web-{CBA16A51-E1A3-4028-AA17-02F0E457B8F4}"/>
    <pc:docChg chg="addSld modSld addMainMaster modMainMaster">
      <pc:chgData name="Zhigalov Roman" userId="1f97e9fdf7779aa5" providerId="Windows Live" clId="Web-{CBA16A51-E1A3-4028-AA17-02F0E457B8F4}" dt="2022-01-17T17:35:09.446" v="253"/>
      <pc:docMkLst>
        <pc:docMk/>
      </pc:docMkLst>
      <pc:sldChg chg="addSp delSp modSp mod setBg">
        <pc:chgData name="Zhigalov Roman" userId="1f97e9fdf7779aa5" providerId="Windows Live" clId="Web-{CBA16A51-E1A3-4028-AA17-02F0E457B8F4}" dt="2022-01-17T17:20:44.303" v="0"/>
        <pc:sldMkLst>
          <pc:docMk/>
          <pc:sldMk cId="1106970552" sldId="278"/>
        </pc:sldMkLst>
        <pc:spChg chg="del">
          <ac:chgData name="Zhigalov Roman" userId="1f97e9fdf7779aa5" providerId="Windows Live" clId="Web-{CBA16A51-E1A3-4028-AA17-02F0E457B8F4}" dt="2022-01-17T17:20:44.303" v="0"/>
          <ac:spMkLst>
            <pc:docMk/>
            <pc:sldMk cId="1106970552" sldId="278"/>
            <ac:spMk id="2" creationId="{172C23CA-1B8B-472D-8905-D7E622B6A12F}"/>
          </ac:spMkLst>
        </pc:spChg>
        <pc:spChg chg="add">
          <ac:chgData name="Zhigalov Roman" userId="1f97e9fdf7779aa5" providerId="Windows Live" clId="Web-{CBA16A51-E1A3-4028-AA17-02F0E457B8F4}" dt="2022-01-17T17:20:44.303" v="0"/>
          <ac:spMkLst>
            <pc:docMk/>
            <pc:sldMk cId="1106970552" sldId="278"/>
            <ac:spMk id="9" creationId="{42A4FC2C-047E-45A5-965D-8E1E3BF09BC6}"/>
          </ac:spMkLst>
        </pc:spChg>
        <pc:picChg chg="mod">
          <ac:chgData name="Zhigalov Roman" userId="1f97e9fdf7779aa5" providerId="Windows Live" clId="Web-{CBA16A51-E1A3-4028-AA17-02F0E457B8F4}" dt="2022-01-17T17:20:44.303" v="0"/>
          <ac:picMkLst>
            <pc:docMk/>
            <pc:sldMk cId="1106970552" sldId="278"/>
            <ac:picMk id="4" creationId="{0961879B-CA93-4AE6-BDFC-214A73527F70}"/>
          </ac:picMkLst>
        </pc:picChg>
      </pc:sldChg>
      <pc:sldChg chg="addSp delSp modSp new mod setBg">
        <pc:chgData name="Zhigalov Roman" userId="1f97e9fdf7779aa5" providerId="Windows Live" clId="Web-{CBA16A51-E1A3-4028-AA17-02F0E457B8F4}" dt="2022-01-17T17:22:59.196" v="97"/>
        <pc:sldMkLst>
          <pc:docMk/>
          <pc:sldMk cId="1778618497" sldId="279"/>
        </pc:sldMkLst>
        <pc:spChg chg="mod">
          <ac:chgData name="Zhigalov Roman" userId="1f97e9fdf7779aa5" providerId="Windows Live" clId="Web-{CBA16A51-E1A3-4028-AA17-02F0E457B8F4}" dt="2022-01-17T17:22:59.196" v="97"/>
          <ac:spMkLst>
            <pc:docMk/>
            <pc:sldMk cId="1778618497" sldId="279"/>
            <ac:spMk id="2" creationId="{B3DC9A5B-F79C-44CB-8C5A-42FCCEA76C50}"/>
          </ac:spMkLst>
        </pc:spChg>
        <pc:spChg chg="add del mod">
          <ac:chgData name="Zhigalov Roman" userId="1f97e9fdf7779aa5" providerId="Windows Live" clId="Web-{CBA16A51-E1A3-4028-AA17-02F0E457B8F4}" dt="2022-01-17T17:22:59.196" v="97"/>
          <ac:spMkLst>
            <pc:docMk/>
            <pc:sldMk cId="1778618497" sldId="279"/>
            <ac:spMk id="3" creationId="{F8D1A676-64D4-4828-BD71-1E3FCAD5BB85}"/>
          </ac:spMkLst>
        </pc:spChg>
        <pc:spChg chg="add">
          <ac:chgData name="Zhigalov Roman" userId="1f97e9fdf7779aa5" providerId="Windows Live" clId="Web-{CBA16A51-E1A3-4028-AA17-02F0E457B8F4}" dt="2022-01-17T17:22:59.196" v="97"/>
          <ac:spMkLst>
            <pc:docMk/>
            <pc:sldMk cId="1778618497" sldId="279"/>
            <ac:spMk id="9" creationId="{B819A166-7571-4003-A6B8-B62034C3ED30}"/>
          </ac:spMkLst>
        </pc:spChg>
        <pc:graphicFrameChg chg="add del">
          <ac:chgData name="Zhigalov Roman" userId="1f97e9fdf7779aa5" providerId="Windows Live" clId="Web-{CBA16A51-E1A3-4028-AA17-02F0E457B8F4}" dt="2022-01-17T17:22:59.181" v="96"/>
          <ac:graphicFrameMkLst>
            <pc:docMk/>
            <pc:sldMk cId="1778618497" sldId="279"/>
            <ac:graphicFrameMk id="5" creationId="{3C2F74DC-F02D-45DB-BCD0-586A5514FD8D}"/>
          </ac:graphicFrameMkLst>
        </pc:graphicFrameChg>
        <pc:graphicFrameChg chg="add">
          <ac:chgData name="Zhigalov Roman" userId="1f97e9fdf7779aa5" providerId="Windows Live" clId="Web-{CBA16A51-E1A3-4028-AA17-02F0E457B8F4}" dt="2022-01-17T17:22:59.196" v="97"/>
          <ac:graphicFrameMkLst>
            <pc:docMk/>
            <pc:sldMk cId="1778618497" sldId="279"/>
            <ac:graphicFrameMk id="6" creationId="{57397189-B48B-48D7-9A53-11853C601D76}"/>
          </ac:graphicFrameMkLst>
        </pc:graphicFrameChg>
      </pc:sldChg>
      <pc:sldChg chg="addSp modSp new mod setBg setClrOvrMap">
        <pc:chgData name="Zhigalov Roman" userId="1f97e9fdf7779aa5" providerId="Windows Live" clId="Web-{CBA16A51-E1A3-4028-AA17-02F0E457B8F4}" dt="2022-01-17T17:25:04.762" v="117"/>
        <pc:sldMkLst>
          <pc:docMk/>
          <pc:sldMk cId="2988337737" sldId="280"/>
        </pc:sldMkLst>
        <pc:spChg chg="mod">
          <ac:chgData name="Zhigalov Roman" userId="1f97e9fdf7779aa5" providerId="Windows Live" clId="Web-{CBA16A51-E1A3-4028-AA17-02F0E457B8F4}" dt="2022-01-17T17:25:04.762" v="117"/>
          <ac:spMkLst>
            <pc:docMk/>
            <pc:sldMk cId="2988337737" sldId="280"/>
            <ac:spMk id="2" creationId="{0AC9385C-1F7B-4C57-B2DD-7CFCE3576FBE}"/>
          </ac:spMkLst>
        </pc:spChg>
        <pc:spChg chg="mod">
          <ac:chgData name="Zhigalov Roman" userId="1f97e9fdf7779aa5" providerId="Windows Live" clId="Web-{CBA16A51-E1A3-4028-AA17-02F0E457B8F4}" dt="2022-01-17T17:25:04.762" v="117"/>
          <ac:spMkLst>
            <pc:docMk/>
            <pc:sldMk cId="2988337737" sldId="280"/>
            <ac:spMk id="3" creationId="{AB371909-8047-47DE-AEA4-9BB056C2B4B8}"/>
          </ac:spMkLst>
        </pc:spChg>
        <pc:spChg chg="add">
          <ac:chgData name="Zhigalov Roman" userId="1f97e9fdf7779aa5" providerId="Windows Live" clId="Web-{CBA16A51-E1A3-4028-AA17-02F0E457B8F4}" dt="2022-01-17T17:25:04.762" v="117"/>
          <ac:spMkLst>
            <pc:docMk/>
            <pc:sldMk cId="2988337737" sldId="280"/>
            <ac:spMk id="9" creationId="{71B2258F-86CA-4D4D-8270-BC05FCDEBFB3}"/>
          </ac:spMkLst>
        </pc:spChg>
        <pc:picChg chg="add">
          <ac:chgData name="Zhigalov Roman" userId="1f97e9fdf7779aa5" providerId="Windows Live" clId="Web-{CBA16A51-E1A3-4028-AA17-02F0E457B8F4}" dt="2022-01-17T17:25:04.762" v="117"/>
          <ac:picMkLst>
            <pc:docMk/>
            <pc:sldMk cId="2988337737" sldId="280"/>
            <ac:picMk id="5" creationId="{899ED0C7-88E7-4159-A7ED-447AEA8CC943}"/>
          </ac:picMkLst>
        </pc:picChg>
      </pc:sldChg>
      <pc:sldChg chg="addSp delSp modSp new mod setBg">
        <pc:chgData name="Zhigalov Roman" userId="1f97e9fdf7779aa5" providerId="Windows Live" clId="Web-{CBA16A51-E1A3-4028-AA17-02F0E457B8F4}" dt="2022-01-17T17:30:16.252" v="204"/>
        <pc:sldMkLst>
          <pc:docMk/>
          <pc:sldMk cId="1765565679" sldId="281"/>
        </pc:sldMkLst>
        <pc:spChg chg="mod">
          <ac:chgData name="Zhigalov Roman" userId="1f97e9fdf7779aa5" providerId="Windows Live" clId="Web-{CBA16A51-E1A3-4028-AA17-02F0E457B8F4}" dt="2022-01-17T17:30:16.252" v="204"/>
          <ac:spMkLst>
            <pc:docMk/>
            <pc:sldMk cId="1765565679" sldId="281"/>
            <ac:spMk id="2" creationId="{63041FCD-3306-42F1-9708-8F9C353C9C46}"/>
          </ac:spMkLst>
        </pc:spChg>
        <pc:spChg chg="add del mod">
          <ac:chgData name="Zhigalov Roman" userId="1f97e9fdf7779aa5" providerId="Windows Live" clId="Web-{CBA16A51-E1A3-4028-AA17-02F0E457B8F4}" dt="2022-01-17T17:30:16.252" v="204"/>
          <ac:spMkLst>
            <pc:docMk/>
            <pc:sldMk cId="1765565679" sldId="281"/>
            <ac:spMk id="3" creationId="{2B9FB02D-099C-427D-8839-51648A1769AB}"/>
          </ac:spMkLst>
        </pc:spChg>
        <pc:spChg chg="add">
          <ac:chgData name="Zhigalov Roman" userId="1f97e9fdf7779aa5" providerId="Windows Live" clId="Web-{CBA16A51-E1A3-4028-AA17-02F0E457B8F4}" dt="2022-01-17T17:30:16.252" v="204"/>
          <ac:spMkLst>
            <pc:docMk/>
            <pc:sldMk cId="1765565679" sldId="281"/>
            <ac:spMk id="6" creationId="{8DF67618-B87B-4195-8E24-3B126F79FF55}"/>
          </ac:spMkLst>
        </pc:spChg>
        <pc:spChg chg="add del">
          <ac:chgData name="Zhigalov Roman" userId="1f97e9fdf7779aa5" providerId="Windows Live" clId="Web-{CBA16A51-E1A3-4028-AA17-02F0E457B8F4}" dt="2022-01-17T17:30:16.080" v="203"/>
          <ac:spMkLst>
            <pc:docMk/>
            <pc:sldMk cId="1765565679" sldId="281"/>
            <ac:spMk id="9" creationId="{B819A166-7571-4003-A6B8-B62034C3ED30}"/>
          </ac:spMkLst>
        </pc:spChg>
        <pc:spChg chg="add">
          <ac:chgData name="Zhigalov Roman" userId="1f97e9fdf7779aa5" providerId="Windows Live" clId="Web-{CBA16A51-E1A3-4028-AA17-02F0E457B8F4}" dt="2022-01-17T17:30:16.252" v="204"/>
          <ac:spMkLst>
            <pc:docMk/>
            <pc:sldMk cId="1765565679" sldId="281"/>
            <ac:spMk id="11" creationId="{64960379-9FF9-400A-A8A8-F5AB633FD3BF}"/>
          </ac:spMkLst>
        </pc:spChg>
        <pc:grpChg chg="add">
          <ac:chgData name="Zhigalov Roman" userId="1f97e9fdf7779aa5" providerId="Windows Live" clId="Web-{CBA16A51-E1A3-4028-AA17-02F0E457B8F4}" dt="2022-01-17T17:30:16.252" v="204"/>
          <ac:grpSpMkLst>
            <pc:docMk/>
            <pc:sldMk cId="1765565679" sldId="281"/>
            <ac:grpSpMk id="13" creationId="{2C491629-AE25-486B-9B22-2CE4EE8F7E47}"/>
          </ac:grpSpMkLst>
        </pc:grpChg>
        <pc:grpChg chg="add">
          <ac:chgData name="Zhigalov Roman" userId="1f97e9fdf7779aa5" providerId="Windows Live" clId="Web-{CBA16A51-E1A3-4028-AA17-02F0E457B8F4}" dt="2022-01-17T17:30:16.252" v="204"/>
          <ac:grpSpMkLst>
            <pc:docMk/>
            <pc:sldMk cId="1765565679" sldId="281"/>
            <ac:grpSpMk id="17" creationId="{43F5E015-E085-4624-B431-B42414448684}"/>
          </ac:grpSpMkLst>
        </pc:grpChg>
        <pc:graphicFrameChg chg="add del">
          <ac:chgData name="Zhigalov Roman" userId="1f97e9fdf7779aa5" providerId="Windows Live" clId="Web-{CBA16A51-E1A3-4028-AA17-02F0E457B8F4}" dt="2022-01-17T17:30:16.080" v="203"/>
          <ac:graphicFrameMkLst>
            <pc:docMk/>
            <pc:sldMk cId="1765565679" sldId="281"/>
            <ac:graphicFrameMk id="5" creationId="{AD48A7E0-9EE6-41B2-9D9C-BAB75BA4BE88}"/>
          </ac:graphicFrameMkLst>
        </pc:graphicFrameChg>
        <pc:graphicFrameChg chg="add">
          <ac:chgData name="Zhigalov Roman" userId="1f97e9fdf7779aa5" providerId="Windows Live" clId="Web-{CBA16A51-E1A3-4028-AA17-02F0E457B8F4}" dt="2022-01-17T17:30:16.252" v="204"/>
          <ac:graphicFrameMkLst>
            <pc:docMk/>
            <pc:sldMk cId="1765565679" sldId="281"/>
            <ac:graphicFrameMk id="7" creationId="{ACA62077-604F-4E87-B73D-E2035FFEDC20}"/>
          </ac:graphicFrameMkLst>
        </pc:graphicFrameChg>
      </pc:sldChg>
      <pc:sldChg chg="addSp delSp modSp new mod setBg">
        <pc:chgData name="Zhigalov Roman" userId="1f97e9fdf7779aa5" providerId="Windows Live" clId="Web-{CBA16A51-E1A3-4028-AA17-02F0E457B8F4}" dt="2022-01-17T17:31:51.504" v="223"/>
        <pc:sldMkLst>
          <pc:docMk/>
          <pc:sldMk cId="124276730" sldId="282"/>
        </pc:sldMkLst>
        <pc:spChg chg="mod ord">
          <ac:chgData name="Zhigalov Roman" userId="1f97e9fdf7779aa5" providerId="Windows Live" clId="Web-{CBA16A51-E1A3-4028-AA17-02F0E457B8F4}" dt="2022-01-17T17:31:51.504" v="223"/>
          <ac:spMkLst>
            <pc:docMk/>
            <pc:sldMk cId="124276730" sldId="282"/>
            <ac:spMk id="2" creationId="{6DA81A2C-6674-4419-9293-E740E5B20DEC}"/>
          </ac:spMkLst>
        </pc:spChg>
        <pc:spChg chg="del">
          <ac:chgData name="Zhigalov Roman" userId="1f97e9fdf7779aa5" providerId="Windows Live" clId="Web-{CBA16A51-E1A3-4028-AA17-02F0E457B8F4}" dt="2022-01-17T17:31:29.098" v="206"/>
          <ac:spMkLst>
            <pc:docMk/>
            <pc:sldMk cId="124276730" sldId="282"/>
            <ac:spMk id="3" creationId="{8A24267F-A6CA-4EFB-89C1-116DC9C299F8}"/>
          </ac:spMkLst>
        </pc:spChg>
        <pc:spChg chg="add">
          <ac:chgData name="Zhigalov Roman" userId="1f97e9fdf7779aa5" providerId="Windows Live" clId="Web-{CBA16A51-E1A3-4028-AA17-02F0E457B8F4}" dt="2022-01-17T17:31:51.504" v="223"/>
          <ac:spMkLst>
            <pc:docMk/>
            <pc:sldMk cId="124276730" sldId="282"/>
            <ac:spMk id="9" creationId="{37C89E4B-3C9F-44B9-8B86-D9E3D112D8EC}"/>
          </ac:spMkLst>
        </pc:spChg>
        <pc:picChg chg="add mod ord">
          <ac:chgData name="Zhigalov Roman" userId="1f97e9fdf7779aa5" providerId="Windows Live" clId="Web-{CBA16A51-E1A3-4028-AA17-02F0E457B8F4}" dt="2022-01-17T17:31:51.504" v="223"/>
          <ac:picMkLst>
            <pc:docMk/>
            <pc:sldMk cId="124276730" sldId="282"/>
            <ac:picMk id="4" creationId="{6BB20CBE-70CB-4299-902C-AAEEAB9E5DFA}"/>
          </ac:picMkLst>
        </pc:picChg>
        <pc:cxnChg chg="add">
          <ac:chgData name="Zhigalov Roman" userId="1f97e9fdf7779aa5" providerId="Windows Live" clId="Web-{CBA16A51-E1A3-4028-AA17-02F0E457B8F4}" dt="2022-01-17T17:31:51.504" v="223"/>
          <ac:cxnSpMkLst>
            <pc:docMk/>
            <pc:sldMk cId="124276730" sldId="282"/>
            <ac:cxnSpMk id="11" creationId="{AA2EAA10-076F-46BD-8F0F-B9A2FB77A85C}"/>
          </ac:cxnSpMkLst>
        </pc:cxnChg>
        <pc:cxnChg chg="add">
          <ac:chgData name="Zhigalov Roman" userId="1f97e9fdf7779aa5" providerId="Windows Live" clId="Web-{CBA16A51-E1A3-4028-AA17-02F0E457B8F4}" dt="2022-01-17T17:31:51.504" v="223"/>
          <ac:cxnSpMkLst>
            <pc:docMk/>
            <pc:sldMk cId="124276730" sldId="28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CBA16A51-E1A3-4028-AA17-02F0E457B8F4}" dt="2022-01-17T17:33:02.334" v="226"/>
        <pc:sldMkLst>
          <pc:docMk/>
          <pc:sldMk cId="2348858595" sldId="283"/>
        </pc:sldMkLst>
        <pc:spChg chg="del">
          <ac:chgData name="Zhigalov Roman" userId="1f97e9fdf7779aa5" providerId="Windows Live" clId="Web-{CBA16A51-E1A3-4028-AA17-02F0E457B8F4}" dt="2022-01-17T17:33:02.334" v="226"/>
          <ac:spMkLst>
            <pc:docMk/>
            <pc:sldMk cId="2348858595" sldId="283"/>
            <ac:spMk id="2" creationId="{70C4915B-39DC-4872-B5E8-5194A53E984A}"/>
          </ac:spMkLst>
        </pc:spChg>
        <pc:spChg chg="del">
          <ac:chgData name="Zhigalov Roman" userId="1f97e9fdf7779aa5" providerId="Windows Live" clId="Web-{CBA16A51-E1A3-4028-AA17-02F0E457B8F4}" dt="2022-01-17T17:32:59.865" v="225"/>
          <ac:spMkLst>
            <pc:docMk/>
            <pc:sldMk cId="2348858595" sldId="283"/>
            <ac:spMk id="3" creationId="{79030463-B881-40E7-BF8C-27BA01A11AC7}"/>
          </ac:spMkLst>
        </pc:spChg>
        <pc:spChg chg="add">
          <ac:chgData name="Zhigalov Roman" userId="1f97e9fdf7779aa5" providerId="Windows Live" clId="Web-{CBA16A51-E1A3-4028-AA17-02F0E457B8F4}" dt="2022-01-17T17:33:02.334" v="226"/>
          <ac:spMkLst>
            <pc:docMk/>
            <pc:sldMk cId="2348858595" sldId="283"/>
            <ac:spMk id="9" creationId="{42A4FC2C-047E-45A5-965D-8E1E3BF09BC6}"/>
          </ac:spMkLst>
        </pc:spChg>
        <pc:picChg chg="add mod ord">
          <ac:chgData name="Zhigalov Roman" userId="1f97e9fdf7779aa5" providerId="Windows Live" clId="Web-{CBA16A51-E1A3-4028-AA17-02F0E457B8F4}" dt="2022-01-17T17:33:02.334" v="226"/>
          <ac:picMkLst>
            <pc:docMk/>
            <pc:sldMk cId="2348858595" sldId="283"/>
            <ac:picMk id="4" creationId="{82A63E9E-7B46-4094-A378-394D598D3482}"/>
          </ac:picMkLst>
        </pc:picChg>
      </pc:sldChg>
      <pc:sldChg chg="addSp delSp modSp new mod setBg">
        <pc:chgData name="Zhigalov Roman" userId="1f97e9fdf7779aa5" providerId="Windows Live" clId="Web-{CBA16A51-E1A3-4028-AA17-02F0E457B8F4}" dt="2022-01-17T17:33:13.678" v="229"/>
        <pc:sldMkLst>
          <pc:docMk/>
          <pc:sldMk cId="3815058829" sldId="284"/>
        </pc:sldMkLst>
        <pc:spChg chg="del">
          <ac:chgData name="Zhigalov Roman" userId="1f97e9fdf7779aa5" providerId="Windows Live" clId="Web-{CBA16A51-E1A3-4028-AA17-02F0E457B8F4}" dt="2022-01-17T17:33:13.678" v="229"/>
          <ac:spMkLst>
            <pc:docMk/>
            <pc:sldMk cId="3815058829" sldId="284"/>
            <ac:spMk id="2" creationId="{58EAA75A-32F3-417B-8935-4E5C9C1396E7}"/>
          </ac:spMkLst>
        </pc:spChg>
        <pc:spChg chg="del">
          <ac:chgData name="Zhigalov Roman" userId="1f97e9fdf7779aa5" providerId="Windows Live" clId="Web-{CBA16A51-E1A3-4028-AA17-02F0E457B8F4}" dt="2022-01-17T17:33:11.178" v="228"/>
          <ac:spMkLst>
            <pc:docMk/>
            <pc:sldMk cId="3815058829" sldId="284"/>
            <ac:spMk id="3" creationId="{F4F3518E-5854-40FC-A4EA-E48394A641BD}"/>
          </ac:spMkLst>
        </pc:spChg>
        <pc:spChg chg="add">
          <ac:chgData name="Zhigalov Roman" userId="1f97e9fdf7779aa5" providerId="Windows Live" clId="Web-{CBA16A51-E1A3-4028-AA17-02F0E457B8F4}" dt="2022-01-17T17:33:13.678" v="229"/>
          <ac:spMkLst>
            <pc:docMk/>
            <pc:sldMk cId="3815058829" sldId="284"/>
            <ac:spMk id="9" creationId="{42A4FC2C-047E-45A5-965D-8E1E3BF09BC6}"/>
          </ac:spMkLst>
        </pc:spChg>
        <pc:picChg chg="add mod ord">
          <ac:chgData name="Zhigalov Roman" userId="1f97e9fdf7779aa5" providerId="Windows Live" clId="Web-{CBA16A51-E1A3-4028-AA17-02F0E457B8F4}" dt="2022-01-17T17:33:13.678" v="229"/>
          <ac:picMkLst>
            <pc:docMk/>
            <pc:sldMk cId="3815058829" sldId="284"/>
            <ac:picMk id="4" creationId="{A10D7313-8AC9-40A0-B2F8-A6E15A857F40}"/>
          </ac:picMkLst>
        </pc:picChg>
      </pc:sldChg>
      <pc:sldChg chg="addSp delSp modSp new mod setBg">
        <pc:chgData name="Zhigalov Roman" userId="1f97e9fdf7779aa5" providerId="Windows Live" clId="Web-{CBA16A51-E1A3-4028-AA17-02F0E457B8F4}" dt="2022-01-17T17:33:30.678" v="232"/>
        <pc:sldMkLst>
          <pc:docMk/>
          <pc:sldMk cId="1758058937" sldId="285"/>
        </pc:sldMkLst>
        <pc:spChg chg="del">
          <ac:chgData name="Zhigalov Roman" userId="1f97e9fdf7779aa5" providerId="Windows Live" clId="Web-{CBA16A51-E1A3-4028-AA17-02F0E457B8F4}" dt="2022-01-17T17:33:30.678" v="232"/>
          <ac:spMkLst>
            <pc:docMk/>
            <pc:sldMk cId="1758058937" sldId="285"/>
            <ac:spMk id="2" creationId="{6C215D5B-6C68-406B-8BA9-49BE712C3A1F}"/>
          </ac:spMkLst>
        </pc:spChg>
        <pc:spChg chg="del">
          <ac:chgData name="Zhigalov Roman" userId="1f97e9fdf7779aa5" providerId="Windows Live" clId="Web-{CBA16A51-E1A3-4028-AA17-02F0E457B8F4}" dt="2022-01-17T17:33:25.553" v="231"/>
          <ac:spMkLst>
            <pc:docMk/>
            <pc:sldMk cId="1758058937" sldId="285"/>
            <ac:spMk id="3" creationId="{E822F5EA-BC89-487C-A36B-6C0F4EA6DAD5}"/>
          </ac:spMkLst>
        </pc:spChg>
        <pc:spChg chg="add">
          <ac:chgData name="Zhigalov Roman" userId="1f97e9fdf7779aa5" providerId="Windows Live" clId="Web-{CBA16A51-E1A3-4028-AA17-02F0E457B8F4}" dt="2022-01-17T17:33:30.678" v="232"/>
          <ac:spMkLst>
            <pc:docMk/>
            <pc:sldMk cId="1758058937" sldId="285"/>
            <ac:spMk id="9" creationId="{42A4FC2C-047E-45A5-965D-8E1E3BF09BC6}"/>
          </ac:spMkLst>
        </pc:spChg>
        <pc:picChg chg="add mod ord">
          <ac:chgData name="Zhigalov Roman" userId="1f97e9fdf7779aa5" providerId="Windows Live" clId="Web-{CBA16A51-E1A3-4028-AA17-02F0E457B8F4}" dt="2022-01-17T17:33:30.678" v="232"/>
          <ac:picMkLst>
            <pc:docMk/>
            <pc:sldMk cId="1758058937" sldId="285"/>
            <ac:picMk id="4" creationId="{869F4D12-F90E-43C5-9079-6907A7075675}"/>
          </ac:picMkLst>
        </pc:picChg>
      </pc:sldChg>
      <pc:sldChg chg="modSp new">
        <pc:chgData name="Zhigalov Roman" userId="1f97e9fdf7779aa5" providerId="Windows Live" clId="Web-{CBA16A51-E1A3-4028-AA17-02F0E457B8F4}" dt="2022-01-17T17:33:38.069" v="238" actId="20577"/>
        <pc:sldMkLst>
          <pc:docMk/>
          <pc:sldMk cId="1617127035" sldId="286"/>
        </pc:sldMkLst>
        <pc:spChg chg="mod">
          <ac:chgData name="Zhigalov Roman" userId="1f97e9fdf7779aa5" providerId="Windows Live" clId="Web-{CBA16A51-E1A3-4028-AA17-02F0E457B8F4}" dt="2022-01-17T17:33:38.069" v="238" actId="20577"/>
          <ac:spMkLst>
            <pc:docMk/>
            <pc:sldMk cId="1617127035" sldId="286"/>
            <ac:spMk id="2" creationId="{E9FB0D79-6F82-4BC9-9E8F-6AEBD49EC95B}"/>
          </ac:spMkLst>
        </pc:spChg>
      </pc:sldChg>
      <pc:sldChg chg="modSp new">
        <pc:chgData name="Zhigalov Roman" userId="1f97e9fdf7779aa5" providerId="Windows Live" clId="Web-{CBA16A51-E1A3-4028-AA17-02F0E457B8F4}" dt="2022-01-17T17:33:48.663" v="252" actId="20577"/>
        <pc:sldMkLst>
          <pc:docMk/>
          <pc:sldMk cId="1024790230" sldId="287"/>
        </pc:sldMkLst>
        <pc:spChg chg="mod">
          <ac:chgData name="Zhigalov Roman" userId="1f97e9fdf7779aa5" providerId="Windows Live" clId="Web-{CBA16A51-E1A3-4028-AA17-02F0E457B8F4}" dt="2022-01-17T17:33:48.663" v="252" actId="20577"/>
          <ac:spMkLst>
            <pc:docMk/>
            <pc:sldMk cId="1024790230" sldId="287"/>
            <ac:spMk id="2" creationId="{473DA44E-EED9-4B9A-A4B7-CCA50DAA8FC8}"/>
          </ac:spMkLst>
        </pc:spChg>
        <pc:spChg chg="mod">
          <ac:chgData name="Zhigalov Roman" userId="1f97e9fdf7779aa5" providerId="Windows Live" clId="Web-{CBA16A51-E1A3-4028-AA17-02F0E457B8F4}" dt="2022-01-17T17:33:46.413" v="251"/>
          <ac:spMkLst>
            <pc:docMk/>
            <pc:sldMk cId="1024790230" sldId="287"/>
            <ac:spMk id="3" creationId="{5B4566E3-FD4D-4781-9B34-7226C2CAEAC7}"/>
          </ac:spMkLst>
        </pc:spChg>
      </pc:sldChg>
      <pc:sldChg chg="add">
        <pc:chgData name="Zhigalov Roman" userId="1f97e9fdf7779aa5" providerId="Windows Live" clId="Web-{CBA16A51-E1A3-4028-AA17-02F0E457B8F4}" dt="2022-01-17T17:35:09.446" v="253"/>
        <pc:sldMkLst>
          <pc:docMk/>
          <pc:sldMk cId="2342990904" sldId="288"/>
        </pc:sldMkLst>
      </pc:sldChg>
      <pc:sldMasterChg chg="add addSldLayout">
        <pc:chgData name="Zhigalov Roman" userId="1f97e9fdf7779aa5" providerId="Windows Live" clId="Web-{CBA16A51-E1A3-4028-AA17-02F0E457B8F4}" dt="2022-01-17T17:35:09.446" v="253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CBA16A51-E1A3-4028-AA17-02F0E457B8F4}" dt="2022-01-17T17:35:09.446" v="253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CBA16A51-E1A3-4028-AA17-02F0E457B8F4}" dt="2022-01-17T17:35:09.446" v="25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CBA16A51-E1A3-4028-AA17-02F0E457B8F4}" dt="2022-01-17T17:35:09.446" v="25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125C8-74D5-477B-92E3-C656380DCD3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0BB71B4-CF8B-4BC1-998F-CA89073A9260}">
      <dgm:prSet/>
      <dgm:spPr/>
      <dgm:t>
        <a:bodyPr/>
        <a:lstStyle/>
        <a:p>
          <a:r>
            <a:rPr lang="ru-RU"/>
            <a:t>Война за независимость </a:t>
          </a:r>
          <a:endParaRPr lang="en-US"/>
        </a:p>
      </dgm:t>
    </dgm:pt>
    <dgm:pt modelId="{AE370AA5-B0F6-4B73-8BA9-1836C49772D1}" type="parTrans" cxnId="{E80051A6-CA0D-4572-9D20-0A0E7636B507}">
      <dgm:prSet/>
      <dgm:spPr/>
      <dgm:t>
        <a:bodyPr/>
        <a:lstStyle/>
        <a:p>
          <a:endParaRPr lang="en-US"/>
        </a:p>
      </dgm:t>
    </dgm:pt>
    <dgm:pt modelId="{6C0BAB1D-817F-4FC7-8FD6-C8175A39CE77}" type="sibTrans" cxnId="{E80051A6-CA0D-4572-9D20-0A0E7636B507}">
      <dgm:prSet/>
      <dgm:spPr/>
      <dgm:t>
        <a:bodyPr/>
        <a:lstStyle/>
        <a:p>
          <a:endParaRPr lang="en-US"/>
        </a:p>
      </dgm:t>
    </dgm:pt>
    <dgm:pt modelId="{08FCA932-7E20-4F27-BEC5-E5777916A7C3}">
      <dgm:prSet/>
      <dgm:spPr/>
      <dgm:t>
        <a:bodyPr/>
        <a:lstStyle/>
        <a:p>
          <a:r>
            <a:rPr lang="ru-RU"/>
            <a:t>Экономическое и политическое развитие</a:t>
          </a:r>
          <a:endParaRPr lang="en-US"/>
        </a:p>
      </dgm:t>
    </dgm:pt>
    <dgm:pt modelId="{A300F74D-0B62-4B5B-BF1D-07C91C0D9208}" type="parTrans" cxnId="{EFD3DBF8-2D88-4115-9D59-2C8E72AC0813}">
      <dgm:prSet/>
      <dgm:spPr/>
      <dgm:t>
        <a:bodyPr/>
        <a:lstStyle/>
        <a:p>
          <a:endParaRPr lang="en-US"/>
        </a:p>
      </dgm:t>
    </dgm:pt>
    <dgm:pt modelId="{60227C06-6223-45CE-B479-045F13BB1146}" type="sibTrans" cxnId="{EFD3DBF8-2D88-4115-9D59-2C8E72AC0813}">
      <dgm:prSet/>
      <dgm:spPr/>
      <dgm:t>
        <a:bodyPr/>
        <a:lstStyle/>
        <a:p>
          <a:endParaRPr lang="en-US"/>
        </a:p>
      </dgm:t>
    </dgm:pt>
    <dgm:pt modelId="{0096BA4C-CE8A-4356-9A96-58B31BE6447B}">
      <dgm:prSet/>
      <dgm:spPr/>
      <dgm:t>
        <a:bodyPr/>
        <a:lstStyle/>
        <a:p>
          <a:r>
            <a:rPr lang="ru-RU"/>
            <a:t>Революция в Мексике</a:t>
          </a:r>
          <a:endParaRPr lang="en-US"/>
        </a:p>
      </dgm:t>
    </dgm:pt>
    <dgm:pt modelId="{833958EF-4249-417D-80DC-B5358AA67743}" type="parTrans" cxnId="{E480825A-7809-4E43-87D9-70E17D411291}">
      <dgm:prSet/>
      <dgm:spPr/>
      <dgm:t>
        <a:bodyPr/>
        <a:lstStyle/>
        <a:p>
          <a:endParaRPr lang="en-US"/>
        </a:p>
      </dgm:t>
    </dgm:pt>
    <dgm:pt modelId="{57802DBC-DAF1-437D-82FD-32AF9989EDA6}" type="sibTrans" cxnId="{E480825A-7809-4E43-87D9-70E17D411291}">
      <dgm:prSet/>
      <dgm:spPr/>
      <dgm:t>
        <a:bodyPr/>
        <a:lstStyle/>
        <a:p>
          <a:endParaRPr lang="en-US"/>
        </a:p>
      </dgm:t>
    </dgm:pt>
    <dgm:pt modelId="{FD411774-DAE9-43E5-8D9C-56D87FE94B08}">
      <dgm:prSet/>
      <dgm:spPr/>
      <dgm:t>
        <a:bodyPr/>
        <a:lstStyle/>
        <a:p>
          <a:r>
            <a:rPr lang="ru-RU"/>
            <a:t>Латиноамериканская культура</a:t>
          </a:r>
          <a:endParaRPr lang="en-US"/>
        </a:p>
      </dgm:t>
    </dgm:pt>
    <dgm:pt modelId="{12A6D838-5C88-40FF-B73B-CF62E251DAF4}" type="parTrans" cxnId="{2B0DB198-5E9D-4CBC-B203-4CA2967B23AC}">
      <dgm:prSet/>
      <dgm:spPr/>
      <dgm:t>
        <a:bodyPr/>
        <a:lstStyle/>
        <a:p>
          <a:endParaRPr lang="en-US"/>
        </a:p>
      </dgm:t>
    </dgm:pt>
    <dgm:pt modelId="{5D646A06-4B8B-48B2-8E89-7AA40B34E2AE}" type="sibTrans" cxnId="{2B0DB198-5E9D-4CBC-B203-4CA2967B23AC}">
      <dgm:prSet/>
      <dgm:spPr/>
      <dgm:t>
        <a:bodyPr/>
        <a:lstStyle/>
        <a:p>
          <a:endParaRPr lang="en-US"/>
        </a:p>
      </dgm:t>
    </dgm:pt>
    <dgm:pt modelId="{E8B2D7EC-57FA-4616-A517-CE9F6F0EDAA3}" type="pres">
      <dgm:prSet presAssocID="{8CA125C8-74D5-477B-92E3-C656380DCD37}" presName="linear" presStyleCnt="0">
        <dgm:presLayoutVars>
          <dgm:animLvl val="lvl"/>
          <dgm:resizeHandles val="exact"/>
        </dgm:presLayoutVars>
      </dgm:prSet>
      <dgm:spPr/>
    </dgm:pt>
    <dgm:pt modelId="{E3CF923F-D101-4979-A4AC-69734DC8A30D}" type="pres">
      <dgm:prSet presAssocID="{E0BB71B4-CF8B-4BC1-998F-CA89073A926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62E7B6C-06A8-4DCB-9D72-E81F1C608B60}" type="pres">
      <dgm:prSet presAssocID="{6C0BAB1D-817F-4FC7-8FD6-C8175A39CE77}" presName="spacer" presStyleCnt="0"/>
      <dgm:spPr/>
    </dgm:pt>
    <dgm:pt modelId="{83172DBC-F405-462C-B519-F4F48A1E653A}" type="pres">
      <dgm:prSet presAssocID="{08FCA932-7E20-4F27-BEC5-E5777916A7C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8576374-65BF-4B93-8405-FBEF110869FE}" type="pres">
      <dgm:prSet presAssocID="{60227C06-6223-45CE-B479-045F13BB1146}" presName="spacer" presStyleCnt="0"/>
      <dgm:spPr/>
    </dgm:pt>
    <dgm:pt modelId="{C29085DB-7A9D-4A7C-A752-251AFF8866A0}" type="pres">
      <dgm:prSet presAssocID="{0096BA4C-CE8A-4356-9A96-58B31BE6447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6382991-012F-49BB-AE45-9A87EE27EACB}" type="pres">
      <dgm:prSet presAssocID="{57802DBC-DAF1-437D-82FD-32AF9989EDA6}" presName="spacer" presStyleCnt="0"/>
      <dgm:spPr/>
    </dgm:pt>
    <dgm:pt modelId="{72EAED11-DD34-41F2-BC01-76AB2286C0E3}" type="pres">
      <dgm:prSet presAssocID="{FD411774-DAE9-43E5-8D9C-56D87FE94B08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3E5E601-3E13-48D4-9B18-6D7BF324B9F9}" type="presOf" srcId="{08FCA932-7E20-4F27-BEC5-E5777916A7C3}" destId="{83172DBC-F405-462C-B519-F4F48A1E653A}" srcOrd="0" destOrd="0" presId="urn:microsoft.com/office/officeart/2005/8/layout/vList2"/>
    <dgm:cxn modelId="{261C7C49-BB27-4194-9D75-1DD4F817DF52}" type="presOf" srcId="{0096BA4C-CE8A-4356-9A96-58B31BE6447B}" destId="{C29085DB-7A9D-4A7C-A752-251AFF8866A0}" srcOrd="0" destOrd="0" presId="urn:microsoft.com/office/officeart/2005/8/layout/vList2"/>
    <dgm:cxn modelId="{E480825A-7809-4E43-87D9-70E17D411291}" srcId="{8CA125C8-74D5-477B-92E3-C656380DCD37}" destId="{0096BA4C-CE8A-4356-9A96-58B31BE6447B}" srcOrd="2" destOrd="0" parTransId="{833958EF-4249-417D-80DC-B5358AA67743}" sibTransId="{57802DBC-DAF1-437D-82FD-32AF9989EDA6}"/>
    <dgm:cxn modelId="{2B0DB198-5E9D-4CBC-B203-4CA2967B23AC}" srcId="{8CA125C8-74D5-477B-92E3-C656380DCD37}" destId="{FD411774-DAE9-43E5-8D9C-56D87FE94B08}" srcOrd="3" destOrd="0" parTransId="{12A6D838-5C88-40FF-B73B-CF62E251DAF4}" sibTransId="{5D646A06-4B8B-48B2-8E89-7AA40B34E2AE}"/>
    <dgm:cxn modelId="{E80051A6-CA0D-4572-9D20-0A0E7636B507}" srcId="{8CA125C8-74D5-477B-92E3-C656380DCD37}" destId="{E0BB71B4-CF8B-4BC1-998F-CA89073A9260}" srcOrd="0" destOrd="0" parTransId="{AE370AA5-B0F6-4B73-8BA9-1836C49772D1}" sibTransId="{6C0BAB1D-817F-4FC7-8FD6-C8175A39CE77}"/>
    <dgm:cxn modelId="{BC57A6D1-489E-4D96-84E2-B07032CFAB38}" type="presOf" srcId="{8CA125C8-74D5-477B-92E3-C656380DCD37}" destId="{E8B2D7EC-57FA-4616-A517-CE9F6F0EDAA3}" srcOrd="0" destOrd="0" presId="urn:microsoft.com/office/officeart/2005/8/layout/vList2"/>
    <dgm:cxn modelId="{0913D8D8-8222-402B-943D-EEE2576AEC6E}" type="presOf" srcId="{E0BB71B4-CF8B-4BC1-998F-CA89073A9260}" destId="{E3CF923F-D101-4979-A4AC-69734DC8A30D}" srcOrd="0" destOrd="0" presId="urn:microsoft.com/office/officeart/2005/8/layout/vList2"/>
    <dgm:cxn modelId="{545D59E6-4C77-4138-8632-7BC77D0598C3}" type="presOf" srcId="{FD411774-DAE9-43E5-8D9C-56D87FE94B08}" destId="{72EAED11-DD34-41F2-BC01-76AB2286C0E3}" srcOrd="0" destOrd="0" presId="urn:microsoft.com/office/officeart/2005/8/layout/vList2"/>
    <dgm:cxn modelId="{EFD3DBF8-2D88-4115-9D59-2C8E72AC0813}" srcId="{8CA125C8-74D5-477B-92E3-C656380DCD37}" destId="{08FCA932-7E20-4F27-BEC5-E5777916A7C3}" srcOrd="1" destOrd="0" parTransId="{A300F74D-0B62-4B5B-BF1D-07C91C0D9208}" sibTransId="{60227C06-6223-45CE-B479-045F13BB1146}"/>
    <dgm:cxn modelId="{6AC01938-F5DE-4418-A59C-9E5DFC836925}" type="presParOf" srcId="{E8B2D7EC-57FA-4616-A517-CE9F6F0EDAA3}" destId="{E3CF923F-D101-4979-A4AC-69734DC8A30D}" srcOrd="0" destOrd="0" presId="urn:microsoft.com/office/officeart/2005/8/layout/vList2"/>
    <dgm:cxn modelId="{563266DC-DDB6-4A82-B317-57D68E695F9A}" type="presParOf" srcId="{E8B2D7EC-57FA-4616-A517-CE9F6F0EDAA3}" destId="{962E7B6C-06A8-4DCB-9D72-E81F1C608B60}" srcOrd="1" destOrd="0" presId="urn:microsoft.com/office/officeart/2005/8/layout/vList2"/>
    <dgm:cxn modelId="{63B5517C-E12D-4678-BF79-451F5FE664F3}" type="presParOf" srcId="{E8B2D7EC-57FA-4616-A517-CE9F6F0EDAA3}" destId="{83172DBC-F405-462C-B519-F4F48A1E653A}" srcOrd="2" destOrd="0" presId="urn:microsoft.com/office/officeart/2005/8/layout/vList2"/>
    <dgm:cxn modelId="{5986BDA4-2C4F-4ED5-83A3-DE36E3D9BBE7}" type="presParOf" srcId="{E8B2D7EC-57FA-4616-A517-CE9F6F0EDAA3}" destId="{28576374-65BF-4B93-8405-FBEF110869FE}" srcOrd="3" destOrd="0" presId="urn:microsoft.com/office/officeart/2005/8/layout/vList2"/>
    <dgm:cxn modelId="{2BFF6A06-95DE-4332-A41E-A6B55A3710B3}" type="presParOf" srcId="{E8B2D7EC-57FA-4616-A517-CE9F6F0EDAA3}" destId="{C29085DB-7A9D-4A7C-A752-251AFF8866A0}" srcOrd="4" destOrd="0" presId="urn:microsoft.com/office/officeart/2005/8/layout/vList2"/>
    <dgm:cxn modelId="{39AF48D1-595B-4389-A390-6795794D0E7A}" type="presParOf" srcId="{E8B2D7EC-57FA-4616-A517-CE9F6F0EDAA3}" destId="{46382991-012F-49BB-AE45-9A87EE27EACB}" srcOrd="5" destOrd="0" presId="urn:microsoft.com/office/officeart/2005/8/layout/vList2"/>
    <dgm:cxn modelId="{43416ADA-88A8-46E2-A2E1-754595C41811}" type="presParOf" srcId="{E8B2D7EC-57FA-4616-A517-CE9F6F0EDAA3}" destId="{72EAED11-DD34-41F2-BC01-76AB2286C0E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638010-54A8-4EC7-A643-1B3C5EE243D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B3F8D6B-F93B-4B39-9BE7-31AA5CEF285F}">
      <dgm:prSet/>
      <dgm:spPr/>
      <dgm:t>
        <a:bodyPr/>
        <a:lstStyle/>
        <a:p>
          <a:r>
            <a:rPr lang="ru-RU"/>
            <a:t>Экономический гнёт со стороны европейских стран</a:t>
          </a:r>
          <a:endParaRPr lang="en-US"/>
        </a:p>
      </dgm:t>
    </dgm:pt>
    <dgm:pt modelId="{4C4388B4-1180-45FB-8A40-2C2C266A784D}" type="parTrans" cxnId="{B59A6BCE-3557-4846-AA36-43ED2B2CCFE8}">
      <dgm:prSet/>
      <dgm:spPr/>
      <dgm:t>
        <a:bodyPr/>
        <a:lstStyle/>
        <a:p>
          <a:endParaRPr lang="en-US"/>
        </a:p>
      </dgm:t>
    </dgm:pt>
    <dgm:pt modelId="{0E881A9A-683C-4EC2-927F-3FA8A0C0F28A}" type="sibTrans" cxnId="{B59A6BCE-3557-4846-AA36-43ED2B2CCFE8}">
      <dgm:prSet/>
      <dgm:spPr/>
      <dgm:t>
        <a:bodyPr/>
        <a:lstStyle/>
        <a:p>
          <a:endParaRPr lang="en-US"/>
        </a:p>
      </dgm:t>
    </dgm:pt>
    <dgm:pt modelId="{BB16F658-CAC9-4D6A-A137-49DEB8F77C63}">
      <dgm:prSet/>
      <dgm:spPr/>
      <dgm:t>
        <a:bodyPr/>
        <a:lstStyle/>
        <a:p>
          <a:r>
            <a:rPr lang="ru-RU"/>
            <a:t>Экономическая отсталость региона</a:t>
          </a:r>
          <a:endParaRPr lang="en-US"/>
        </a:p>
      </dgm:t>
    </dgm:pt>
    <dgm:pt modelId="{9983506B-DE7E-4076-80C8-8C72C437A6C6}" type="parTrans" cxnId="{D35CD4C6-26E0-410B-9417-4E59E61B663F}">
      <dgm:prSet/>
      <dgm:spPr/>
      <dgm:t>
        <a:bodyPr/>
        <a:lstStyle/>
        <a:p>
          <a:endParaRPr lang="en-US"/>
        </a:p>
      </dgm:t>
    </dgm:pt>
    <dgm:pt modelId="{EA0AC755-6F39-4C5F-B829-7E84349B3F5A}" type="sibTrans" cxnId="{D35CD4C6-26E0-410B-9417-4E59E61B663F}">
      <dgm:prSet/>
      <dgm:spPr/>
      <dgm:t>
        <a:bodyPr/>
        <a:lstStyle/>
        <a:p>
          <a:endParaRPr lang="en-US"/>
        </a:p>
      </dgm:t>
    </dgm:pt>
    <dgm:pt modelId="{88EC7837-D74F-4AA0-ACB9-AD7E1333D2E0}">
      <dgm:prSet/>
      <dgm:spPr/>
      <dgm:t>
        <a:bodyPr/>
        <a:lstStyle/>
        <a:p>
          <a:r>
            <a:rPr lang="ru-RU"/>
            <a:t>Экономическая эксплуатация региона (вывоз ресурсов, ограничения на развитие промышленности)</a:t>
          </a:r>
          <a:endParaRPr lang="en-US"/>
        </a:p>
      </dgm:t>
    </dgm:pt>
    <dgm:pt modelId="{6C91D5C0-D061-44E2-939C-30CF1E80C685}" type="parTrans" cxnId="{C48E2F74-2B6F-463C-89E7-EC4E64F2DAF6}">
      <dgm:prSet/>
      <dgm:spPr/>
      <dgm:t>
        <a:bodyPr/>
        <a:lstStyle/>
        <a:p>
          <a:endParaRPr lang="en-US"/>
        </a:p>
      </dgm:t>
    </dgm:pt>
    <dgm:pt modelId="{2D04ADF9-ED81-47AF-8430-5DCC89631562}" type="sibTrans" cxnId="{C48E2F74-2B6F-463C-89E7-EC4E64F2DAF6}">
      <dgm:prSet/>
      <dgm:spPr/>
      <dgm:t>
        <a:bodyPr/>
        <a:lstStyle/>
        <a:p>
          <a:endParaRPr lang="en-US"/>
        </a:p>
      </dgm:t>
    </dgm:pt>
    <dgm:pt modelId="{F617B9C3-E35D-41E6-9B6C-59206B2EFC9F}">
      <dgm:prSet/>
      <dgm:spPr/>
      <dgm:t>
        <a:bodyPr/>
        <a:lstStyle/>
        <a:p>
          <a:r>
            <a:rPr lang="ru-RU"/>
            <a:t>Отсутствие полиитческих прав и свобод у местного населения</a:t>
          </a:r>
          <a:endParaRPr lang="en-US"/>
        </a:p>
      </dgm:t>
    </dgm:pt>
    <dgm:pt modelId="{155A4BA0-F737-4ED4-9E89-394FD4222276}" type="parTrans" cxnId="{D695F8FD-E9B1-4080-AC4E-C0C72925B3A0}">
      <dgm:prSet/>
      <dgm:spPr/>
      <dgm:t>
        <a:bodyPr/>
        <a:lstStyle/>
        <a:p>
          <a:endParaRPr lang="en-US"/>
        </a:p>
      </dgm:t>
    </dgm:pt>
    <dgm:pt modelId="{1F17340B-D7FB-46D1-A59B-2DC74ACF7E4F}" type="sibTrans" cxnId="{D695F8FD-E9B1-4080-AC4E-C0C72925B3A0}">
      <dgm:prSet/>
      <dgm:spPr/>
      <dgm:t>
        <a:bodyPr/>
        <a:lstStyle/>
        <a:p>
          <a:endParaRPr lang="en-US"/>
        </a:p>
      </dgm:t>
    </dgm:pt>
    <dgm:pt modelId="{3CE32471-4441-4D1C-A477-501FDD725E8F}" type="pres">
      <dgm:prSet presAssocID="{40638010-54A8-4EC7-A643-1B3C5EE243D9}" presName="linear" presStyleCnt="0">
        <dgm:presLayoutVars>
          <dgm:animLvl val="lvl"/>
          <dgm:resizeHandles val="exact"/>
        </dgm:presLayoutVars>
      </dgm:prSet>
      <dgm:spPr/>
    </dgm:pt>
    <dgm:pt modelId="{85BD2FB6-03D9-4DA2-B399-72E2F63299C4}" type="pres">
      <dgm:prSet presAssocID="{9B3F8D6B-F93B-4B39-9BE7-31AA5CEF285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232CFA6-BDF4-471B-B6B8-B471A66EE0ED}" type="pres">
      <dgm:prSet presAssocID="{0E881A9A-683C-4EC2-927F-3FA8A0C0F28A}" presName="spacer" presStyleCnt="0"/>
      <dgm:spPr/>
    </dgm:pt>
    <dgm:pt modelId="{D262C78C-78B7-49D7-AA4E-70A044DE0574}" type="pres">
      <dgm:prSet presAssocID="{BB16F658-CAC9-4D6A-A137-49DEB8F77C6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3E609EA-184C-47EA-9E4D-2064F0440240}" type="pres">
      <dgm:prSet presAssocID="{EA0AC755-6F39-4C5F-B829-7E84349B3F5A}" presName="spacer" presStyleCnt="0"/>
      <dgm:spPr/>
    </dgm:pt>
    <dgm:pt modelId="{C72ECA40-FE15-4654-A6A7-918C174BE9CB}" type="pres">
      <dgm:prSet presAssocID="{88EC7837-D74F-4AA0-ACB9-AD7E1333D2E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82BFF4D-510C-413A-9306-66DA8336A13A}" type="pres">
      <dgm:prSet presAssocID="{2D04ADF9-ED81-47AF-8430-5DCC89631562}" presName="spacer" presStyleCnt="0"/>
      <dgm:spPr/>
    </dgm:pt>
    <dgm:pt modelId="{22AFA11D-1E42-48F0-A67F-B86DB20CC5F2}" type="pres">
      <dgm:prSet presAssocID="{F617B9C3-E35D-41E6-9B6C-59206B2EFC9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066500-BDD3-4B6A-B402-203B4AD06F78}" type="presOf" srcId="{BB16F658-CAC9-4D6A-A137-49DEB8F77C63}" destId="{D262C78C-78B7-49D7-AA4E-70A044DE0574}" srcOrd="0" destOrd="0" presId="urn:microsoft.com/office/officeart/2005/8/layout/vList2"/>
    <dgm:cxn modelId="{6B53841A-F677-4338-A392-48C7BA676326}" type="presOf" srcId="{F617B9C3-E35D-41E6-9B6C-59206B2EFC9F}" destId="{22AFA11D-1E42-48F0-A67F-B86DB20CC5F2}" srcOrd="0" destOrd="0" presId="urn:microsoft.com/office/officeart/2005/8/layout/vList2"/>
    <dgm:cxn modelId="{C48E2F74-2B6F-463C-89E7-EC4E64F2DAF6}" srcId="{40638010-54A8-4EC7-A643-1B3C5EE243D9}" destId="{88EC7837-D74F-4AA0-ACB9-AD7E1333D2E0}" srcOrd="2" destOrd="0" parTransId="{6C91D5C0-D061-44E2-939C-30CF1E80C685}" sibTransId="{2D04ADF9-ED81-47AF-8430-5DCC89631562}"/>
    <dgm:cxn modelId="{75229F7B-3E9C-4D5F-96E9-7A16340EB2F8}" type="presOf" srcId="{40638010-54A8-4EC7-A643-1B3C5EE243D9}" destId="{3CE32471-4441-4D1C-A477-501FDD725E8F}" srcOrd="0" destOrd="0" presId="urn:microsoft.com/office/officeart/2005/8/layout/vList2"/>
    <dgm:cxn modelId="{24C7A8A5-41E4-486C-8F84-1F1D96FDE8D0}" type="presOf" srcId="{9B3F8D6B-F93B-4B39-9BE7-31AA5CEF285F}" destId="{85BD2FB6-03D9-4DA2-B399-72E2F63299C4}" srcOrd="0" destOrd="0" presId="urn:microsoft.com/office/officeart/2005/8/layout/vList2"/>
    <dgm:cxn modelId="{D35CD4C6-26E0-410B-9417-4E59E61B663F}" srcId="{40638010-54A8-4EC7-A643-1B3C5EE243D9}" destId="{BB16F658-CAC9-4D6A-A137-49DEB8F77C63}" srcOrd="1" destOrd="0" parTransId="{9983506B-DE7E-4076-80C8-8C72C437A6C6}" sibTransId="{EA0AC755-6F39-4C5F-B829-7E84349B3F5A}"/>
    <dgm:cxn modelId="{B59A6BCE-3557-4846-AA36-43ED2B2CCFE8}" srcId="{40638010-54A8-4EC7-A643-1B3C5EE243D9}" destId="{9B3F8D6B-F93B-4B39-9BE7-31AA5CEF285F}" srcOrd="0" destOrd="0" parTransId="{4C4388B4-1180-45FB-8A40-2C2C266A784D}" sibTransId="{0E881A9A-683C-4EC2-927F-3FA8A0C0F28A}"/>
    <dgm:cxn modelId="{B6C771E2-D24D-4901-BE82-B78F5A302F65}" type="presOf" srcId="{88EC7837-D74F-4AA0-ACB9-AD7E1333D2E0}" destId="{C72ECA40-FE15-4654-A6A7-918C174BE9CB}" srcOrd="0" destOrd="0" presId="urn:microsoft.com/office/officeart/2005/8/layout/vList2"/>
    <dgm:cxn modelId="{D695F8FD-E9B1-4080-AC4E-C0C72925B3A0}" srcId="{40638010-54A8-4EC7-A643-1B3C5EE243D9}" destId="{F617B9C3-E35D-41E6-9B6C-59206B2EFC9F}" srcOrd="3" destOrd="0" parTransId="{155A4BA0-F737-4ED4-9E89-394FD4222276}" sibTransId="{1F17340B-D7FB-46D1-A59B-2DC74ACF7E4F}"/>
    <dgm:cxn modelId="{26F34572-384A-4B59-A5A4-DE5A7D76481E}" type="presParOf" srcId="{3CE32471-4441-4D1C-A477-501FDD725E8F}" destId="{85BD2FB6-03D9-4DA2-B399-72E2F63299C4}" srcOrd="0" destOrd="0" presId="urn:microsoft.com/office/officeart/2005/8/layout/vList2"/>
    <dgm:cxn modelId="{F28D0109-FE19-4106-A974-28C56A84EF06}" type="presParOf" srcId="{3CE32471-4441-4D1C-A477-501FDD725E8F}" destId="{D232CFA6-BDF4-471B-B6B8-B471A66EE0ED}" srcOrd="1" destOrd="0" presId="urn:microsoft.com/office/officeart/2005/8/layout/vList2"/>
    <dgm:cxn modelId="{FDEF6046-96FA-46D2-8962-05AD13A01BED}" type="presParOf" srcId="{3CE32471-4441-4D1C-A477-501FDD725E8F}" destId="{D262C78C-78B7-49D7-AA4E-70A044DE0574}" srcOrd="2" destOrd="0" presId="urn:microsoft.com/office/officeart/2005/8/layout/vList2"/>
    <dgm:cxn modelId="{E73FCB01-4E50-4E0A-859D-3410B4F89912}" type="presParOf" srcId="{3CE32471-4441-4D1C-A477-501FDD725E8F}" destId="{B3E609EA-184C-47EA-9E4D-2064F0440240}" srcOrd="3" destOrd="0" presId="urn:microsoft.com/office/officeart/2005/8/layout/vList2"/>
    <dgm:cxn modelId="{9D8581EE-01B7-4EB8-889D-A25E5C1F9C10}" type="presParOf" srcId="{3CE32471-4441-4D1C-A477-501FDD725E8F}" destId="{C72ECA40-FE15-4654-A6A7-918C174BE9CB}" srcOrd="4" destOrd="0" presId="urn:microsoft.com/office/officeart/2005/8/layout/vList2"/>
    <dgm:cxn modelId="{40E8D167-FE7D-4B38-9E94-A8841DF37C24}" type="presParOf" srcId="{3CE32471-4441-4D1C-A477-501FDD725E8F}" destId="{C82BFF4D-510C-413A-9306-66DA8336A13A}" srcOrd="5" destOrd="0" presId="urn:microsoft.com/office/officeart/2005/8/layout/vList2"/>
    <dgm:cxn modelId="{E76709F1-D316-4321-ACA3-6CEC87FD414C}" type="presParOf" srcId="{3CE32471-4441-4D1C-A477-501FDD725E8F}" destId="{22AFA11D-1E42-48F0-A67F-B86DB20CC5F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41FE93-6A05-4DAE-B891-890175058A9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A5688084-15F2-4EC0-86CD-1A500AD88618}">
      <dgm:prSet/>
      <dgm:spPr/>
      <dgm:t>
        <a:bodyPr/>
        <a:lstStyle/>
        <a:p>
          <a:r>
            <a:rPr lang="ru-RU"/>
            <a:t>Постоянный гражданские войны и революции</a:t>
          </a:r>
          <a:endParaRPr lang="en-US"/>
        </a:p>
      </dgm:t>
    </dgm:pt>
    <dgm:pt modelId="{C3385248-9168-421C-94A9-EE617AFC03C7}" type="parTrans" cxnId="{4F9A131D-7473-48A8-AEF0-01B4823FF656}">
      <dgm:prSet/>
      <dgm:spPr/>
      <dgm:t>
        <a:bodyPr/>
        <a:lstStyle/>
        <a:p>
          <a:endParaRPr lang="en-US"/>
        </a:p>
      </dgm:t>
    </dgm:pt>
    <dgm:pt modelId="{B38945EC-582F-4FBE-9605-277D406603D7}" type="sibTrans" cxnId="{4F9A131D-7473-48A8-AEF0-01B4823FF656}">
      <dgm:prSet/>
      <dgm:spPr/>
      <dgm:t>
        <a:bodyPr/>
        <a:lstStyle/>
        <a:p>
          <a:endParaRPr lang="en-US"/>
        </a:p>
      </dgm:t>
    </dgm:pt>
    <dgm:pt modelId="{5B728312-2ECA-40E6-BBB5-34D7A5939B8F}">
      <dgm:prSet/>
      <dgm:spPr/>
      <dgm:t>
        <a:bodyPr/>
        <a:lstStyle/>
        <a:p>
          <a:r>
            <a:rPr lang="ru-RU"/>
            <a:t>Отсутствие политической стабильности</a:t>
          </a:r>
          <a:endParaRPr lang="en-US"/>
        </a:p>
      </dgm:t>
    </dgm:pt>
    <dgm:pt modelId="{20D8F9CC-435D-4C1D-9E0B-8CEF6BC4153E}" type="parTrans" cxnId="{B1B79C73-904E-4A2D-8B35-C00096E76538}">
      <dgm:prSet/>
      <dgm:spPr/>
      <dgm:t>
        <a:bodyPr/>
        <a:lstStyle/>
        <a:p>
          <a:endParaRPr lang="en-US"/>
        </a:p>
      </dgm:t>
    </dgm:pt>
    <dgm:pt modelId="{DC607D9B-737F-4989-AA68-38F4331D0ADD}" type="sibTrans" cxnId="{B1B79C73-904E-4A2D-8B35-C00096E76538}">
      <dgm:prSet/>
      <dgm:spPr/>
      <dgm:t>
        <a:bodyPr/>
        <a:lstStyle/>
        <a:p>
          <a:endParaRPr lang="en-US"/>
        </a:p>
      </dgm:t>
    </dgm:pt>
    <dgm:pt modelId="{13DE617F-14B7-4CC4-B5BB-B280E5EF2E0B}">
      <dgm:prSet/>
      <dgm:spPr/>
      <dgm:t>
        <a:bodyPr/>
        <a:lstStyle/>
        <a:p>
          <a:r>
            <a:rPr lang="ru-RU"/>
            <a:t>Приход в ряде стран к власти военных</a:t>
          </a:r>
          <a:endParaRPr lang="en-US"/>
        </a:p>
      </dgm:t>
    </dgm:pt>
    <dgm:pt modelId="{07C2DFF4-50E5-4725-9186-E4E169ACAC44}" type="parTrans" cxnId="{3064CCA0-4802-42F9-A671-171D8186F6D6}">
      <dgm:prSet/>
      <dgm:spPr/>
      <dgm:t>
        <a:bodyPr/>
        <a:lstStyle/>
        <a:p>
          <a:endParaRPr lang="en-US"/>
        </a:p>
      </dgm:t>
    </dgm:pt>
    <dgm:pt modelId="{BF014329-D51F-4F55-8147-D88270EEC10C}" type="sibTrans" cxnId="{3064CCA0-4802-42F9-A671-171D8186F6D6}">
      <dgm:prSet/>
      <dgm:spPr/>
      <dgm:t>
        <a:bodyPr/>
        <a:lstStyle/>
        <a:p>
          <a:endParaRPr lang="en-US"/>
        </a:p>
      </dgm:t>
    </dgm:pt>
    <dgm:pt modelId="{3B4D60B8-C0D4-4C01-B19F-E5CC61BF5517}">
      <dgm:prSet/>
      <dgm:spPr/>
      <dgm:t>
        <a:bodyPr/>
        <a:lstStyle/>
        <a:p>
          <a:r>
            <a:rPr lang="ru-RU"/>
            <a:t>Усиление освободительного движения на Кубе </a:t>
          </a:r>
          <a:endParaRPr lang="en-US"/>
        </a:p>
      </dgm:t>
    </dgm:pt>
    <dgm:pt modelId="{0316368F-3675-46F1-84BD-F30E4F5495FA}" type="parTrans" cxnId="{62C94F30-FE6D-447A-9BB0-2A018E1CCFC3}">
      <dgm:prSet/>
      <dgm:spPr/>
      <dgm:t>
        <a:bodyPr/>
        <a:lstStyle/>
        <a:p>
          <a:endParaRPr lang="en-US"/>
        </a:p>
      </dgm:t>
    </dgm:pt>
    <dgm:pt modelId="{81291DAC-2E47-48A1-9E48-366CC20F259D}" type="sibTrans" cxnId="{62C94F30-FE6D-447A-9BB0-2A018E1CCFC3}">
      <dgm:prSet/>
      <dgm:spPr/>
      <dgm:t>
        <a:bodyPr/>
        <a:lstStyle/>
        <a:p>
          <a:endParaRPr lang="en-US"/>
        </a:p>
      </dgm:t>
    </dgm:pt>
    <dgm:pt modelId="{E6CB6A98-C4C7-4B81-A557-AAB2AC2777AE}" type="pres">
      <dgm:prSet presAssocID="{AC41FE93-6A05-4DAE-B891-890175058A97}" presName="linear" presStyleCnt="0">
        <dgm:presLayoutVars>
          <dgm:animLvl val="lvl"/>
          <dgm:resizeHandles val="exact"/>
        </dgm:presLayoutVars>
      </dgm:prSet>
      <dgm:spPr/>
    </dgm:pt>
    <dgm:pt modelId="{C2B9D5C8-2B7B-45A7-943B-07525FAEAD89}" type="pres">
      <dgm:prSet presAssocID="{A5688084-15F2-4EC0-86CD-1A500AD8861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E4E179A-8059-4E3C-98D8-48D2402EE457}" type="pres">
      <dgm:prSet presAssocID="{B38945EC-582F-4FBE-9605-277D406603D7}" presName="spacer" presStyleCnt="0"/>
      <dgm:spPr/>
    </dgm:pt>
    <dgm:pt modelId="{99203C76-305C-4A96-9A4D-DEDF6D1A620D}" type="pres">
      <dgm:prSet presAssocID="{5B728312-2ECA-40E6-BBB5-34D7A5939B8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F1D5050-9CBD-4E80-9DAB-799479084374}" type="pres">
      <dgm:prSet presAssocID="{DC607D9B-737F-4989-AA68-38F4331D0ADD}" presName="spacer" presStyleCnt="0"/>
      <dgm:spPr/>
    </dgm:pt>
    <dgm:pt modelId="{26E56CA0-E859-4B8C-8B87-512B6CCE3E55}" type="pres">
      <dgm:prSet presAssocID="{13DE617F-14B7-4CC4-B5BB-B280E5EF2E0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F1166EE-2D04-47D5-ADB3-AA253534D65B}" type="pres">
      <dgm:prSet presAssocID="{BF014329-D51F-4F55-8147-D88270EEC10C}" presName="spacer" presStyleCnt="0"/>
      <dgm:spPr/>
    </dgm:pt>
    <dgm:pt modelId="{160BDD0F-3F9D-4A93-A450-1B672C1E3615}" type="pres">
      <dgm:prSet presAssocID="{3B4D60B8-C0D4-4C01-B19F-E5CC61BF55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F9A131D-7473-48A8-AEF0-01B4823FF656}" srcId="{AC41FE93-6A05-4DAE-B891-890175058A97}" destId="{A5688084-15F2-4EC0-86CD-1A500AD88618}" srcOrd="0" destOrd="0" parTransId="{C3385248-9168-421C-94A9-EE617AFC03C7}" sibTransId="{B38945EC-582F-4FBE-9605-277D406603D7}"/>
    <dgm:cxn modelId="{62C94F30-FE6D-447A-9BB0-2A018E1CCFC3}" srcId="{AC41FE93-6A05-4DAE-B891-890175058A97}" destId="{3B4D60B8-C0D4-4C01-B19F-E5CC61BF5517}" srcOrd="3" destOrd="0" parTransId="{0316368F-3675-46F1-84BD-F30E4F5495FA}" sibTransId="{81291DAC-2E47-48A1-9E48-366CC20F259D}"/>
    <dgm:cxn modelId="{BBC14064-F88A-4E02-8F46-0DEF959A4C49}" type="presOf" srcId="{13DE617F-14B7-4CC4-B5BB-B280E5EF2E0B}" destId="{26E56CA0-E859-4B8C-8B87-512B6CCE3E55}" srcOrd="0" destOrd="0" presId="urn:microsoft.com/office/officeart/2005/8/layout/vList2"/>
    <dgm:cxn modelId="{B1B79C73-904E-4A2D-8B35-C00096E76538}" srcId="{AC41FE93-6A05-4DAE-B891-890175058A97}" destId="{5B728312-2ECA-40E6-BBB5-34D7A5939B8F}" srcOrd="1" destOrd="0" parTransId="{20D8F9CC-435D-4C1D-9E0B-8CEF6BC4153E}" sibTransId="{DC607D9B-737F-4989-AA68-38F4331D0ADD}"/>
    <dgm:cxn modelId="{E784FC59-DBBC-4364-95E9-97ED1630DDCE}" type="presOf" srcId="{3B4D60B8-C0D4-4C01-B19F-E5CC61BF5517}" destId="{160BDD0F-3F9D-4A93-A450-1B672C1E3615}" srcOrd="0" destOrd="0" presId="urn:microsoft.com/office/officeart/2005/8/layout/vList2"/>
    <dgm:cxn modelId="{3064CCA0-4802-42F9-A671-171D8186F6D6}" srcId="{AC41FE93-6A05-4DAE-B891-890175058A97}" destId="{13DE617F-14B7-4CC4-B5BB-B280E5EF2E0B}" srcOrd="2" destOrd="0" parTransId="{07C2DFF4-50E5-4725-9186-E4E169ACAC44}" sibTransId="{BF014329-D51F-4F55-8147-D88270EEC10C}"/>
    <dgm:cxn modelId="{AD29B4B7-B406-4016-BDAC-EAB24688A4C3}" type="presOf" srcId="{5B728312-2ECA-40E6-BBB5-34D7A5939B8F}" destId="{99203C76-305C-4A96-9A4D-DEDF6D1A620D}" srcOrd="0" destOrd="0" presId="urn:microsoft.com/office/officeart/2005/8/layout/vList2"/>
    <dgm:cxn modelId="{76A412CA-9DC3-4566-A1CE-53949AF1C373}" type="presOf" srcId="{A5688084-15F2-4EC0-86CD-1A500AD88618}" destId="{C2B9D5C8-2B7B-45A7-943B-07525FAEAD89}" srcOrd="0" destOrd="0" presId="urn:microsoft.com/office/officeart/2005/8/layout/vList2"/>
    <dgm:cxn modelId="{30CED9E1-9D40-4544-9DC7-C6017CC7CFC4}" type="presOf" srcId="{AC41FE93-6A05-4DAE-B891-890175058A97}" destId="{E6CB6A98-C4C7-4B81-A557-AAB2AC2777AE}" srcOrd="0" destOrd="0" presId="urn:microsoft.com/office/officeart/2005/8/layout/vList2"/>
    <dgm:cxn modelId="{D518BDC7-A05F-4CBF-B207-1AC7033D4BEB}" type="presParOf" srcId="{E6CB6A98-C4C7-4B81-A557-AAB2AC2777AE}" destId="{C2B9D5C8-2B7B-45A7-943B-07525FAEAD89}" srcOrd="0" destOrd="0" presId="urn:microsoft.com/office/officeart/2005/8/layout/vList2"/>
    <dgm:cxn modelId="{DF24CC9A-3828-4743-9805-F947CA9F2C0C}" type="presParOf" srcId="{E6CB6A98-C4C7-4B81-A557-AAB2AC2777AE}" destId="{6E4E179A-8059-4E3C-98D8-48D2402EE457}" srcOrd="1" destOrd="0" presId="urn:microsoft.com/office/officeart/2005/8/layout/vList2"/>
    <dgm:cxn modelId="{61D9235F-8888-4702-9AB4-996E86BF2306}" type="presParOf" srcId="{E6CB6A98-C4C7-4B81-A557-AAB2AC2777AE}" destId="{99203C76-305C-4A96-9A4D-DEDF6D1A620D}" srcOrd="2" destOrd="0" presId="urn:microsoft.com/office/officeart/2005/8/layout/vList2"/>
    <dgm:cxn modelId="{66B99987-AF92-43EF-886B-23343F25FE27}" type="presParOf" srcId="{E6CB6A98-C4C7-4B81-A557-AAB2AC2777AE}" destId="{3F1D5050-9CBD-4E80-9DAB-799479084374}" srcOrd="3" destOrd="0" presId="urn:microsoft.com/office/officeart/2005/8/layout/vList2"/>
    <dgm:cxn modelId="{95EAF42C-F49A-402F-B316-04CDD95F2534}" type="presParOf" srcId="{E6CB6A98-C4C7-4B81-A557-AAB2AC2777AE}" destId="{26E56CA0-E859-4B8C-8B87-512B6CCE3E55}" srcOrd="4" destOrd="0" presId="urn:microsoft.com/office/officeart/2005/8/layout/vList2"/>
    <dgm:cxn modelId="{BB34DAAF-D504-478F-B5F4-8FCEC90086B9}" type="presParOf" srcId="{E6CB6A98-C4C7-4B81-A557-AAB2AC2777AE}" destId="{6F1166EE-2D04-47D5-ADB3-AA253534D65B}" srcOrd="5" destOrd="0" presId="urn:microsoft.com/office/officeart/2005/8/layout/vList2"/>
    <dgm:cxn modelId="{443AD257-157D-413E-B2BD-9E6EF1837D3D}" type="presParOf" srcId="{E6CB6A98-C4C7-4B81-A557-AAB2AC2777AE}" destId="{160BDD0F-3F9D-4A93-A450-1B672C1E3615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BF825C9-5DB0-44BF-AAB5-5DD51A43E08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1E6CE12-8198-4888-820E-029A8802FCC7}">
      <dgm:prSet/>
      <dgm:spPr/>
      <dgm:t>
        <a:bodyPr/>
        <a:lstStyle/>
        <a:p>
          <a:r>
            <a:rPr lang="ru-RU"/>
            <a:t>Принятие конституции и проведение аграрной реформы (крестьяне получили землю)</a:t>
          </a:r>
          <a:endParaRPr lang="en-US"/>
        </a:p>
      </dgm:t>
    </dgm:pt>
    <dgm:pt modelId="{BB97AC72-654F-49CF-B695-63FA51229113}" type="parTrans" cxnId="{112339C7-79FE-487C-BEF1-8A47D8ABA560}">
      <dgm:prSet/>
      <dgm:spPr/>
      <dgm:t>
        <a:bodyPr/>
        <a:lstStyle/>
        <a:p>
          <a:endParaRPr lang="en-US"/>
        </a:p>
      </dgm:t>
    </dgm:pt>
    <dgm:pt modelId="{E833E1C3-441F-4CB3-A98F-342DBBC8B293}" type="sibTrans" cxnId="{112339C7-79FE-487C-BEF1-8A47D8ABA560}">
      <dgm:prSet/>
      <dgm:spPr/>
      <dgm:t>
        <a:bodyPr/>
        <a:lstStyle/>
        <a:p>
          <a:endParaRPr lang="en-US"/>
        </a:p>
      </dgm:t>
    </dgm:pt>
    <dgm:pt modelId="{C92572AC-3D93-4CDC-AA21-9C404FD66515}">
      <dgm:prSet/>
      <dgm:spPr/>
      <dgm:t>
        <a:bodyPr/>
        <a:lstStyle/>
        <a:p>
          <a:r>
            <a:rPr lang="ru-RU"/>
            <a:t>Введение 8-часового рабочего дня</a:t>
          </a:r>
          <a:endParaRPr lang="en-US"/>
        </a:p>
      </dgm:t>
    </dgm:pt>
    <dgm:pt modelId="{674B1D6D-CE58-42D4-991B-022EAA9D8A4F}" type="parTrans" cxnId="{9E42FD48-6390-443A-9138-890497CB278A}">
      <dgm:prSet/>
      <dgm:spPr/>
      <dgm:t>
        <a:bodyPr/>
        <a:lstStyle/>
        <a:p>
          <a:endParaRPr lang="en-US"/>
        </a:p>
      </dgm:t>
    </dgm:pt>
    <dgm:pt modelId="{BEE467E6-CA00-4BDB-B9DD-8AF554F461C3}" type="sibTrans" cxnId="{9E42FD48-6390-443A-9138-890497CB278A}">
      <dgm:prSet/>
      <dgm:spPr/>
      <dgm:t>
        <a:bodyPr/>
        <a:lstStyle/>
        <a:p>
          <a:endParaRPr lang="en-US"/>
        </a:p>
      </dgm:t>
    </dgm:pt>
    <dgm:pt modelId="{239A34F5-534D-4163-A560-C11E22BC44A5}">
      <dgm:prSet/>
      <dgm:spPr/>
      <dgm:t>
        <a:bodyPr/>
        <a:lstStyle/>
        <a:p>
          <a:r>
            <a:rPr lang="ru-RU"/>
            <a:t>Ограничение прав иностранного капитала</a:t>
          </a:r>
          <a:endParaRPr lang="en-US"/>
        </a:p>
      </dgm:t>
    </dgm:pt>
    <dgm:pt modelId="{1C753BD7-CE4D-4D83-A947-AB830D4E64D8}" type="parTrans" cxnId="{261943BF-085B-4368-9A31-F4F5530BCA01}">
      <dgm:prSet/>
      <dgm:spPr/>
      <dgm:t>
        <a:bodyPr/>
        <a:lstStyle/>
        <a:p>
          <a:endParaRPr lang="en-US"/>
        </a:p>
      </dgm:t>
    </dgm:pt>
    <dgm:pt modelId="{EB456010-101E-42A6-9F08-96C0382C5A36}" type="sibTrans" cxnId="{261943BF-085B-4368-9A31-F4F5530BCA01}">
      <dgm:prSet/>
      <dgm:spPr/>
      <dgm:t>
        <a:bodyPr/>
        <a:lstStyle/>
        <a:p>
          <a:endParaRPr lang="en-US"/>
        </a:p>
      </dgm:t>
    </dgm:pt>
    <dgm:pt modelId="{EFD3EDBB-F12A-4277-AE2F-F063CB6488A2}">
      <dgm:prSet/>
      <dgm:spPr/>
      <dgm:t>
        <a:bodyPr/>
        <a:lstStyle/>
        <a:p>
          <a:r>
            <a:rPr lang="ru-RU"/>
            <a:t>Национализация земли и предприятий</a:t>
          </a:r>
          <a:endParaRPr lang="en-US"/>
        </a:p>
      </dgm:t>
    </dgm:pt>
    <dgm:pt modelId="{EB81C6D8-C18F-44E8-A910-FFC2993C17DC}" type="parTrans" cxnId="{DC9C2AC3-D7FD-452E-B609-13D803B6B14F}">
      <dgm:prSet/>
      <dgm:spPr/>
      <dgm:t>
        <a:bodyPr/>
        <a:lstStyle/>
        <a:p>
          <a:endParaRPr lang="en-US"/>
        </a:p>
      </dgm:t>
    </dgm:pt>
    <dgm:pt modelId="{812E42FD-6BD6-4E86-80FD-5B9AE0533BE9}" type="sibTrans" cxnId="{DC9C2AC3-D7FD-452E-B609-13D803B6B14F}">
      <dgm:prSet/>
      <dgm:spPr/>
      <dgm:t>
        <a:bodyPr/>
        <a:lstStyle/>
        <a:p>
          <a:endParaRPr lang="en-US"/>
        </a:p>
      </dgm:t>
    </dgm:pt>
    <dgm:pt modelId="{4FEC546F-5FF5-4504-A0EA-13444ABFB6A7}">
      <dgm:prSet/>
      <dgm:spPr/>
      <dgm:t>
        <a:bodyPr/>
        <a:lstStyle/>
        <a:p>
          <a:r>
            <a:rPr lang="ru-RU"/>
            <a:t>Ограничение прав духовенства</a:t>
          </a:r>
          <a:endParaRPr lang="en-US"/>
        </a:p>
      </dgm:t>
    </dgm:pt>
    <dgm:pt modelId="{E7D144D9-5A94-4091-9F6A-8A36DB7888AB}" type="parTrans" cxnId="{F920374E-4AA0-474C-913E-EDC8AD514E3F}">
      <dgm:prSet/>
      <dgm:spPr/>
      <dgm:t>
        <a:bodyPr/>
        <a:lstStyle/>
        <a:p>
          <a:endParaRPr lang="en-US"/>
        </a:p>
      </dgm:t>
    </dgm:pt>
    <dgm:pt modelId="{A3B140A0-2F18-4C56-8FCF-BF7EB3B4D26B}" type="sibTrans" cxnId="{F920374E-4AA0-474C-913E-EDC8AD514E3F}">
      <dgm:prSet/>
      <dgm:spPr/>
      <dgm:t>
        <a:bodyPr/>
        <a:lstStyle/>
        <a:p>
          <a:endParaRPr lang="en-US"/>
        </a:p>
      </dgm:t>
    </dgm:pt>
    <dgm:pt modelId="{D9A8931C-F29F-4FFC-95B6-03F10EB80A2F}" type="pres">
      <dgm:prSet presAssocID="{FBF825C9-5DB0-44BF-AAB5-5DD51A43E08E}" presName="linear" presStyleCnt="0">
        <dgm:presLayoutVars>
          <dgm:animLvl val="lvl"/>
          <dgm:resizeHandles val="exact"/>
        </dgm:presLayoutVars>
      </dgm:prSet>
      <dgm:spPr/>
    </dgm:pt>
    <dgm:pt modelId="{DE97421E-8E73-426C-A351-E3D344958A2D}" type="pres">
      <dgm:prSet presAssocID="{71E6CE12-8198-4888-820E-029A8802FCC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2AC94F0-863A-4202-915C-38789112D18A}" type="pres">
      <dgm:prSet presAssocID="{E833E1C3-441F-4CB3-A98F-342DBBC8B293}" presName="spacer" presStyleCnt="0"/>
      <dgm:spPr/>
    </dgm:pt>
    <dgm:pt modelId="{13766361-9C5B-467B-B35C-DFD7E61FDFAB}" type="pres">
      <dgm:prSet presAssocID="{C92572AC-3D93-4CDC-AA21-9C404FD6651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D98A664-7650-40E4-8B49-7214FF64E166}" type="pres">
      <dgm:prSet presAssocID="{BEE467E6-CA00-4BDB-B9DD-8AF554F461C3}" presName="spacer" presStyleCnt="0"/>
      <dgm:spPr/>
    </dgm:pt>
    <dgm:pt modelId="{54C8E702-8DFC-4C4E-A11B-5CD3CEC2E28A}" type="pres">
      <dgm:prSet presAssocID="{239A34F5-534D-4163-A560-C11E22BC44A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5DC36F5-0C9A-4E43-B1CC-DC1B69EA5E5A}" type="pres">
      <dgm:prSet presAssocID="{EB456010-101E-42A6-9F08-96C0382C5A36}" presName="spacer" presStyleCnt="0"/>
      <dgm:spPr/>
    </dgm:pt>
    <dgm:pt modelId="{1939D412-67C0-4F15-9C4B-EF5C798E6E8F}" type="pres">
      <dgm:prSet presAssocID="{EFD3EDBB-F12A-4277-AE2F-F063CB6488A2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82A8B41-D2A7-4E0A-A005-ABA72CA684E0}" type="pres">
      <dgm:prSet presAssocID="{812E42FD-6BD6-4E86-80FD-5B9AE0533BE9}" presName="spacer" presStyleCnt="0"/>
      <dgm:spPr/>
    </dgm:pt>
    <dgm:pt modelId="{9BFAC1BA-F075-4A08-AC65-C8F30C709BFC}" type="pres">
      <dgm:prSet presAssocID="{4FEC546F-5FF5-4504-A0EA-13444ABFB6A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129B22B-C6D8-46D5-99D4-ABF3E9443B3B}" type="presOf" srcId="{239A34F5-534D-4163-A560-C11E22BC44A5}" destId="{54C8E702-8DFC-4C4E-A11B-5CD3CEC2E28A}" srcOrd="0" destOrd="0" presId="urn:microsoft.com/office/officeart/2005/8/layout/vList2"/>
    <dgm:cxn modelId="{EDB9D53C-3F53-408C-AAE5-1B2050680A4C}" type="presOf" srcId="{EFD3EDBB-F12A-4277-AE2F-F063CB6488A2}" destId="{1939D412-67C0-4F15-9C4B-EF5C798E6E8F}" srcOrd="0" destOrd="0" presId="urn:microsoft.com/office/officeart/2005/8/layout/vList2"/>
    <dgm:cxn modelId="{9E42FD48-6390-443A-9138-890497CB278A}" srcId="{FBF825C9-5DB0-44BF-AAB5-5DD51A43E08E}" destId="{C92572AC-3D93-4CDC-AA21-9C404FD66515}" srcOrd="1" destOrd="0" parTransId="{674B1D6D-CE58-42D4-991B-022EAA9D8A4F}" sibTransId="{BEE467E6-CA00-4BDB-B9DD-8AF554F461C3}"/>
    <dgm:cxn modelId="{F920374E-4AA0-474C-913E-EDC8AD514E3F}" srcId="{FBF825C9-5DB0-44BF-AAB5-5DD51A43E08E}" destId="{4FEC546F-5FF5-4504-A0EA-13444ABFB6A7}" srcOrd="4" destOrd="0" parTransId="{E7D144D9-5A94-4091-9F6A-8A36DB7888AB}" sibTransId="{A3B140A0-2F18-4C56-8FCF-BF7EB3B4D26B}"/>
    <dgm:cxn modelId="{A2926E55-09CF-46AC-BF9E-10B9B1E86656}" type="presOf" srcId="{C92572AC-3D93-4CDC-AA21-9C404FD66515}" destId="{13766361-9C5B-467B-B35C-DFD7E61FDFAB}" srcOrd="0" destOrd="0" presId="urn:microsoft.com/office/officeart/2005/8/layout/vList2"/>
    <dgm:cxn modelId="{AC732656-125C-48AB-AA01-8C9BEC10F87C}" type="presOf" srcId="{71E6CE12-8198-4888-820E-029A8802FCC7}" destId="{DE97421E-8E73-426C-A351-E3D344958A2D}" srcOrd="0" destOrd="0" presId="urn:microsoft.com/office/officeart/2005/8/layout/vList2"/>
    <dgm:cxn modelId="{261943BF-085B-4368-9A31-F4F5530BCA01}" srcId="{FBF825C9-5DB0-44BF-AAB5-5DD51A43E08E}" destId="{239A34F5-534D-4163-A560-C11E22BC44A5}" srcOrd="2" destOrd="0" parTransId="{1C753BD7-CE4D-4D83-A947-AB830D4E64D8}" sibTransId="{EB456010-101E-42A6-9F08-96C0382C5A36}"/>
    <dgm:cxn modelId="{DC9C2AC3-D7FD-452E-B609-13D803B6B14F}" srcId="{FBF825C9-5DB0-44BF-AAB5-5DD51A43E08E}" destId="{EFD3EDBB-F12A-4277-AE2F-F063CB6488A2}" srcOrd="3" destOrd="0" parTransId="{EB81C6D8-C18F-44E8-A910-FFC2993C17DC}" sibTransId="{812E42FD-6BD6-4E86-80FD-5B9AE0533BE9}"/>
    <dgm:cxn modelId="{112339C7-79FE-487C-BEF1-8A47D8ABA560}" srcId="{FBF825C9-5DB0-44BF-AAB5-5DD51A43E08E}" destId="{71E6CE12-8198-4888-820E-029A8802FCC7}" srcOrd="0" destOrd="0" parTransId="{BB97AC72-654F-49CF-B695-63FA51229113}" sibTransId="{E833E1C3-441F-4CB3-A98F-342DBBC8B293}"/>
    <dgm:cxn modelId="{1DC794D6-C531-4768-BDBA-43A135A70CC7}" type="presOf" srcId="{4FEC546F-5FF5-4504-A0EA-13444ABFB6A7}" destId="{9BFAC1BA-F075-4A08-AC65-C8F30C709BFC}" srcOrd="0" destOrd="0" presId="urn:microsoft.com/office/officeart/2005/8/layout/vList2"/>
    <dgm:cxn modelId="{B46419E9-840F-4D2D-B04C-BEB526A13A2A}" type="presOf" srcId="{FBF825C9-5DB0-44BF-AAB5-5DD51A43E08E}" destId="{D9A8931C-F29F-4FFC-95B6-03F10EB80A2F}" srcOrd="0" destOrd="0" presId="urn:microsoft.com/office/officeart/2005/8/layout/vList2"/>
    <dgm:cxn modelId="{D17A530D-5C75-4396-B118-0A5830F614BF}" type="presParOf" srcId="{D9A8931C-F29F-4FFC-95B6-03F10EB80A2F}" destId="{DE97421E-8E73-426C-A351-E3D344958A2D}" srcOrd="0" destOrd="0" presId="urn:microsoft.com/office/officeart/2005/8/layout/vList2"/>
    <dgm:cxn modelId="{77297622-55FB-4A17-9F4F-4155F99ABA2A}" type="presParOf" srcId="{D9A8931C-F29F-4FFC-95B6-03F10EB80A2F}" destId="{32AC94F0-863A-4202-915C-38789112D18A}" srcOrd="1" destOrd="0" presId="urn:microsoft.com/office/officeart/2005/8/layout/vList2"/>
    <dgm:cxn modelId="{DC890053-9393-4B42-B406-3B82F235DEFF}" type="presParOf" srcId="{D9A8931C-F29F-4FFC-95B6-03F10EB80A2F}" destId="{13766361-9C5B-467B-B35C-DFD7E61FDFAB}" srcOrd="2" destOrd="0" presId="urn:microsoft.com/office/officeart/2005/8/layout/vList2"/>
    <dgm:cxn modelId="{DD17603D-68AB-4867-8682-013A415BECA9}" type="presParOf" srcId="{D9A8931C-F29F-4FFC-95B6-03F10EB80A2F}" destId="{DD98A664-7650-40E4-8B49-7214FF64E166}" srcOrd="3" destOrd="0" presId="urn:microsoft.com/office/officeart/2005/8/layout/vList2"/>
    <dgm:cxn modelId="{D9398139-02A7-42E3-8C91-603E2E33F0BE}" type="presParOf" srcId="{D9A8931C-F29F-4FFC-95B6-03F10EB80A2F}" destId="{54C8E702-8DFC-4C4E-A11B-5CD3CEC2E28A}" srcOrd="4" destOrd="0" presId="urn:microsoft.com/office/officeart/2005/8/layout/vList2"/>
    <dgm:cxn modelId="{D91A7B15-C048-4FC8-A6F1-3B4DACA03B96}" type="presParOf" srcId="{D9A8931C-F29F-4FFC-95B6-03F10EB80A2F}" destId="{25DC36F5-0C9A-4E43-B1CC-DC1B69EA5E5A}" srcOrd="5" destOrd="0" presId="urn:microsoft.com/office/officeart/2005/8/layout/vList2"/>
    <dgm:cxn modelId="{1257101A-A64C-43E3-AAC6-C45091641DEF}" type="presParOf" srcId="{D9A8931C-F29F-4FFC-95B6-03F10EB80A2F}" destId="{1939D412-67C0-4F15-9C4B-EF5C798E6E8F}" srcOrd="6" destOrd="0" presId="urn:microsoft.com/office/officeart/2005/8/layout/vList2"/>
    <dgm:cxn modelId="{05380081-DD68-409F-BF73-BCF702E19CEA}" type="presParOf" srcId="{D9A8931C-F29F-4FFC-95B6-03F10EB80A2F}" destId="{982A8B41-D2A7-4E0A-A005-ABA72CA684E0}" srcOrd="7" destOrd="0" presId="urn:microsoft.com/office/officeart/2005/8/layout/vList2"/>
    <dgm:cxn modelId="{1BB664AE-B822-4CDB-A877-51ACE0548D4C}" type="presParOf" srcId="{D9A8931C-F29F-4FFC-95B6-03F10EB80A2F}" destId="{9BFAC1BA-F075-4A08-AC65-C8F30C709BF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A2B8EA5-294B-4585-A395-3B30C5EDDA28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475DB59-47DA-45DD-AD5F-7CB052DF9F4B}">
      <dgm:prSet/>
      <dgm:spPr/>
      <dgm:t>
        <a:bodyPr/>
        <a:lstStyle/>
        <a:p>
          <a:r>
            <a:rPr lang="ru-RU"/>
            <a:t>Развитие национальной культуры, с ориентацией на европейские образцы</a:t>
          </a:r>
          <a:endParaRPr lang="en-US"/>
        </a:p>
      </dgm:t>
    </dgm:pt>
    <dgm:pt modelId="{22F1B613-B141-4E4F-9A95-4109AEEA3430}" type="parTrans" cxnId="{CD7E727D-E137-4111-8E48-E0F67BB33C22}">
      <dgm:prSet/>
      <dgm:spPr/>
      <dgm:t>
        <a:bodyPr/>
        <a:lstStyle/>
        <a:p>
          <a:endParaRPr lang="en-US"/>
        </a:p>
      </dgm:t>
    </dgm:pt>
    <dgm:pt modelId="{66A8EB81-B4E6-4A3C-A2DA-6747C218ACF8}" type="sibTrans" cxnId="{CD7E727D-E137-4111-8E48-E0F67BB33C22}">
      <dgm:prSet/>
      <dgm:spPr/>
      <dgm:t>
        <a:bodyPr/>
        <a:lstStyle/>
        <a:p>
          <a:endParaRPr lang="en-US"/>
        </a:p>
      </dgm:t>
    </dgm:pt>
    <dgm:pt modelId="{A4651146-C284-461F-B1ED-A83EC93BA277}">
      <dgm:prSet/>
      <dgm:spPr/>
      <dgm:t>
        <a:bodyPr/>
        <a:lstStyle/>
        <a:p>
          <a:r>
            <a:rPr lang="ru-RU"/>
            <a:t>В литературе доминировал романтизм и бытописательство </a:t>
          </a:r>
          <a:endParaRPr lang="en-US"/>
        </a:p>
      </dgm:t>
    </dgm:pt>
    <dgm:pt modelId="{2BD9A39A-0653-4264-8B20-ED81D750CA7A}" type="parTrans" cxnId="{C308AF2D-2996-494E-B896-437F8E8B379D}">
      <dgm:prSet/>
      <dgm:spPr/>
      <dgm:t>
        <a:bodyPr/>
        <a:lstStyle/>
        <a:p>
          <a:endParaRPr lang="en-US"/>
        </a:p>
      </dgm:t>
    </dgm:pt>
    <dgm:pt modelId="{C9110201-7A5A-4564-8504-37D343F34E3B}" type="sibTrans" cxnId="{C308AF2D-2996-494E-B896-437F8E8B379D}">
      <dgm:prSet/>
      <dgm:spPr/>
      <dgm:t>
        <a:bodyPr/>
        <a:lstStyle/>
        <a:p>
          <a:endParaRPr lang="en-US"/>
        </a:p>
      </dgm:t>
    </dgm:pt>
    <dgm:pt modelId="{FB2861BE-8561-47F1-9137-1676A6283CB0}">
      <dgm:prSet/>
      <dgm:spPr/>
      <dgm:t>
        <a:bodyPr/>
        <a:lstStyle/>
        <a:p>
          <a:r>
            <a:rPr lang="ru-RU"/>
            <a:t>В архитектуре доминировал классицизм</a:t>
          </a:r>
          <a:endParaRPr lang="en-US"/>
        </a:p>
      </dgm:t>
    </dgm:pt>
    <dgm:pt modelId="{49D5A3A1-2CEE-43B3-A05E-2E8E0A71CD7F}" type="parTrans" cxnId="{AB3E956D-CF6D-453F-A13B-50BC50D15454}">
      <dgm:prSet/>
      <dgm:spPr/>
      <dgm:t>
        <a:bodyPr/>
        <a:lstStyle/>
        <a:p>
          <a:endParaRPr lang="en-US"/>
        </a:p>
      </dgm:t>
    </dgm:pt>
    <dgm:pt modelId="{7CD28427-AFAC-4ABF-B77E-E537FD2DCEC9}" type="sibTrans" cxnId="{AB3E956D-CF6D-453F-A13B-50BC50D15454}">
      <dgm:prSet/>
      <dgm:spPr/>
      <dgm:t>
        <a:bodyPr/>
        <a:lstStyle/>
        <a:p>
          <a:endParaRPr lang="en-US"/>
        </a:p>
      </dgm:t>
    </dgm:pt>
    <dgm:pt modelId="{33B5EC83-B572-41A9-BCCD-AA8A01A771DC}">
      <dgm:prSet/>
      <dgm:spPr/>
      <dgm:t>
        <a:bodyPr/>
        <a:lstStyle/>
        <a:p>
          <a:r>
            <a:rPr lang="ru-RU"/>
            <a:t>Стремление к светскому содержанию и отход от религиозных мотивов</a:t>
          </a:r>
          <a:endParaRPr lang="en-US"/>
        </a:p>
      </dgm:t>
    </dgm:pt>
    <dgm:pt modelId="{501DEE26-4F54-4A1A-AA91-BE335678F3CC}" type="parTrans" cxnId="{7B7CF718-5BE0-41D9-9BC5-73AF42C7EFBA}">
      <dgm:prSet/>
      <dgm:spPr/>
      <dgm:t>
        <a:bodyPr/>
        <a:lstStyle/>
        <a:p>
          <a:endParaRPr lang="en-US"/>
        </a:p>
      </dgm:t>
    </dgm:pt>
    <dgm:pt modelId="{9560B7FD-E75F-4A4A-919B-51FEA55D65D2}" type="sibTrans" cxnId="{7B7CF718-5BE0-41D9-9BC5-73AF42C7EFBA}">
      <dgm:prSet/>
      <dgm:spPr/>
      <dgm:t>
        <a:bodyPr/>
        <a:lstStyle/>
        <a:p>
          <a:endParaRPr lang="en-US"/>
        </a:p>
      </dgm:t>
    </dgm:pt>
    <dgm:pt modelId="{97586845-0EEC-4DA0-9A26-4D0AFE692330}" type="pres">
      <dgm:prSet presAssocID="{DA2B8EA5-294B-4585-A395-3B30C5EDDA28}" presName="linear" presStyleCnt="0">
        <dgm:presLayoutVars>
          <dgm:animLvl val="lvl"/>
          <dgm:resizeHandles val="exact"/>
        </dgm:presLayoutVars>
      </dgm:prSet>
      <dgm:spPr/>
    </dgm:pt>
    <dgm:pt modelId="{C787CF4B-08B1-4AF0-8FDD-6CC530739728}" type="pres">
      <dgm:prSet presAssocID="{E475DB59-47DA-45DD-AD5F-7CB052DF9F4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85B4CDB-7A1E-4A07-A970-2C10271B75F6}" type="pres">
      <dgm:prSet presAssocID="{66A8EB81-B4E6-4A3C-A2DA-6747C218ACF8}" presName="spacer" presStyleCnt="0"/>
      <dgm:spPr/>
    </dgm:pt>
    <dgm:pt modelId="{F5F20576-4348-46F2-AC27-5A0B155F2D96}" type="pres">
      <dgm:prSet presAssocID="{A4651146-C284-461F-B1ED-A83EC93BA27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9CD05E9-0A51-4914-A68B-82AADA6A707E}" type="pres">
      <dgm:prSet presAssocID="{C9110201-7A5A-4564-8504-37D343F34E3B}" presName="spacer" presStyleCnt="0"/>
      <dgm:spPr/>
    </dgm:pt>
    <dgm:pt modelId="{10B93148-BF6B-4CE3-B093-12AB79E038FD}" type="pres">
      <dgm:prSet presAssocID="{FB2861BE-8561-47F1-9137-1676A6283CB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6183808-235F-4717-9D36-0F10C2FC338C}" type="pres">
      <dgm:prSet presAssocID="{7CD28427-AFAC-4ABF-B77E-E537FD2DCEC9}" presName="spacer" presStyleCnt="0"/>
      <dgm:spPr/>
    </dgm:pt>
    <dgm:pt modelId="{1AB66870-F43C-4972-8A33-B444BDB85352}" type="pres">
      <dgm:prSet presAssocID="{33B5EC83-B572-41A9-BCCD-AA8A01A771DC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B7CF718-5BE0-41D9-9BC5-73AF42C7EFBA}" srcId="{DA2B8EA5-294B-4585-A395-3B30C5EDDA28}" destId="{33B5EC83-B572-41A9-BCCD-AA8A01A771DC}" srcOrd="3" destOrd="0" parTransId="{501DEE26-4F54-4A1A-AA91-BE335678F3CC}" sibTransId="{9560B7FD-E75F-4A4A-919B-51FEA55D65D2}"/>
    <dgm:cxn modelId="{FCD9FC1F-8DA5-47F8-B4E7-A41B2CD97AEE}" type="presOf" srcId="{E475DB59-47DA-45DD-AD5F-7CB052DF9F4B}" destId="{C787CF4B-08B1-4AF0-8FDD-6CC530739728}" srcOrd="0" destOrd="0" presId="urn:microsoft.com/office/officeart/2005/8/layout/vList2"/>
    <dgm:cxn modelId="{E7697E27-8B9C-4977-A4D4-D3EBBFADB78B}" type="presOf" srcId="{A4651146-C284-461F-B1ED-A83EC93BA277}" destId="{F5F20576-4348-46F2-AC27-5A0B155F2D96}" srcOrd="0" destOrd="0" presId="urn:microsoft.com/office/officeart/2005/8/layout/vList2"/>
    <dgm:cxn modelId="{C308AF2D-2996-494E-B896-437F8E8B379D}" srcId="{DA2B8EA5-294B-4585-A395-3B30C5EDDA28}" destId="{A4651146-C284-461F-B1ED-A83EC93BA277}" srcOrd="1" destOrd="0" parTransId="{2BD9A39A-0653-4264-8B20-ED81D750CA7A}" sibTransId="{C9110201-7A5A-4564-8504-37D343F34E3B}"/>
    <dgm:cxn modelId="{6FEF935E-5607-4F3F-82ED-80FC7D6A0AC9}" type="presOf" srcId="{33B5EC83-B572-41A9-BCCD-AA8A01A771DC}" destId="{1AB66870-F43C-4972-8A33-B444BDB85352}" srcOrd="0" destOrd="0" presId="urn:microsoft.com/office/officeart/2005/8/layout/vList2"/>
    <dgm:cxn modelId="{D1228A42-C6E6-46FA-A8B1-DDF4B7A42DDE}" type="presOf" srcId="{DA2B8EA5-294B-4585-A395-3B30C5EDDA28}" destId="{97586845-0EEC-4DA0-9A26-4D0AFE692330}" srcOrd="0" destOrd="0" presId="urn:microsoft.com/office/officeart/2005/8/layout/vList2"/>
    <dgm:cxn modelId="{AB3E956D-CF6D-453F-A13B-50BC50D15454}" srcId="{DA2B8EA5-294B-4585-A395-3B30C5EDDA28}" destId="{FB2861BE-8561-47F1-9137-1676A6283CB0}" srcOrd="2" destOrd="0" parTransId="{49D5A3A1-2CEE-43B3-A05E-2E8E0A71CD7F}" sibTransId="{7CD28427-AFAC-4ABF-B77E-E537FD2DCEC9}"/>
    <dgm:cxn modelId="{CD7E727D-E137-4111-8E48-E0F67BB33C22}" srcId="{DA2B8EA5-294B-4585-A395-3B30C5EDDA28}" destId="{E475DB59-47DA-45DD-AD5F-7CB052DF9F4B}" srcOrd="0" destOrd="0" parTransId="{22F1B613-B141-4E4F-9A95-4109AEEA3430}" sibTransId="{66A8EB81-B4E6-4A3C-A2DA-6747C218ACF8}"/>
    <dgm:cxn modelId="{17921AB1-C245-4B24-80C1-3E1F2ACD7DC0}" type="presOf" srcId="{FB2861BE-8561-47F1-9137-1676A6283CB0}" destId="{10B93148-BF6B-4CE3-B093-12AB79E038FD}" srcOrd="0" destOrd="0" presId="urn:microsoft.com/office/officeart/2005/8/layout/vList2"/>
    <dgm:cxn modelId="{BA253E18-E83C-4D87-B5FD-07D486A0E2EA}" type="presParOf" srcId="{97586845-0EEC-4DA0-9A26-4D0AFE692330}" destId="{C787CF4B-08B1-4AF0-8FDD-6CC530739728}" srcOrd="0" destOrd="0" presId="urn:microsoft.com/office/officeart/2005/8/layout/vList2"/>
    <dgm:cxn modelId="{8A2A7F84-78C2-4A7C-9329-487254B4B814}" type="presParOf" srcId="{97586845-0EEC-4DA0-9A26-4D0AFE692330}" destId="{D85B4CDB-7A1E-4A07-A970-2C10271B75F6}" srcOrd="1" destOrd="0" presId="urn:microsoft.com/office/officeart/2005/8/layout/vList2"/>
    <dgm:cxn modelId="{B1A1E3EF-1CC8-41BB-AD59-E41424E89FF9}" type="presParOf" srcId="{97586845-0EEC-4DA0-9A26-4D0AFE692330}" destId="{F5F20576-4348-46F2-AC27-5A0B155F2D96}" srcOrd="2" destOrd="0" presId="urn:microsoft.com/office/officeart/2005/8/layout/vList2"/>
    <dgm:cxn modelId="{B91F1CDE-9C32-4497-BD40-1A971CB6B125}" type="presParOf" srcId="{97586845-0EEC-4DA0-9A26-4D0AFE692330}" destId="{29CD05E9-0A51-4914-A68B-82AADA6A707E}" srcOrd="3" destOrd="0" presId="urn:microsoft.com/office/officeart/2005/8/layout/vList2"/>
    <dgm:cxn modelId="{A4F5FBAF-DD11-47CF-AF8A-BCEF4972FFA1}" type="presParOf" srcId="{97586845-0EEC-4DA0-9A26-4D0AFE692330}" destId="{10B93148-BF6B-4CE3-B093-12AB79E038FD}" srcOrd="4" destOrd="0" presId="urn:microsoft.com/office/officeart/2005/8/layout/vList2"/>
    <dgm:cxn modelId="{BA8954CE-807F-4366-B3AB-B302F6839A01}" type="presParOf" srcId="{97586845-0EEC-4DA0-9A26-4D0AFE692330}" destId="{36183808-235F-4717-9D36-0F10C2FC338C}" srcOrd="5" destOrd="0" presId="urn:microsoft.com/office/officeart/2005/8/layout/vList2"/>
    <dgm:cxn modelId="{3FC3D786-62B6-4490-932B-A7BF1EE500C2}" type="presParOf" srcId="{97586845-0EEC-4DA0-9A26-4D0AFE692330}" destId="{1AB66870-F43C-4972-8A33-B444BDB8535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CF923F-D101-4979-A4AC-69734DC8A30D}">
      <dsp:nvSpPr>
        <dsp:cNvPr id="0" name=""/>
        <dsp:cNvSpPr/>
      </dsp:nvSpPr>
      <dsp:spPr>
        <a:xfrm>
          <a:off x="0" y="71693"/>
          <a:ext cx="6263640" cy="127120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Война за независимость </a:t>
          </a:r>
          <a:endParaRPr lang="en-US" sz="3200" kern="1200"/>
        </a:p>
      </dsp:txBody>
      <dsp:txXfrm>
        <a:off x="62055" y="133748"/>
        <a:ext cx="6139530" cy="1147095"/>
      </dsp:txXfrm>
    </dsp:sp>
    <dsp:sp modelId="{83172DBC-F405-462C-B519-F4F48A1E653A}">
      <dsp:nvSpPr>
        <dsp:cNvPr id="0" name=""/>
        <dsp:cNvSpPr/>
      </dsp:nvSpPr>
      <dsp:spPr>
        <a:xfrm>
          <a:off x="0" y="1435058"/>
          <a:ext cx="6263640" cy="1271205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Экономическое и политическое развитие</a:t>
          </a:r>
          <a:endParaRPr lang="en-US" sz="3200" kern="1200"/>
        </a:p>
      </dsp:txBody>
      <dsp:txXfrm>
        <a:off x="62055" y="1497113"/>
        <a:ext cx="6139530" cy="1147095"/>
      </dsp:txXfrm>
    </dsp:sp>
    <dsp:sp modelId="{C29085DB-7A9D-4A7C-A752-251AFF8866A0}">
      <dsp:nvSpPr>
        <dsp:cNvPr id="0" name=""/>
        <dsp:cNvSpPr/>
      </dsp:nvSpPr>
      <dsp:spPr>
        <a:xfrm>
          <a:off x="0" y="2798423"/>
          <a:ext cx="6263640" cy="1271205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Революция в Мексике</a:t>
          </a:r>
          <a:endParaRPr lang="en-US" sz="3200" kern="1200"/>
        </a:p>
      </dsp:txBody>
      <dsp:txXfrm>
        <a:off x="62055" y="2860478"/>
        <a:ext cx="6139530" cy="1147095"/>
      </dsp:txXfrm>
    </dsp:sp>
    <dsp:sp modelId="{72EAED11-DD34-41F2-BC01-76AB2286C0E3}">
      <dsp:nvSpPr>
        <dsp:cNvPr id="0" name=""/>
        <dsp:cNvSpPr/>
      </dsp:nvSpPr>
      <dsp:spPr>
        <a:xfrm>
          <a:off x="0" y="4161789"/>
          <a:ext cx="6263640" cy="127120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Латиноамериканская культура</a:t>
          </a:r>
          <a:endParaRPr lang="en-US" sz="3200" kern="1200"/>
        </a:p>
      </dsp:txBody>
      <dsp:txXfrm>
        <a:off x="62055" y="4223844"/>
        <a:ext cx="6139530" cy="11470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D2FB6-03D9-4DA2-B399-72E2F63299C4}">
      <dsp:nvSpPr>
        <dsp:cNvPr id="0" name=""/>
        <dsp:cNvSpPr/>
      </dsp:nvSpPr>
      <dsp:spPr>
        <a:xfrm>
          <a:off x="0" y="269549"/>
          <a:ext cx="4828172" cy="123069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Экономический гнёт со стороны европейских стран</a:t>
          </a:r>
          <a:endParaRPr lang="en-US" sz="2200" kern="1200"/>
        </a:p>
      </dsp:txBody>
      <dsp:txXfrm>
        <a:off x="60077" y="329626"/>
        <a:ext cx="4708018" cy="1110539"/>
      </dsp:txXfrm>
    </dsp:sp>
    <dsp:sp modelId="{D262C78C-78B7-49D7-AA4E-70A044DE0574}">
      <dsp:nvSpPr>
        <dsp:cNvPr id="0" name=""/>
        <dsp:cNvSpPr/>
      </dsp:nvSpPr>
      <dsp:spPr>
        <a:xfrm>
          <a:off x="0" y="1563603"/>
          <a:ext cx="4828172" cy="1230693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Экономическая отсталость региона</a:t>
          </a:r>
          <a:endParaRPr lang="en-US" sz="2200" kern="1200"/>
        </a:p>
      </dsp:txBody>
      <dsp:txXfrm>
        <a:off x="60077" y="1623680"/>
        <a:ext cx="4708018" cy="1110539"/>
      </dsp:txXfrm>
    </dsp:sp>
    <dsp:sp modelId="{C72ECA40-FE15-4654-A6A7-918C174BE9CB}">
      <dsp:nvSpPr>
        <dsp:cNvPr id="0" name=""/>
        <dsp:cNvSpPr/>
      </dsp:nvSpPr>
      <dsp:spPr>
        <a:xfrm>
          <a:off x="0" y="2857657"/>
          <a:ext cx="4828172" cy="1230693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Экономическая эксплуатация региона (вывоз ресурсов, ограничения на развитие промышленности)</a:t>
          </a:r>
          <a:endParaRPr lang="en-US" sz="2200" kern="1200"/>
        </a:p>
      </dsp:txBody>
      <dsp:txXfrm>
        <a:off x="60077" y="2917734"/>
        <a:ext cx="4708018" cy="1110539"/>
      </dsp:txXfrm>
    </dsp:sp>
    <dsp:sp modelId="{22AFA11D-1E42-48F0-A67F-B86DB20CC5F2}">
      <dsp:nvSpPr>
        <dsp:cNvPr id="0" name=""/>
        <dsp:cNvSpPr/>
      </dsp:nvSpPr>
      <dsp:spPr>
        <a:xfrm>
          <a:off x="0" y="4151711"/>
          <a:ext cx="4828172" cy="1230693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kern="1200"/>
            <a:t>Отсутствие полиитческих прав и свобод у местного населения</a:t>
          </a:r>
          <a:endParaRPr lang="en-US" sz="2200" kern="1200"/>
        </a:p>
      </dsp:txBody>
      <dsp:txXfrm>
        <a:off x="60077" y="4211788"/>
        <a:ext cx="4708018" cy="11105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9D5C8-2B7B-45A7-943B-07525FAEAD89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Постоянный гражданские войны и революции</a:t>
          </a:r>
          <a:endParaRPr lang="en-US" sz="3200" kern="1200"/>
        </a:p>
      </dsp:txBody>
      <dsp:txXfrm>
        <a:off x="62141" y="130324"/>
        <a:ext cx="6139358" cy="1148678"/>
      </dsp:txXfrm>
    </dsp:sp>
    <dsp:sp modelId="{99203C76-305C-4A96-9A4D-DEDF6D1A620D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Отсутствие политической стабильности</a:t>
          </a:r>
          <a:endParaRPr lang="en-US" sz="3200" kern="1200"/>
        </a:p>
      </dsp:txBody>
      <dsp:txXfrm>
        <a:off x="62141" y="1495444"/>
        <a:ext cx="6139358" cy="1148678"/>
      </dsp:txXfrm>
    </dsp:sp>
    <dsp:sp modelId="{26E56CA0-E859-4B8C-8B87-512B6CCE3E55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Приход в ряде стран к власти военных</a:t>
          </a:r>
          <a:endParaRPr lang="en-US" sz="3200" kern="1200"/>
        </a:p>
      </dsp:txBody>
      <dsp:txXfrm>
        <a:off x="62141" y="2860564"/>
        <a:ext cx="6139358" cy="1148678"/>
      </dsp:txXfrm>
    </dsp:sp>
    <dsp:sp modelId="{160BDD0F-3F9D-4A93-A450-1B672C1E3615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Усиление освободительного движения на Кубе 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7421E-8E73-426C-A351-E3D344958A2D}">
      <dsp:nvSpPr>
        <dsp:cNvPr id="0" name=""/>
        <dsp:cNvSpPr/>
      </dsp:nvSpPr>
      <dsp:spPr>
        <a:xfrm>
          <a:off x="0" y="332513"/>
          <a:ext cx="6263640" cy="9149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Принятие конституции и проведение аграрной реформы (крестьяне получили землю)</a:t>
          </a:r>
          <a:endParaRPr lang="en-US" sz="2300" kern="1200"/>
        </a:p>
      </dsp:txBody>
      <dsp:txXfrm>
        <a:off x="44664" y="377177"/>
        <a:ext cx="6174312" cy="825612"/>
      </dsp:txXfrm>
    </dsp:sp>
    <dsp:sp modelId="{13766361-9C5B-467B-B35C-DFD7E61FDFAB}">
      <dsp:nvSpPr>
        <dsp:cNvPr id="0" name=""/>
        <dsp:cNvSpPr/>
      </dsp:nvSpPr>
      <dsp:spPr>
        <a:xfrm>
          <a:off x="0" y="1313693"/>
          <a:ext cx="6263640" cy="91494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Введение 8-часового рабочего дня</a:t>
          </a:r>
          <a:endParaRPr lang="en-US" sz="2300" kern="1200"/>
        </a:p>
      </dsp:txBody>
      <dsp:txXfrm>
        <a:off x="44664" y="1358357"/>
        <a:ext cx="6174312" cy="825612"/>
      </dsp:txXfrm>
    </dsp:sp>
    <dsp:sp modelId="{54C8E702-8DFC-4C4E-A11B-5CD3CEC2E28A}">
      <dsp:nvSpPr>
        <dsp:cNvPr id="0" name=""/>
        <dsp:cNvSpPr/>
      </dsp:nvSpPr>
      <dsp:spPr>
        <a:xfrm>
          <a:off x="0" y="2294873"/>
          <a:ext cx="6263640" cy="91494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Ограничение прав иностранного капитала</a:t>
          </a:r>
          <a:endParaRPr lang="en-US" sz="2300" kern="1200"/>
        </a:p>
      </dsp:txBody>
      <dsp:txXfrm>
        <a:off x="44664" y="2339537"/>
        <a:ext cx="6174312" cy="825612"/>
      </dsp:txXfrm>
    </dsp:sp>
    <dsp:sp modelId="{1939D412-67C0-4F15-9C4B-EF5C798E6E8F}">
      <dsp:nvSpPr>
        <dsp:cNvPr id="0" name=""/>
        <dsp:cNvSpPr/>
      </dsp:nvSpPr>
      <dsp:spPr>
        <a:xfrm>
          <a:off x="0" y="3276053"/>
          <a:ext cx="6263640" cy="91494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Национализация земли и предприятий</a:t>
          </a:r>
          <a:endParaRPr lang="en-US" sz="2300" kern="1200"/>
        </a:p>
      </dsp:txBody>
      <dsp:txXfrm>
        <a:off x="44664" y="3320717"/>
        <a:ext cx="6174312" cy="825612"/>
      </dsp:txXfrm>
    </dsp:sp>
    <dsp:sp modelId="{9BFAC1BA-F075-4A08-AC65-C8F30C709BFC}">
      <dsp:nvSpPr>
        <dsp:cNvPr id="0" name=""/>
        <dsp:cNvSpPr/>
      </dsp:nvSpPr>
      <dsp:spPr>
        <a:xfrm>
          <a:off x="0" y="4257234"/>
          <a:ext cx="6263640" cy="9149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Ограничение прав духовенства</a:t>
          </a:r>
          <a:endParaRPr lang="en-US" sz="2300" kern="1200"/>
        </a:p>
      </dsp:txBody>
      <dsp:txXfrm>
        <a:off x="44664" y="4301898"/>
        <a:ext cx="6174312" cy="8256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87CF4B-08B1-4AF0-8FDD-6CC530739728}">
      <dsp:nvSpPr>
        <dsp:cNvPr id="0" name=""/>
        <dsp:cNvSpPr/>
      </dsp:nvSpPr>
      <dsp:spPr>
        <a:xfrm>
          <a:off x="0" y="82777"/>
          <a:ext cx="4828172" cy="13197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Развитие национальной культуры, с ориентацией на европейские образцы</a:t>
          </a:r>
          <a:endParaRPr lang="en-US" sz="2400" kern="1200"/>
        </a:p>
      </dsp:txBody>
      <dsp:txXfrm>
        <a:off x="64425" y="147202"/>
        <a:ext cx="4699322" cy="1190909"/>
      </dsp:txXfrm>
    </dsp:sp>
    <dsp:sp modelId="{F5F20576-4348-46F2-AC27-5A0B155F2D96}">
      <dsp:nvSpPr>
        <dsp:cNvPr id="0" name=""/>
        <dsp:cNvSpPr/>
      </dsp:nvSpPr>
      <dsp:spPr>
        <a:xfrm>
          <a:off x="0" y="1471657"/>
          <a:ext cx="4828172" cy="131975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 литературе доминировал романтизм и бытописательство </a:t>
          </a:r>
          <a:endParaRPr lang="en-US" sz="2400" kern="1200"/>
        </a:p>
      </dsp:txBody>
      <dsp:txXfrm>
        <a:off x="64425" y="1536082"/>
        <a:ext cx="4699322" cy="1190909"/>
      </dsp:txXfrm>
    </dsp:sp>
    <dsp:sp modelId="{10B93148-BF6B-4CE3-B093-12AB79E038FD}">
      <dsp:nvSpPr>
        <dsp:cNvPr id="0" name=""/>
        <dsp:cNvSpPr/>
      </dsp:nvSpPr>
      <dsp:spPr>
        <a:xfrm>
          <a:off x="0" y="2860537"/>
          <a:ext cx="4828172" cy="131975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 архитектуре доминировал классицизм</a:t>
          </a:r>
          <a:endParaRPr lang="en-US" sz="2400" kern="1200"/>
        </a:p>
      </dsp:txBody>
      <dsp:txXfrm>
        <a:off x="64425" y="2924962"/>
        <a:ext cx="4699322" cy="1190909"/>
      </dsp:txXfrm>
    </dsp:sp>
    <dsp:sp modelId="{1AB66870-F43C-4972-8A33-B444BDB85352}">
      <dsp:nvSpPr>
        <dsp:cNvPr id="0" name=""/>
        <dsp:cNvSpPr/>
      </dsp:nvSpPr>
      <dsp:spPr>
        <a:xfrm>
          <a:off x="0" y="4249417"/>
          <a:ext cx="4828172" cy="13197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Стремление к светскому содержанию и отход от религиозных мотивов</a:t>
          </a:r>
          <a:endParaRPr lang="en-US" sz="2400" kern="1200"/>
        </a:p>
      </dsp:txBody>
      <dsp:txXfrm>
        <a:off x="64425" y="4313842"/>
        <a:ext cx="4699322" cy="1190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17.01.2022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15. Латинская Америка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E0E17-03FA-46EF-B912-7B82D5777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Война за независимость</a:t>
            </a:r>
          </a:p>
        </p:txBody>
      </p:sp>
      <p:sp>
        <p:nvSpPr>
          <p:cNvPr id="7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E43E84A-CE41-4659-853D-42BBE6079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79" r="-2" b="208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355895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71A8A-5193-4AEA-92D3-E850836B1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Педру 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E34FA6-ED65-483C-AD6B-ACD7981CE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Принц Бразилии, затем, с 1822 г., император независимой Бразильской империи. 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нутрен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035B249-09C8-4207-9270-7639C20E67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198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6196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A7EAE5-403A-4D9D-BBC9-2D8B826E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Экономическое и политическое развитие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69D052-BA58-4D32-8E51-7397DF84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421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4E6522-D44F-48DD-AD3C-5E945F539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4200">
                <a:cs typeface="Calibri Light"/>
              </a:rPr>
              <a:t>Особенности экономического развития</a:t>
            </a:r>
            <a:endParaRPr lang="ru-RU" sz="42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F3D8F3-B78C-4DFE-A952-55C98D804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000">
                <a:cs typeface="Calibri"/>
              </a:rPr>
              <a:t>Начало промышленного переворота, строительство заводов и фабрик</a:t>
            </a:r>
            <a:endParaRPr lang="ru-RU" sz="2000"/>
          </a:p>
          <a:p>
            <a:r>
              <a:rPr lang="ru-RU" sz="2000">
                <a:cs typeface="Calibri"/>
              </a:rPr>
              <a:t>Капитал, в основном, был иностранным, что привело к засилью иностранцев в экономике Латиноамериканских государств</a:t>
            </a:r>
          </a:p>
          <a:p>
            <a:r>
              <a:rPr lang="ru-RU" sz="2000">
                <a:cs typeface="Calibri"/>
              </a:rPr>
              <a:t>Широкая и массовая добыча полезных ископаемых и их дальнейший вывоз за рубеж</a:t>
            </a:r>
          </a:p>
          <a:p>
            <a:endParaRPr lang="ru-RU" sz="2000">
              <a:cs typeface="Calibri"/>
            </a:endParaRPr>
          </a:p>
        </p:txBody>
      </p:sp>
      <p:pic>
        <p:nvPicPr>
          <p:cNvPr id="5" name="Picture 4" descr="Закат строительныелеса на сайте разработки">
            <a:extLst>
              <a:ext uri="{FF2B5EF4-FFF2-40B4-BE49-F238E27FC236}">
                <a16:creationId xmlns:a16="http://schemas.microsoft.com/office/drawing/2014/main" id="{DBCE81C6-3741-4751-8D07-EF3A524A6D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85" r="9867" b="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64523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мень, рисует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D41C4F7C-C654-4F0B-AE59-DAA689FA9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7722" b="62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39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5EF32ACE-DA0E-4E51-893B-52E8491094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1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трава&#10;&#10;Автоматически созданное описание">
            <a:extLst>
              <a:ext uri="{FF2B5EF4-FFF2-40B4-BE49-F238E27FC236}">
                <a16:creationId xmlns:a16="http://schemas.microsoft.com/office/drawing/2014/main" id="{604E546F-6AF0-4FB9-A5DD-996DED420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99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F6CBDE-51BD-43E1-86A2-37AFB2787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4200">
                <a:solidFill>
                  <a:schemeClr val="bg1"/>
                </a:solidFill>
                <a:cs typeface="Calibri Light"/>
              </a:rPr>
              <a:t>Особенности политического развития</a:t>
            </a:r>
            <a:endParaRPr lang="ru-RU" sz="42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7AC1FCD-AD29-49D7-9DFA-6C05E7B5FF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24052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861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BA74FA-DA6E-411C-B911-CC4DEA69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Революция в Мексике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F703C0-0C1B-497D-8E85-178A71DDA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282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2CD3-045F-4F0E-81B3-685D1167A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ru-RU" sz="4600">
                <a:cs typeface="Calibri Light"/>
              </a:rPr>
              <a:t>Причины мексиканской революции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50B15F3-0815-4097-BCA8-5A51C9018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0" y="2599509"/>
            <a:ext cx="10143668" cy="34355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 dirty="0">
                <a:cs typeface="Calibri"/>
              </a:rPr>
              <a:t>Экономическая отсталость страны</a:t>
            </a:r>
          </a:p>
          <a:p>
            <a:r>
              <a:rPr lang="ru-RU" sz="2400" dirty="0">
                <a:cs typeface="Calibri"/>
              </a:rPr>
              <a:t>Политическая нестабильность</a:t>
            </a:r>
          </a:p>
          <a:p>
            <a:r>
              <a:rPr lang="ru-RU" sz="2400" dirty="0">
                <a:cs typeface="Calibri"/>
              </a:rPr>
              <a:t>Засилье иностранного капитала</a:t>
            </a:r>
          </a:p>
          <a:p>
            <a:r>
              <a:rPr lang="ru-RU" sz="2400" dirty="0">
                <a:cs typeface="Calibri"/>
              </a:rPr>
              <a:t>Борьба с феодальными пережитками</a:t>
            </a:r>
          </a:p>
        </p:txBody>
      </p:sp>
    </p:spTree>
    <p:extLst>
      <p:ext uri="{BB962C8B-B14F-4D97-AF65-F5344CB8AC3E}">
        <p14:creationId xmlns:p14="http://schemas.microsoft.com/office/powerpoint/2010/main" val="355699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5CF2B-692F-4940-9C02-E136C627A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C40383-7287-4E9F-B5B0-412731E38F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77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старый, трава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2A50A804-3E2A-4149-94BB-2EDCD33FA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457" b="66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2A3E9E-5580-4930-BA35-A2684AF9F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1910 – 1917 гг. - революция в Мексике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89611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 позе, человек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B04E2D88-58E0-4205-B6C7-D86C83BA9D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7" b="1012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924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680E960D-D0B2-4295-9064-97FA2255C8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982" b="27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9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стары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0961879B-CA93-4AE6-BDFC-214A73527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90" b="140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70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DC9A5B-F79C-44CB-8C5A-42FCCEA76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600">
                <a:solidFill>
                  <a:schemeClr val="bg1"/>
                </a:solidFill>
                <a:cs typeface="Calibri Light"/>
              </a:rPr>
              <a:t>Итоги революции</a:t>
            </a:r>
          </a:p>
        </p:txBody>
      </p:sp>
      <p:graphicFrame>
        <p:nvGraphicFramePr>
          <p:cNvPr id="6" name="Объект 2">
            <a:extLst>
              <a:ext uri="{FF2B5EF4-FFF2-40B4-BE49-F238E27FC236}">
                <a16:creationId xmlns:a16="http://schemas.microsoft.com/office/drawing/2014/main" id="{57397189-B48B-48D7-9A53-11853C601D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114717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6184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Разноцветные гитары укулеле">
            <a:extLst>
              <a:ext uri="{FF2B5EF4-FFF2-40B4-BE49-F238E27FC236}">
                <a16:creationId xmlns:a16="http://schemas.microsoft.com/office/drawing/2014/main" id="{899ED0C7-88E7-4159-A7ED-447AEA8CC9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15044" r="-2" b="-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C9385C-1F7B-4C57-B2DD-7CFCE3576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4. Латиноамериканская 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371909-8047-47DE-AEA4-9BB056C2B4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59404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337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41FCD-3306-42F1-9708-8F9C353C9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ru-RU" sz="4800">
                <a:solidFill>
                  <a:schemeClr val="bg1"/>
                </a:solidFill>
                <a:cs typeface="Calibri Light"/>
              </a:rPr>
              <a:t>Особенности культуры</a:t>
            </a:r>
          </a:p>
        </p:txBody>
      </p:sp>
      <p:graphicFrame>
        <p:nvGraphicFramePr>
          <p:cNvPr id="7" name="Объект 2">
            <a:extLst>
              <a:ext uri="{FF2B5EF4-FFF2-40B4-BE49-F238E27FC236}">
                <a16:creationId xmlns:a16="http://schemas.microsoft.com/office/drawing/2014/main" id="{ACA62077-604F-4E87-B73D-E2035FFEDC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11892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655656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гор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6BB20CBE-70CB-4299-902C-AAEEAB9E5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09" r="331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A81A2C-6674-4419-9293-E740E5B20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Рио-Де-Жанейро 1891 г.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2767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82A63E9E-7B46-4094-A378-394D598D3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868" b="86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58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гора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A10D7313-8AC9-40A0-B2F8-A6E15A857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73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58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792B1-7760-43E0-A20F-ACA652109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8F501C1-9527-411A-8C9E-66AFC8D7B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9858698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121062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белый, старый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869F4D12-F90E-43C5-9079-6907A7075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28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5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B0D79-6F82-4BC9-9E8F-6AEBD49EC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4D9CD-375D-4C53-B37A-23CBAC3A4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12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3DA44E-EED9-4B9A-A4B7-CCA50DAA8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4566E3-FD4D-4781-9B34-7226C2CAE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902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990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409BF-201A-4991-9002-97C96D39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Война за независимость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3B8C67-1507-4197-B47F-7C8C326D2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143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8DF67618-B87B-4195-8E24-3B126F79F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64960379-9FF9-400A-A8A8-F5AB633FD3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491629-AE25-486B-9B22-2CE4EE8F7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6218159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590EB173-7DC2-4BE8-BC08-19BC09DBD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0731E2C9-2CF0-48B4-9CEA-35B2199AF4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082527-22D3-4AA1-BA05-3298674B8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5129600" cy="5340097"/>
          </a:xfrm>
        </p:spPr>
        <p:txBody>
          <a:bodyPr anchor="ctr">
            <a:normAutofit/>
          </a:bodyPr>
          <a:lstStyle/>
          <a:p>
            <a:r>
              <a:rPr lang="ru-RU" sz="4800">
                <a:solidFill>
                  <a:schemeClr val="bg1"/>
                </a:solidFill>
                <a:cs typeface="Calibri Light"/>
              </a:rPr>
              <a:t>Причины войны за независимость</a:t>
            </a:r>
            <a:endParaRPr lang="ru-RU" sz="48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ABB7F020-918B-4449-842B-7C4B329329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7489903"/>
              </p:ext>
            </p:extLst>
          </p:nvPr>
        </p:nvGraphicFramePr>
        <p:xfrm>
          <a:off x="6525628" y="529388"/>
          <a:ext cx="4828172" cy="56519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42872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трава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3266F19A-214F-4B13-8443-593E3A9D8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354" r="12243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8" name="Freeform: Shape 11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054541-29E2-4D1C-8870-E1ACF6D33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/>
              <a:t>Креолы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6011C81-094D-4D03-9B6E-0304978652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1094" y="2718054"/>
            <a:ext cx="343890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Население Латинской Америки, потомки переселенцев из Европы, родившиеся уже в Новом Свете. Были урезаны в правах на фоне европейцев. Выступали за активные действия и революцию. </a:t>
            </a:r>
          </a:p>
        </p:txBody>
      </p:sp>
    </p:spTree>
    <p:extLst>
      <p:ext uri="{BB962C8B-B14F-4D97-AF65-F5344CB8AC3E}">
        <p14:creationId xmlns:p14="http://schemas.microsoft.com/office/powerpoint/2010/main" val="2162135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внешний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B7892253-5C33-4A8A-B930-B1119551F0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37" b="703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E3AA9E-7606-40F0-8674-4C1B0975C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1810 – 1826 гг. - Война за Независимость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9142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40623-4CEB-46FA-95C9-669CA90FE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Симон Боливар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8AD3A3-CA86-4B69-B3FA-85EF4AD91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400"/>
              <a:t>латиноамериканский государственный, политический и военный деятель, наиболее влиятельный и известный из руководителей войны за независимость испанских колоний в Америке. Национальный герой Венесуэлы. Генерал. Освободил от испанского господства Венесуэлу, Новую Гранаду (совр. Колумбия и Панама), Королевскую Аудиенсию Кито (современный Эквадор), в 1819—1830 гг. президент Великой Колумбии, созданной на территории этих стран. В 1824 г. освободил Перу и стал во главе образованной на территории Верхнего Перу Республики Боливия (1825), названной в его честь. Национальным конгрессом Венесуэлы провозглашён (1813) Освободителем</a:t>
            </a:r>
          </a:p>
        </p:txBody>
      </p:sp>
      <p:pic>
        <p:nvPicPr>
          <p:cNvPr id="5" name="Рисунок 5" descr="Изображение выглядит как текст, человек, внутренний, кожа&#10;&#10;Автоматически созданное описание">
            <a:extLst>
              <a:ext uri="{FF2B5EF4-FFF2-40B4-BE49-F238E27FC236}">
                <a16:creationId xmlns:a16="http://schemas.microsoft.com/office/drawing/2014/main" id="{1606B5AC-660F-4693-B03A-0B0745D3F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4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0710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C91F84-7B97-40C5-8BF3-BFC697284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Мигель Идальго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0155B9-CA7B-417F-91F8-F48F80DE6D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мексиканский католический священник и революционный вождь, положивший начало войне за независимость страны от испанского владычества. Национальный герой Мексики.</a:t>
            </a:r>
          </a:p>
        </p:txBody>
      </p:sp>
      <p:pic>
        <p:nvPicPr>
          <p:cNvPr id="5" name="Рисунок 5" descr="Изображение выглядит как человек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FEF80D7D-F716-4507-A520-72427370F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145989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Тема Office</vt:lpstr>
      <vt:lpstr>§ 15. Латинская Америка</vt:lpstr>
      <vt:lpstr>Проверка д/з</vt:lpstr>
      <vt:lpstr>План урока</vt:lpstr>
      <vt:lpstr>1. Война за независимость</vt:lpstr>
      <vt:lpstr>Причины войны за независимость</vt:lpstr>
      <vt:lpstr>Креолы</vt:lpstr>
      <vt:lpstr>1810 – 1826 гг. - Война за Независимость</vt:lpstr>
      <vt:lpstr>Симон Боливар</vt:lpstr>
      <vt:lpstr>Мигель Идальго</vt:lpstr>
      <vt:lpstr>Война за независимость</vt:lpstr>
      <vt:lpstr>Педру I</vt:lpstr>
      <vt:lpstr>2. Экономическое и политическое развитие</vt:lpstr>
      <vt:lpstr>Особенности экономического развития</vt:lpstr>
      <vt:lpstr>Презентация PowerPoint</vt:lpstr>
      <vt:lpstr>Презентация PowerPoint</vt:lpstr>
      <vt:lpstr>Презентация PowerPoint</vt:lpstr>
      <vt:lpstr>Особенности политического развития</vt:lpstr>
      <vt:lpstr>3. Революция в Мексике</vt:lpstr>
      <vt:lpstr>Причины мексиканской революции</vt:lpstr>
      <vt:lpstr>1910 – 1917 гг. - революция в Мексике</vt:lpstr>
      <vt:lpstr>Презентация PowerPoint</vt:lpstr>
      <vt:lpstr>Презентация PowerPoint</vt:lpstr>
      <vt:lpstr>Презентация PowerPoint</vt:lpstr>
      <vt:lpstr>Итоги революции</vt:lpstr>
      <vt:lpstr>4. Латиноамериканская культура</vt:lpstr>
      <vt:lpstr>Особенности культуры</vt:lpstr>
      <vt:lpstr>Рио-Де-Жанейро 1891 г.</vt:lpstr>
      <vt:lpstr>Презентация PowerPoint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15. Латинская Америка</dc:title>
  <dc:creator/>
  <cp:lastModifiedBy/>
  <cp:revision>48</cp:revision>
  <dcterms:created xsi:type="dcterms:W3CDTF">2022-01-17T16:29:54Z</dcterms:created>
  <dcterms:modified xsi:type="dcterms:W3CDTF">2022-01-17T17:35:19Z</dcterms:modified>
</cp:coreProperties>
</file>