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CC8D7-5F6E-4AF3-BFF5-FCD8013A2693}" v="14" dt="2021-09-11T13:22:54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522CC8D7-5F6E-4AF3-BFF5-FCD8013A2693}"/>
    <pc:docChg chg="undo custSel addSld delSld modSld">
      <pc:chgData name="Roman Zhigalov" userId="1f97e9fdf7779aa5" providerId="LiveId" clId="{522CC8D7-5F6E-4AF3-BFF5-FCD8013A2693}" dt="2021-09-11T13:22:59.337" v="2291" actId="20577"/>
      <pc:docMkLst>
        <pc:docMk/>
      </pc:docMkLst>
      <pc:sldChg chg="modSp new mod">
        <pc:chgData name="Roman Zhigalov" userId="1f97e9fdf7779aa5" providerId="LiveId" clId="{522CC8D7-5F6E-4AF3-BFF5-FCD8013A2693}" dt="2021-09-11T12:54:14.947" v="4" actId="20577"/>
        <pc:sldMkLst>
          <pc:docMk/>
          <pc:sldMk cId="1889051087" sldId="256"/>
        </pc:sldMkLst>
        <pc:spChg chg="mod">
          <ac:chgData name="Roman Zhigalov" userId="1f97e9fdf7779aa5" providerId="LiveId" clId="{522CC8D7-5F6E-4AF3-BFF5-FCD8013A2693}" dt="2021-09-11T12:54:14.947" v="4" actId="20577"/>
          <ac:spMkLst>
            <pc:docMk/>
            <pc:sldMk cId="1889051087" sldId="256"/>
            <ac:spMk id="2" creationId="{CA696A25-E386-4986-BBEC-AC726467716B}"/>
          </ac:spMkLst>
        </pc:spChg>
      </pc:sldChg>
      <pc:sldChg chg="modSp new mod">
        <pc:chgData name="Roman Zhigalov" userId="1f97e9fdf7779aa5" providerId="LiveId" clId="{522CC8D7-5F6E-4AF3-BFF5-FCD8013A2693}" dt="2021-09-11T12:54:40.982" v="30" actId="122"/>
        <pc:sldMkLst>
          <pc:docMk/>
          <pc:sldMk cId="1716465823" sldId="257"/>
        </pc:sldMkLst>
        <pc:spChg chg="mod">
          <ac:chgData name="Roman Zhigalov" userId="1f97e9fdf7779aa5" providerId="LiveId" clId="{522CC8D7-5F6E-4AF3-BFF5-FCD8013A2693}" dt="2021-09-11T12:54:40.982" v="30" actId="122"/>
          <ac:spMkLst>
            <pc:docMk/>
            <pc:sldMk cId="1716465823" sldId="257"/>
            <ac:spMk id="2" creationId="{86223209-0518-4858-9D22-FC6ABB434F06}"/>
          </ac:spMkLst>
        </pc:spChg>
      </pc:sldChg>
      <pc:sldChg chg="addSp delSp modSp new del mod setBg">
        <pc:chgData name="Roman Zhigalov" userId="1f97e9fdf7779aa5" providerId="LiveId" clId="{522CC8D7-5F6E-4AF3-BFF5-FCD8013A2693}" dt="2021-09-11T12:57:09.221" v="193" actId="2696"/>
        <pc:sldMkLst>
          <pc:docMk/>
          <pc:sldMk cId="3219329515" sldId="258"/>
        </pc:sldMkLst>
        <pc:spChg chg="mod">
          <ac:chgData name="Roman Zhigalov" userId="1f97e9fdf7779aa5" providerId="LiveId" clId="{522CC8D7-5F6E-4AF3-BFF5-FCD8013A2693}" dt="2021-09-11T12:57:02.564" v="192" actId="26606"/>
          <ac:spMkLst>
            <pc:docMk/>
            <pc:sldMk cId="3219329515" sldId="258"/>
            <ac:spMk id="2" creationId="{8225F319-3862-4076-B2B7-CF7508078ED9}"/>
          </ac:spMkLst>
        </pc:spChg>
        <pc:spChg chg="del mod">
          <ac:chgData name="Roman Zhigalov" userId="1f97e9fdf7779aa5" providerId="LiveId" clId="{522CC8D7-5F6E-4AF3-BFF5-FCD8013A2693}" dt="2021-09-11T12:56:32.924" v="164" actId="26606"/>
          <ac:spMkLst>
            <pc:docMk/>
            <pc:sldMk cId="3219329515" sldId="258"/>
            <ac:spMk id="3" creationId="{7CABEB22-3703-4421-9638-A40717725DEE}"/>
          </ac:spMkLst>
        </pc:spChg>
        <pc:spChg chg="add del">
          <ac:chgData name="Roman Zhigalov" userId="1f97e9fdf7779aa5" providerId="LiveId" clId="{522CC8D7-5F6E-4AF3-BFF5-FCD8013A2693}" dt="2021-09-11T12:57:02.564" v="192" actId="26606"/>
          <ac:spMkLst>
            <pc:docMk/>
            <pc:sldMk cId="3219329515" sldId="258"/>
            <ac:spMk id="9" creationId="{56E9B3E6-E277-4D68-BA48-9CB43FFBD6E2}"/>
          </ac:spMkLst>
        </pc:spChg>
        <pc:spChg chg="add del">
          <ac:chgData name="Roman Zhigalov" userId="1f97e9fdf7779aa5" providerId="LiveId" clId="{522CC8D7-5F6E-4AF3-BFF5-FCD8013A2693}" dt="2021-09-11T12:57:02.564" v="192" actId="26606"/>
          <ac:spMkLst>
            <pc:docMk/>
            <pc:sldMk cId="3219329515" sldId="258"/>
            <ac:spMk id="16" creationId="{D5B0017B-2ECA-49AF-B397-DC140825DF8D}"/>
          </ac:spMkLst>
        </pc:spChg>
        <pc:spChg chg="add">
          <ac:chgData name="Roman Zhigalov" userId="1f97e9fdf7779aa5" providerId="LiveId" clId="{522CC8D7-5F6E-4AF3-BFF5-FCD8013A2693}" dt="2021-09-11T12:57:02.564" v="192" actId="26606"/>
          <ac:spMkLst>
            <pc:docMk/>
            <pc:sldMk cId="3219329515" sldId="258"/>
            <ac:spMk id="23" creationId="{2E442304-DDBD-4F7B-8017-36BCC863FB40}"/>
          </ac:spMkLst>
        </pc:spChg>
        <pc:spChg chg="add">
          <ac:chgData name="Roman Zhigalov" userId="1f97e9fdf7779aa5" providerId="LiveId" clId="{522CC8D7-5F6E-4AF3-BFF5-FCD8013A2693}" dt="2021-09-11T12:57:02.564" v="192" actId="26606"/>
          <ac:spMkLst>
            <pc:docMk/>
            <pc:sldMk cId="3219329515" sldId="258"/>
            <ac:spMk id="25" creationId="{5E107275-3853-46FD-A241-DE4355A42675}"/>
          </ac:spMkLst>
        </pc:spChg>
        <pc:grpChg chg="add del">
          <ac:chgData name="Roman Zhigalov" userId="1f97e9fdf7779aa5" providerId="LiveId" clId="{522CC8D7-5F6E-4AF3-BFF5-FCD8013A2693}" dt="2021-09-11T12:57:02.564" v="192" actId="26606"/>
          <ac:grpSpMkLst>
            <pc:docMk/>
            <pc:sldMk cId="3219329515" sldId="258"/>
            <ac:grpSpMk id="11" creationId="{AE1C45F0-260A-458C-96ED-C1F6D2151219}"/>
          </ac:grpSpMkLst>
        </pc:grpChg>
        <pc:graphicFrameChg chg="add mod modGraphic">
          <ac:chgData name="Roman Zhigalov" userId="1f97e9fdf7779aa5" providerId="LiveId" clId="{522CC8D7-5F6E-4AF3-BFF5-FCD8013A2693}" dt="2021-09-11T12:57:02.564" v="192" actId="26606"/>
          <ac:graphicFrameMkLst>
            <pc:docMk/>
            <pc:sldMk cId="3219329515" sldId="258"/>
            <ac:graphicFrameMk id="5" creationId="{E5296F11-C50F-4FD2-89CD-993C67398B94}"/>
          </ac:graphicFrameMkLst>
        </pc:graphicFrameChg>
        <pc:cxnChg chg="add del">
          <ac:chgData name="Roman Zhigalov" userId="1f97e9fdf7779aa5" providerId="LiveId" clId="{522CC8D7-5F6E-4AF3-BFF5-FCD8013A2693}" dt="2021-09-11T12:57:02.564" v="192" actId="26606"/>
          <ac:cxnSpMkLst>
            <pc:docMk/>
            <pc:sldMk cId="3219329515" sldId="258"/>
            <ac:cxnSpMk id="18" creationId="{6CF1BAF6-AD41-4082-B212-8A1F9A2E8779}"/>
          </ac:cxnSpMkLst>
        </pc:cxnChg>
      </pc:sldChg>
      <pc:sldChg chg="addSp modSp new mod setBg">
        <pc:chgData name="Roman Zhigalov" userId="1f97e9fdf7779aa5" providerId="LiveId" clId="{522CC8D7-5F6E-4AF3-BFF5-FCD8013A2693}" dt="2021-09-11T12:56:44.541" v="189" actId="26606"/>
        <pc:sldMkLst>
          <pc:docMk/>
          <pc:sldMk cId="424663233" sldId="259"/>
        </pc:sldMkLst>
        <pc:spChg chg="mod">
          <ac:chgData name="Roman Zhigalov" userId="1f97e9fdf7779aa5" providerId="LiveId" clId="{522CC8D7-5F6E-4AF3-BFF5-FCD8013A2693}" dt="2021-09-11T12:56:44.541" v="189" actId="26606"/>
          <ac:spMkLst>
            <pc:docMk/>
            <pc:sldMk cId="424663233" sldId="259"/>
            <ac:spMk id="2" creationId="{6EB28D50-B9E1-4C56-8736-EC350FF819DB}"/>
          </ac:spMkLst>
        </pc:spChg>
        <pc:spChg chg="mod">
          <ac:chgData name="Roman Zhigalov" userId="1f97e9fdf7779aa5" providerId="LiveId" clId="{522CC8D7-5F6E-4AF3-BFF5-FCD8013A2693}" dt="2021-09-11T12:56:44.541" v="189" actId="26606"/>
          <ac:spMkLst>
            <pc:docMk/>
            <pc:sldMk cId="424663233" sldId="259"/>
            <ac:spMk id="3" creationId="{45B1F238-D5FD-4903-A7B1-F1A4F4779306}"/>
          </ac:spMkLst>
        </pc:spChg>
        <pc:spChg chg="add">
          <ac:chgData name="Roman Zhigalov" userId="1f97e9fdf7779aa5" providerId="LiveId" clId="{522CC8D7-5F6E-4AF3-BFF5-FCD8013A2693}" dt="2021-09-11T12:56:44.541" v="189" actId="26606"/>
          <ac:spMkLst>
            <pc:docMk/>
            <pc:sldMk cId="424663233" sldId="259"/>
            <ac:spMk id="8" creationId="{4522B21E-B2B9-4C72-9A71-C87EFD137480}"/>
          </ac:spMkLst>
        </pc:spChg>
        <pc:spChg chg="add">
          <ac:chgData name="Roman Zhigalov" userId="1f97e9fdf7779aa5" providerId="LiveId" clId="{522CC8D7-5F6E-4AF3-BFF5-FCD8013A2693}" dt="2021-09-11T12:56:44.541" v="189" actId="26606"/>
          <ac:spMkLst>
            <pc:docMk/>
            <pc:sldMk cId="424663233" sldId="259"/>
            <ac:spMk id="10" creationId="{5EB7D2A2-F448-44D4-938C-DC84CBCB3B1E}"/>
          </ac:spMkLst>
        </pc:spChg>
        <pc:spChg chg="add">
          <ac:chgData name="Roman Zhigalov" userId="1f97e9fdf7779aa5" providerId="LiveId" clId="{522CC8D7-5F6E-4AF3-BFF5-FCD8013A2693}" dt="2021-09-11T12:56:44.541" v="189" actId="26606"/>
          <ac:spMkLst>
            <pc:docMk/>
            <pc:sldMk cId="424663233" sldId="259"/>
            <ac:spMk id="12" creationId="{871AEA07-1E14-44B4-8E55-64EF049CD66F}"/>
          </ac:spMkLst>
        </pc:spChg>
        <pc:cxnChg chg="add">
          <ac:chgData name="Roman Zhigalov" userId="1f97e9fdf7779aa5" providerId="LiveId" clId="{522CC8D7-5F6E-4AF3-BFF5-FCD8013A2693}" dt="2021-09-11T12:56:44.541" v="189" actId="26606"/>
          <ac:cxnSpMkLst>
            <pc:docMk/>
            <pc:sldMk cId="424663233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22CC8D7-5F6E-4AF3-BFF5-FCD8013A2693}" dt="2021-09-11T12:57:54.335" v="398" actId="26606"/>
        <pc:sldMkLst>
          <pc:docMk/>
          <pc:sldMk cId="4005789589" sldId="260"/>
        </pc:sldMkLst>
        <pc:spChg chg="mod">
          <ac:chgData name="Roman Zhigalov" userId="1f97e9fdf7779aa5" providerId="LiveId" clId="{522CC8D7-5F6E-4AF3-BFF5-FCD8013A2693}" dt="2021-09-11T12:57:54.335" v="398" actId="26606"/>
          <ac:spMkLst>
            <pc:docMk/>
            <pc:sldMk cId="4005789589" sldId="260"/>
            <ac:spMk id="2" creationId="{838487FF-C887-458B-B04F-42110F897DEE}"/>
          </ac:spMkLst>
        </pc:spChg>
        <pc:spChg chg="del">
          <ac:chgData name="Roman Zhigalov" userId="1f97e9fdf7779aa5" providerId="LiveId" clId="{522CC8D7-5F6E-4AF3-BFF5-FCD8013A2693}" dt="2021-09-11T12:56:51.112" v="191"/>
          <ac:spMkLst>
            <pc:docMk/>
            <pc:sldMk cId="4005789589" sldId="260"/>
            <ac:spMk id="3" creationId="{956B29BC-71BC-4CC6-9E1F-0ADE3B2BD7A4}"/>
          </ac:spMkLst>
        </pc:spChg>
        <pc:spChg chg="add">
          <ac:chgData name="Roman Zhigalov" userId="1f97e9fdf7779aa5" providerId="LiveId" clId="{522CC8D7-5F6E-4AF3-BFF5-FCD8013A2693}" dt="2021-09-11T12:57:54.335" v="398" actId="26606"/>
          <ac:spMkLst>
            <pc:docMk/>
            <pc:sldMk cId="4005789589" sldId="260"/>
            <ac:spMk id="71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2:57:54.335" v="398" actId="26606"/>
          <ac:spMkLst>
            <pc:docMk/>
            <pc:sldMk cId="4005789589" sldId="260"/>
            <ac:spMk id="73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2:57:54.335" v="398" actId="26606"/>
          <ac:picMkLst>
            <pc:docMk/>
            <pc:sldMk cId="4005789589" sldId="260"/>
            <ac:picMk id="1026" creationId="{0AE21314-C475-4A00-888C-E2872B44CCDD}"/>
          </ac:picMkLst>
        </pc:picChg>
      </pc:sldChg>
      <pc:sldChg chg="addSp delSp modSp new mod setBg">
        <pc:chgData name="Roman Zhigalov" userId="1f97e9fdf7779aa5" providerId="LiveId" clId="{522CC8D7-5F6E-4AF3-BFF5-FCD8013A2693}" dt="2021-09-11T13:03:01.731" v="577" actId="26606"/>
        <pc:sldMkLst>
          <pc:docMk/>
          <pc:sldMk cId="3680538555" sldId="261"/>
        </pc:sldMkLst>
        <pc:spChg chg="mod">
          <ac:chgData name="Roman Zhigalov" userId="1f97e9fdf7779aa5" providerId="LiveId" clId="{522CC8D7-5F6E-4AF3-BFF5-FCD8013A2693}" dt="2021-09-11T13:03:01.731" v="577" actId="26606"/>
          <ac:spMkLst>
            <pc:docMk/>
            <pc:sldMk cId="3680538555" sldId="261"/>
            <ac:spMk id="2" creationId="{2C48BB76-2923-475C-BBF5-8C936245BF77}"/>
          </ac:spMkLst>
        </pc:spChg>
        <pc:spChg chg="del mod">
          <ac:chgData name="Roman Zhigalov" userId="1f97e9fdf7779aa5" providerId="LiveId" clId="{522CC8D7-5F6E-4AF3-BFF5-FCD8013A2693}" dt="2021-09-11T13:03:01.731" v="577" actId="26606"/>
          <ac:spMkLst>
            <pc:docMk/>
            <pc:sldMk cId="3680538555" sldId="261"/>
            <ac:spMk id="3" creationId="{B6399853-96AA-4B3C-8621-D49457A0AAC0}"/>
          </ac:spMkLst>
        </pc:spChg>
        <pc:spChg chg="add del">
          <ac:chgData name="Roman Zhigalov" userId="1f97e9fdf7779aa5" providerId="LiveId" clId="{522CC8D7-5F6E-4AF3-BFF5-FCD8013A2693}" dt="2021-09-11T13:03:01.692" v="576" actId="26606"/>
          <ac:spMkLst>
            <pc:docMk/>
            <pc:sldMk cId="3680538555" sldId="261"/>
            <ac:spMk id="8" creationId="{777A147A-9ED8-46B4-8660-1B3C2AA880B5}"/>
          </ac:spMkLst>
        </pc:spChg>
        <pc:spChg chg="add">
          <ac:chgData name="Roman Zhigalov" userId="1f97e9fdf7779aa5" providerId="LiveId" clId="{522CC8D7-5F6E-4AF3-BFF5-FCD8013A2693}" dt="2021-09-11T13:03:01.731" v="577" actId="26606"/>
          <ac:spMkLst>
            <pc:docMk/>
            <pc:sldMk cId="3680538555" sldId="261"/>
            <ac:spMk id="9" creationId="{A1F6BF70-C7D1-4AF9-8DB4-BEEB8A9C3529}"/>
          </ac:spMkLst>
        </pc:spChg>
        <pc:spChg chg="add del">
          <ac:chgData name="Roman Zhigalov" userId="1f97e9fdf7779aa5" providerId="LiveId" clId="{522CC8D7-5F6E-4AF3-BFF5-FCD8013A2693}" dt="2021-09-11T13:03:01.692" v="576" actId="26606"/>
          <ac:spMkLst>
            <pc:docMk/>
            <pc:sldMk cId="3680538555" sldId="261"/>
            <ac:spMk id="10" creationId="{5D6C15A0-C087-4593-8414-2B4EC1CDC3DE}"/>
          </ac:spMkLst>
        </pc:spChg>
        <pc:spChg chg="add">
          <ac:chgData name="Roman Zhigalov" userId="1f97e9fdf7779aa5" providerId="LiveId" clId="{522CC8D7-5F6E-4AF3-BFF5-FCD8013A2693}" dt="2021-09-11T13:03:01.731" v="577" actId="26606"/>
          <ac:spMkLst>
            <pc:docMk/>
            <pc:sldMk cId="3680538555" sldId="261"/>
            <ac:spMk id="15" creationId="{2C1BBA94-3F40-40AA-8BB9-E69E25E537C1}"/>
          </ac:spMkLst>
        </pc:spChg>
        <pc:grpChg chg="add">
          <ac:chgData name="Roman Zhigalov" userId="1f97e9fdf7779aa5" providerId="LiveId" clId="{522CC8D7-5F6E-4AF3-BFF5-FCD8013A2693}" dt="2021-09-11T13:03:01.731" v="577" actId="26606"/>
          <ac:grpSpMkLst>
            <pc:docMk/>
            <pc:sldMk cId="3680538555" sldId="261"/>
            <ac:grpSpMk id="11" creationId="{0C66A8B6-1F6E-4FCC-93B9-B9986B6FD111}"/>
          </ac:grpSpMkLst>
        </pc:grpChg>
        <pc:graphicFrameChg chg="add">
          <ac:chgData name="Roman Zhigalov" userId="1f97e9fdf7779aa5" providerId="LiveId" clId="{522CC8D7-5F6E-4AF3-BFF5-FCD8013A2693}" dt="2021-09-11T13:03:01.731" v="577" actId="26606"/>
          <ac:graphicFrameMkLst>
            <pc:docMk/>
            <pc:sldMk cId="3680538555" sldId="261"/>
            <ac:graphicFrameMk id="5" creationId="{E3A86C9C-B3AE-44CB-AE57-3DFA4B290AC8}"/>
          </ac:graphicFrameMkLst>
        </pc:graphicFrameChg>
      </pc:sldChg>
      <pc:sldChg chg="addSp delSp modSp new mod setBg">
        <pc:chgData name="Roman Zhigalov" userId="1f97e9fdf7779aa5" providerId="LiveId" clId="{522CC8D7-5F6E-4AF3-BFF5-FCD8013A2693}" dt="2021-09-11T12:58:42.017" v="441" actId="26606"/>
        <pc:sldMkLst>
          <pc:docMk/>
          <pc:sldMk cId="2110292688" sldId="262"/>
        </pc:sldMkLst>
        <pc:spChg chg="mod">
          <ac:chgData name="Roman Zhigalov" userId="1f97e9fdf7779aa5" providerId="LiveId" clId="{522CC8D7-5F6E-4AF3-BFF5-FCD8013A2693}" dt="2021-09-11T12:58:42.017" v="441" actId="26606"/>
          <ac:spMkLst>
            <pc:docMk/>
            <pc:sldMk cId="2110292688" sldId="262"/>
            <ac:spMk id="2" creationId="{52C92FE0-506B-4879-B66D-01D435FFF42A}"/>
          </ac:spMkLst>
        </pc:spChg>
        <pc:spChg chg="del">
          <ac:chgData name="Roman Zhigalov" userId="1f97e9fdf7779aa5" providerId="LiveId" clId="{522CC8D7-5F6E-4AF3-BFF5-FCD8013A2693}" dt="2021-09-11T12:58:31.871" v="400"/>
          <ac:spMkLst>
            <pc:docMk/>
            <pc:sldMk cId="2110292688" sldId="262"/>
            <ac:spMk id="3" creationId="{C6CABAC7-FA9D-4270-BFE0-8F70B58EFF8D}"/>
          </ac:spMkLst>
        </pc:spChg>
        <pc:spChg chg="add">
          <ac:chgData name="Roman Zhigalov" userId="1f97e9fdf7779aa5" providerId="LiveId" clId="{522CC8D7-5F6E-4AF3-BFF5-FCD8013A2693}" dt="2021-09-11T12:58:42.017" v="441" actId="26606"/>
          <ac:spMkLst>
            <pc:docMk/>
            <pc:sldMk cId="2110292688" sldId="262"/>
            <ac:spMk id="71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2:58:42.017" v="441" actId="26606"/>
          <ac:spMkLst>
            <pc:docMk/>
            <pc:sldMk cId="2110292688" sldId="262"/>
            <ac:spMk id="73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2:58:42.017" v="441" actId="26606"/>
          <ac:picMkLst>
            <pc:docMk/>
            <pc:sldMk cId="2110292688" sldId="262"/>
            <ac:picMk id="2050" creationId="{F71D5A2A-C97F-4CE9-9D45-0E27E3CF5A20}"/>
          </ac:picMkLst>
        </pc:picChg>
      </pc:sldChg>
      <pc:sldChg chg="addSp delSp modSp new mod setBg">
        <pc:chgData name="Roman Zhigalov" userId="1f97e9fdf7779aa5" providerId="LiveId" clId="{522CC8D7-5F6E-4AF3-BFF5-FCD8013A2693}" dt="2021-09-11T13:00:33.492" v="504" actId="26606"/>
        <pc:sldMkLst>
          <pc:docMk/>
          <pc:sldMk cId="27498856" sldId="263"/>
        </pc:sldMkLst>
        <pc:spChg chg="mod">
          <ac:chgData name="Roman Zhigalov" userId="1f97e9fdf7779aa5" providerId="LiveId" clId="{522CC8D7-5F6E-4AF3-BFF5-FCD8013A2693}" dt="2021-09-11T13:00:33.492" v="504" actId="26606"/>
          <ac:spMkLst>
            <pc:docMk/>
            <pc:sldMk cId="27498856" sldId="263"/>
            <ac:spMk id="2" creationId="{9B03CE6C-ABE0-4E3C-8B59-BCA1BEB3C457}"/>
          </ac:spMkLst>
        </pc:spChg>
        <pc:spChg chg="del mod">
          <ac:chgData name="Roman Zhigalov" userId="1f97e9fdf7779aa5" providerId="LiveId" clId="{522CC8D7-5F6E-4AF3-BFF5-FCD8013A2693}" dt="2021-09-11T13:00:16.241" v="444" actId="931"/>
          <ac:spMkLst>
            <pc:docMk/>
            <pc:sldMk cId="27498856" sldId="263"/>
            <ac:spMk id="3" creationId="{4289060C-99AC-4D98-8E96-5FE23395CEEE}"/>
          </ac:spMkLst>
        </pc:spChg>
        <pc:spChg chg="add">
          <ac:chgData name="Roman Zhigalov" userId="1f97e9fdf7779aa5" providerId="LiveId" clId="{522CC8D7-5F6E-4AF3-BFF5-FCD8013A2693}" dt="2021-09-11T13:00:33.492" v="504" actId="26606"/>
          <ac:spMkLst>
            <pc:docMk/>
            <pc:sldMk cId="27498856" sldId="263"/>
            <ac:spMk id="10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3:00:33.492" v="504" actId="26606"/>
          <ac:spMkLst>
            <pc:docMk/>
            <pc:sldMk cId="27498856" sldId="263"/>
            <ac:spMk id="12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3:00:33.492" v="504" actId="26606"/>
          <ac:picMkLst>
            <pc:docMk/>
            <pc:sldMk cId="27498856" sldId="263"/>
            <ac:picMk id="5" creationId="{334945C1-242A-4D6F-99E8-F190D53226E1}"/>
          </ac:picMkLst>
        </pc:picChg>
      </pc:sldChg>
      <pc:sldChg chg="addSp delSp modSp new mod setBg modClrScheme chgLayout">
        <pc:chgData name="Roman Zhigalov" userId="1f97e9fdf7779aa5" providerId="LiveId" clId="{522CC8D7-5F6E-4AF3-BFF5-FCD8013A2693}" dt="2021-09-11T13:01:47.003" v="521" actId="26606"/>
        <pc:sldMkLst>
          <pc:docMk/>
          <pc:sldMk cId="2087586126" sldId="264"/>
        </pc:sldMkLst>
        <pc:spChg chg="del">
          <ac:chgData name="Roman Zhigalov" userId="1f97e9fdf7779aa5" providerId="LiveId" clId="{522CC8D7-5F6E-4AF3-BFF5-FCD8013A2693}" dt="2021-09-11T13:01:08.300" v="507" actId="6264"/>
          <ac:spMkLst>
            <pc:docMk/>
            <pc:sldMk cId="2087586126" sldId="264"/>
            <ac:spMk id="2" creationId="{EC8A46C6-A90E-432D-9532-82D022ACA995}"/>
          </ac:spMkLst>
        </pc:spChg>
        <pc:spChg chg="del">
          <ac:chgData name="Roman Zhigalov" userId="1f97e9fdf7779aa5" providerId="LiveId" clId="{522CC8D7-5F6E-4AF3-BFF5-FCD8013A2693}" dt="2021-09-11T13:01:07.252" v="506"/>
          <ac:spMkLst>
            <pc:docMk/>
            <pc:sldMk cId="2087586126" sldId="264"/>
            <ac:spMk id="3" creationId="{AED43E24-9C96-4411-884B-38A5459212E4}"/>
          </ac:spMkLst>
        </pc:spChg>
        <pc:spChg chg="add del mod">
          <ac:chgData name="Roman Zhigalov" userId="1f97e9fdf7779aa5" providerId="LiveId" clId="{522CC8D7-5F6E-4AF3-BFF5-FCD8013A2693}" dt="2021-09-11T13:01:08.300" v="507" actId="6264"/>
          <ac:spMkLst>
            <pc:docMk/>
            <pc:sldMk cId="2087586126" sldId="264"/>
            <ac:spMk id="4" creationId="{99B586CB-655D-42B8-968C-0F36D672B019}"/>
          </ac:spMkLst>
        </pc:spChg>
        <pc:spChg chg="add del mod ord">
          <ac:chgData name="Roman Zhigalov" userId="1f97e9fdf7779aa5" providerId="LiveId" clId="{522CC8D7-5F6E-4AF3-BFF5-FCD8013A2693}" dt="2021-09-11T13:01:10.996" v="508" actId="700"/>
          <ac:spMkLst>
            <pc:docMk/>
            <pc:sldMk cId="2087586126" sldId="264"/>
            <ac:spMk id="5" creationId="{F3B8F0E7-30F8-474D-9466-21C67CF5779F}"/>
          </ac:spMkLst>
        </pc:spChg>
        <pc:spChg chg="add mod ord">
          <ac:chgData name="Roman Zhigalov" userId="1f97e9fdf7779aa5" providerId="LiveId" clId="{522CC8D7-5F6E-4AF3-BFF5-FCD8013A2693}" dt="2021-09-11T13:01:47.003" v="521" actId="26606"/>
          <ac:spMkLst>
            <pc:docMk/>
            <pc:sldMk cId="2087586126" sldId="264"/>
            <ac:spMk id="6" creationId="{A0F89967-B1CC-4917-A923-BA722F225784}"/>
          </ac:spMkLst>
        </pc:spChg>
        <pc:spChg chg="add mod ord">
          <ac:chgData name="Roman Zhigalov" userId="1f97e9fdf7779aa5" providerId="LiveId" clId="{522CC8D7-5F6E-4AF3-BFF5-FCD8013A2693}" dt="2021-09-11T13:01:47.003" v="521" actId="26606"/>
          <ac:spMkLst>
            <pc:docMk/>
            <pc:sldMk cId="2087586126" sldId="264"/>
            <ac:spMk id="7" creationId="{AD03DB41-7B7F-4A55-BB00-F3D54383B777}"/>
          </ac:spMkLst>
        </pc:spChg>
        <pc:spChg chg="add">
          <ac:chgData name="Roman Zhigalov" userId="1f97e9fdf7779aa5" providerId="LiveId" clId="{522CC8D7-5F6E-4AF3-BFF5-FCD8013A2693}" dt="2021-09-11T13:01:47.003" v="521" actId="26606"/>
          <ac:spMkLst>
            <pc:docMk/>
            <pc:sldMk cId="2087586126" sldId="264"/>
            <ac:spMk id="71" creationId="{2B97F24A-32CE-4C1C-A50D-3016B394DCFB}"/>
          </ac:spMkLst>
        </pc:spChg>
        <pc:spChg chg="add">
          <ac:chgData name="Roman Zhigalov" userId="1f97e9fdf7779aa5" providerId="LiveId" clId="{522CC8D7-5F6E-4AF3-BFF5-FCD8013A2693}" dt="2021-09-11T13:01:47.003" v="521" actId="26606"/>
          <ac:spMkLst>
            <pc:docMk/>
            <pc:sldMk cId="2087586126" sldId="264"/>
            <ac:spMk id="73" creationId="{CD8B4F24-440B-49E9-B85D-733523DC064B}"/>
          </ac:spMkLst>
        </pc:spChg>
        <pc:picChg chg="add mod ord">
          <ac:chgData name="Roman Zhigalov" userId="1f97e9fdf7779aa5" providerId="LiveId" clId="{522CC8D7-5F6E-4AF3-BFF5-FCD8013A2693}" dt="2021-09-11T13:01:47.003" v="521" actId="26606"/>
          <ac:picMkLst>
            <pc:docMk/>
            <pc:sldMk cId="2087586126" sldId="264"/>
            <ac:picMk id="3074" creationId="{C80C3938-CD7F-4700-B8C2-C99EA3CDD341}"/>
          </ac:picMkLst>
        </pc:picChg>
      </pc:sldChg>
      <pc:sldChg chg="addSp delSp modSp new mod setBg">
        <pc:chgData name="Roman Zhigalov" userId="1f97e9fdf7779aa5" providerId="LiveId" clId="{522CC8D7-5F6E-4AF3-BFF5-FCD8013A2693}" dt="2021-09-11T13:02:35.797" v="574" actId="26606"/>
        <pc:sldMkLst>
          <pc:docMk/>
          <pc:sldMk cId="3262431422" sldId="265"/>
        </pc:sldMkLst>
        <pc:spChg chg="mod">
          <ac:chgData name="Roman Zhigalov" userId="1f97e9fdf7779aa5" providerId="LiveId" clId="{522CC8D7-5F6E-4AF3-BFF5-FCD8013A2693}" dt="2021-09-11T13:02:35.797" v="574" actId="26606"/>
          <ac:spMkLst>
            <pc:docMk/>
            <pc:sldMk cId="3262431422" sldId="265"/>
            <ac:spMk id="2" creationId="{4D4750E4-5E80-4CAF-A3A7-3FA9F7695D57}"/>
          </ac:spMkLst>
        </pc:spChg>
        <pc:spChg chg="del">
          <ac:chgData name="Roman Zhigalov" userId="1f97e9fdf7779aa5" providerId="LiveId" clId="{522CC8D7-5F6E-4AF3-BFF5-FCD8013A2693}" dt="2021-09-11T13:02:11.239" v="523"/>
          <ac:spMkLst>
            <pc:docMk/>
            <pc:sldMk cId="3262431422" sldId="265"/>
            <ac:spMk id="3" creationId="{4C1711DA-2814-4E68-B87D-5E6060B60A31}"/>
          </ac:spMkLst>
        </pc:spChg>
        <pc:spChg chg="add">
          <ac:chgData name="Roman Zhigalov" userId="1f97e9fdf7779aa5" providerId="LiveId" clId="{522CC8D7-5F6E-4AF3-BFF5-FCD8013A2693}" dt="2021-09-11T13:02:35.797" v="574" actId="26606"/>
          <ac:spMkLst>
            <pc:docMk/>
            <pc:sldMk cId="3262431422" sldId="265"/>
            <ac:spMk id="71" creationId="{665DBBEF-238B-476B-96AB-8AAC3224ECEA}"/>
          </ac:spMkLst>
        </pc:spChg>
        <pc:spChg chg="add del">
          <ac:chgData name="Roman Zhigalov" userId="1f97e9fdf7779aa5" providerId="LiveId" clId="{522CC8D7-5F6E-4AF3-BFF5-FCD8013A2693}" dt="2021-09-11T13:02:35.787" v="573" actId="26606"/>
          <ac:spMkLst>
            <pc:docMk/>
            <pc:sldMk cId="3262431422" sldId="265"/>
            <ac:spMk id="73" creationId="{2B97F24A-32CE-4C1C-A50D-3016B394DCFB}"/>
          </ac:spMkLst>
        </pc:spChg>
        <pc:spChg chg="add del">
          <ac:chgData name="Roman Zhigalov" userId="1f97e9fdf7779aa5" providerId="LiveId" clId="{522CC8D7-5F6E-4AF3-BFF5-FCD8013A2693}" dt="2021-09-11T13:02:35.787" v="573" actId="26606"/>
          <ac:spMkLst>
            <pc:docMk/>
            <pc:sldMk cId="3262431422" sldId="265"/>
            <ac:spMk id="75" creationId="{CD8B4F24-440B-49E9-B85D-733523DC064B}"/>
          </ac:spMkLst>
        </pc:spChg>
        <pc:spChg chg="add del">
          <ac:chgData name="Roman Zhigalov" userId="1f97e9fdf7779aa5" providerId="LiveId" clId="{522CC8D7-5F6E-4AF3-BFF5-FCD8013A2693}" dt="2021-09-11T13:02:35.787" v="573" actId="26606"/>
          <ac:spMkLst>
            <pc:docMk/>
            <pc:sldMk cId="3262431422" sldId="265"/>
            <ac:spMk id="4102" creationId="{04C5B50A-EF10-4FAA-B10E-D255AFF043FB}"/>
          </ac:spMkLst>
        </pc:spChg>
        <pc:spChg chg="add">
          <ac:chgData name="Roman Zhigalov" userId="1f97e9fdf7779aa5" providerId="LiveId" clId="{522CC8D7-5F6E-4AF3-BFF5-FCD8013A2693}" dt="2021-09-11T13:02:35.797" v="574" actId="26606"/>
          <ac:spMkLst>
            <pc:docMk/>
            <pc:sldMk cId="3262431422" sldId="265"/>
            <ac:spMk id="4104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3:02:35.797" v="574" actId="26606"/>
          <ac:picMkLst>
            <pc:docMk/>
            <pc:sldMk cId="3262431422" sldId="265"/>
            <ac:picMk id="4098" creationId="{D2FF7B9C-FC3B-4F3A-B064-814EB1D9947D}"/>
          </ac:picMkLst>
        </pc:picChg>
      </pc:sldChg>
      <pc:sldChg chg="addSp delSp modSp new mod setBg">
        <pc:chgData name="Roman Zhigalov" userId="1f97e9fdf7779aa5" providerId="LiveId" clId="{522CC8D7-5F6E-4AF3-BFF5-FCD8013A2693}" dt="2021-09-11T13:04:30.554" v="628" actId="27614"/>
        <pc:sldMkLst>
          <pc:docMk/>
          <pc:sldMk cId="3312086934" sldId="266"/>
        </pc:sldMkLst>
        <pc:spChg chg="mod">
          <ac:chgData name="Roman Zhigalov" userId="1f97e9fdf7779aa5" providerId="LiveId" clId="{522CC8D7-5F6E-4AF3-BFF5-FCD8013A2693}" dt="2021-09-11T13:04:28.849" v="627" actId="26606"/>
          <ac:spMkLst>
            <pc:docMk/>
            <pc:sldMk cId="3312086934" sldId="266"/>
            <ac:spMk id="2" creationId="{37544903-B1F7-4BC7-BAA5-B09B6D93638D}"/>
          </ac:spMkLst>
        </pc:spChg>
        <pc:spChg chg="del">
          <ac:chgData name="Roman Zhigalov" userId="1f97e9fdf7779aa5" providerId="LiveId" clId="{522CC8D7-5F6E-4AF3-BFF5-FCD8013A2693}" dt="2021-09-11T13:04:16.245" v="579" actId="22"/>
          <ac:spMkLst>
            <pc:docMk/>
            <pc:sldMk cId="3312086934" sldId="266"/>
            <ac:spMk id="3" creationId="{9C7CD449-4792-43A0-AC0C-7108A0D5A87B}"/>
          </ac:spMkLst>
        </pc:spChg>
        <pc:spChg chg="add del">
          <ac:chgData name="Roman Zhigalov" userId="1f97e9fdf7779aa5" providerId="LiveId" clId="{522CC8D7-5F6E-4AF3-BFF5-FCD8013A2693}" dt="2021-09-11T13:04:28.016" v="624" actId="26606"/>
          <ac:spMkLst>
            <pc:docMk/>
            <pc:sldMk cId="3312086934" sldId="266"/>
            <ac:spMk id="10" creationId="{665DBBEF-238B-476B-96AB-8AAC3224ECEA}"/>
          </ac:spMkLst>
        </pc:spChg>
        <pc:spChg chg="add del">
          <ac:chgData name="Roman Zhigalov" userId="1f97e9fdf7779aa5" providerId="LiveId" clId="{522CC8D7-5F6E-4AF3-BFF5-FCD8013A2693}" dt="2021-09-11T13:04:28.016" v="624" actId="26606"/>
          <ac:spMkLst>
            <pc:docMk/>
            <pc:sldMk cId="3312086934" sldId="266"/>
            <ac:spMk id="12" creationId="{3FCFB1DE-0B7E-48CC-BA90-B2AB0889F9D6}"/>
          </ac:spMkLst>
        </pc:spChg>
        <pc:spChg chg="add del">
          <ac:chgData name="Roman Zhigalov" userId="1f97e9fdf7779aa5" providerId="LiveId" clId="{522CC8D7-5F6E-4AF3-BFF5-FCD8013A2693}" dt="2021-09-11T13:04:28.839" v="626" actId="26606"/>
          <ac:spMkLst>
            <pc:docMk/>
            <pc:sldMk cId="3312086934" sldId="266"/>
            <ac:spMk id="14" creationId="{A7A4B465-FBCC-4CD4-89A1-82992A7B47FF}"/>
          </ac:spMkLst>
        </pc:spChg>
        <pc:spChg chg="add del">
          <ac:chgData name="Roman Zhigalov" userId="1f97e9fdf7779aa5" providerId="LiveId" clId="{522CC8D7-5F6E-4AF3-BFF5-FCD8013A2693}" dt="2021-09-11T13:04:28.839" v="626" actId="26606"/>
          <ac:spMkLst>
            <pc:docMk/>
            <pc:sldMk cId="3312086934" sldId="266"/>
            <ac:spMk id="15" creationId="{1825AC39-5F85-4CAA-8A81-A1287086B2B6}"/>
          </ac:spMkLst>
        </pc:spChg>
        <pc:spChg chg="add del">
          <ac:chgData name="Roman Zhigalov" userId="1f97e9fdf7779aa5" providerId="LiveId" clId="{522CC8D7-5F6E-4AF3-BFF5-FCD8013A2693}" dt="2021-09-11T13:04:28.839" v="626" actId="26606"/>
          <ac:spMkLst>
            <pc:docMk/>
            <pc:sldMk cId="3312086934" sldId="266"/>
            <ac:spMk id="16" creationId="{909E572F-9CDC-4214-9D42-FF0017649590}"/>
          </ac:spMkLst>
        </pc:spChg>
        <pc:spChg chg="add del">
          <ac:chgData name="Roman Zhigalov" userId="1f97e9fdf7779aa5" providerId="LiveId" clId="{522CC8D7-5F6E-4AF3-BFF5-FCD8013A2693}" dt="2021-09-11T13:04:28.839" v="626" actId="26606"/>
          <ac:spMkLst>
            <pc:docMk/>
            <pc:sldMk cId="3312086934" sldId="266"/>
            <ac:spMk id="17" creationId="{95DA4D23-37FC-4B90-8188-F0377C5FF44B}"/>
          </ac:spMkLst>
        </pc:spChg>
        <pc:spChg chg="add">
          <ac:chgData name="Roman Zhigalov" userId="1f97e9fdf7779aa5" providerId="LiveId" clId="{522CC8D7-5F6E-4AF3-BFF5-FCD8013A2693}" dt="2021-09-11T13:04:28.849" v="627" actId="26606"/>
          <ac:spMkLst>
            <pc:docMk/>
            <pc:sldMk cId="3312086934" sldId="266"/>
            <ac:spMk id="19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3:04:28.849" v="627" actId="26606"/>
          <ac:spMkLst>
            <pc:docMk/>
            <pc:sldMk cId="3312086934" sldId="266"/>
            <ac:spMk id="20" creationId="{3FCFB1DE-0B7E-48CC-BA90-B2AB0889F9D6}"/>
          </ac:spMkLst>
        </pc:spChg>
        <pc:picChg chg="add mod ord">
          <ac:chgData name="Roman Zhigalov" userId="1f97e9fdf7779aa5" providerId="LiveId" clId="{522CC8D7-5F6E-4AF3-BFF5-FCD8013A2693}" dt="2021-09-11T13:04:30.554" v="628" actId="27614"/>
          <ac:picMkLst>
            <pc:docMk/>
            <pc:sldMk cId="3312086934" sldId="266"/>
            <ac:picMk id="5" creationId="{94833B87-B0C2-4894-A1FB-837E8406C0DE}"/>
          </ac:picMkLst>
        </pc:picChg>
      </pc:sldChg>
      <pc:sldChg chg="addSp delSp modSp new mod setBg">
        <pc:chgData name="Roman Zhigalov" userId="1f97e9fdf7779aa5" providerId="LiveId" clId="{522CC8D7-5F6E-4AF3-BFF5-FCD8013A2693}" dt="2021-09-11T13:04:46.283" v="662" actId="26606"/>
        <pc:sldMkLst>
          <pc:docMk/>
          <pc:sldMk cId="2490908961" sldId="267"/>
        </pc:sldMkLst>
        <pc:spChg chg="mod">
          <ac:chgData name="Roman Zhigalov" userId="1f97e9fdf7779aa5" providerId="LiveId" clId="{522CC8D7-5F6E-4AF3-BFF5-FCD8013A2693}" dt="2021-09-11T13:04:46.283" v="662" actId="26606"/>
          <ac:spMkLst>
            <pc:docMk/>
            <pc:sldMk cId="2490908961" sldId="267"/>
            <ac:spMk id="2" creationId="{40A6EA37-C8FD-4B48-8CEB-C015788D08A6}"/>
          </ac:spMkLst>
        </pc:spChg>
        <pc:spChg chg="mod">
          <ac:chgData name="Roman Zhigalov" userId="1f97e9fdf7779aa5" providerId="LiveId" clId="{522CC8D7-5F6E-4AF3-BFF5-FCD8013A2693}" dt="2021-09-11T13:04:46.283" v="662" actId="26606"/>
          <ac:spMkLst>
            <pc:docMk/>
            <pc:sldMk cId="2490908961" sldId="267"/>
            <ac:spMk id="3" creationId="{3CBA2910-4997-4947-B0C5-A0BCA2FBF293}"/>
          </ac:spMkLst>
        </pc:spChg>
        <pc:spChg chg="add">
          <ac:chgData name="Roman Zhigalov" userId="1f97e9fdf7779aa5" providerId="LiveId" clId="{522CC8D7-5F6E-4AF3-BFF5-FCD8013A2693}" dt="2021-09-11T13:04:46.283" v="662" actId="26606"/>
          <ac:spMkLst>
            <pc:docMk/>
            <pc:sldMk cId="2490908961" sldId="267"/>
            <ac:spMk id="8" creationId="{4522B21E-B2B9-4C72-9A71-C87EFD137480}"/>
          </ac:spMkLst>
        </pc:spChg>
        <pc:spChg chg="add del">
          <ac:chgData name="Roman Zhigalov" userId="1f97e9fdf7779aa5" providerId="LiveId" clId="{522CC8D7-5F6E-4AF3-BFF5-FCD8013A2693}" dt="2021-09-11T13:04:46.268" v="661" actId="26606"/>
          <ac:spMkLst>
            <pc:docMk/>
            <pc:sldMk cId="2490908961" sldId="267"/>
            <ac:spMk id="10" creationId="{665DBBEF-238B-476B-96AB-8AAC3224ECEA}"/>
          </ac:spMkLst>
        </pc:spChg>
        <pc:spChg chg="add del">
          <ac:chgData name="Roman Zhigalov" userId="1f97e9fdf7779aa5" providerId="LiveId" clId="{522CC8D7-5F6E-4AF3-BFF5-FCD8013A2693}" dt="2021-09-11T13:04:46.268" v="661" actId="26606"/>
          <ac:spMkLst>
            <pc:docMk/>
            <pc:sldMk cId="2490908961" sldId="267"/>
            <ac:spMk id="12" creationId="{3FCFB1DE-0B7E-48CC-BA90-B2AB0889F9D6}"/>
          </ac:spMkLst>
        </pc:spChg>
        <pc:spChg chg="add">
          <ac:chgData name="Roman Zhigalov" userId="1f97e9fdf7779aa5" providerId="LiveId" clId="{522CC8D7-5F6E-4AF3-BFF5-FCD8013A2693}" dt="2021-09-11T13:04:46.283" v="662" actId="26606"/>
          <ac:spMkLst>
            <pc:docMk/>
            <pc:sldMk cId="2490908961" sldId="267"/>
            <ac:spMk id="15" creationId="{5EB7D2A2-F448-44D4-938C-DC84CBCB3B1E}"/>
          </ac:spMkLst>
        </pc:spChg>
        <pc:spChg chg="add">
          <ac:chgData name="Roman Zhigalov" userId="1f97e9fdf7779aa5" providerId="LiveId" clId="{522CC8D7-5F6E-4AF3-BFF5-FCD8013A2693}" dt="2021-09-11T13:04:46.283" v="662" actId="26606"/>
          <ac:spMkLst>
            <pc:docMk/>
            <pc:sldMk cId="2490908961" sldId="267"/>
            <ac:spMk id="16" creationId="{871AEA07-1E14-44B4-8E55-64EF049CD66F}"/>
          </ac:spMkLst>
        </pc:spChg>
        <pc:picChg chg="add del">
          <ac:chgData name="Roman Zhigalov" userId="1f97e9fdf7779aa5" providerId="LiveId" clId="{522CC8D7-5F6E-4AF3-BFF5-FCD8013A2693}" dt="2021-09-11T13:04:46.268" v="661" actId="26606"/>
          <ac:picMkLst>
            <pc:docMk/>
            <pc:sldMk cId="2490908961" sldId="267"/>
            <ac:picMk id="7" creationId="{7D34E6F3-6799-423D-97AA-8FFA020BF674}"/>
          </ac:picMkLst>
        </pc:picChg>
        <pc:cxnChg chg="add">
          <ac:chgData name="Roman Zhigalov" userId="1f97e9fdf7779aa5" providerId="LiveId" clId="{522CC8D7-5F6E-4AF3-BFF5-FCD8013A2693}" dt="2021-09-11T13:04:46.283" v="662" actId="26606"/>
          <ac:cxnSpMkLst>
            <pc:docMk/>
            <pc:sldMk cId="2490908961" sldId="267"/>
            <ac:cxnSpMk id="14" creationId="{F7C8EA93-3210-4C62-99E9-153C275E3A87}"/>
          </ac:cxnSpMkLst>
        </pc:cxnChg>
      </pc:sldChg>
      <pc:sldChg chg="addSp delSp modSp new del mod setBg">
        <pc:chgData name="Roman Zhigalov" userId="1f97e9fdf7779aa5" providerId="LiveId" clId="{522CC8D7-5F6E-4AF3-BFF5-FCD8013A2693}" dt="2021-09-11T13:06:00.254" v="696" actId="2696"/>
        <pc:sldMkLst>
          <pc:docMk/>
          <pc:sldMk cId="323556385" sldId="268"/>
        </pc:sldMkLst>
        <pc:spChg chg="mod">
          <ac:chgData name="Roman Zhigalov" userId="1f97e9fdf7779aa5" providerId="LiveId" clId="{522CC8D7-5F6E-4AF3-BFF5-FCD8013A2693}" dt="2021-09-11T13:05:33.492" v="685" actId="26606"/>
          <ac:spMkLst>
            <pc:docMk/>
            <pc:sldMk cId="323556385" sldId="268"/>
            <ac:spMk id="2" creationId="{75867ECC-B218-4423-96D2-62502232A090}"/>
          </ac:spMkLst>
        </pc:spChg>
        <pc:spChg chg="del">
          <ac:chgData name="Roman Zhigalov" userId="1f97e9fdf7779aa5" providerId="LiveId" clId="{522CC8D7-5F6E-4AF3-BFF5-FCD8013A2693}" dt="2021-09-11T13:05:25.141" v="664"/>
          <ac:spMkLst>
            <pc:docMk/>
            <pc:sldMk cId="323556385" sldId="268"/>
            <ac:spMk id="3" creationId="{6BD725C8-6824-4FBC-A40B-4E0F7F02DCE8}"/>
          </ac:spMkLst>
        </pc:spChg>
        <pc:spChg chg="add del">
          <ac:chgData name="Roman Zhigalov" userId="1f97e9fdf7779aa5" providerId="LiveId" clId="{522CC8D7-5F6E-4AF3-BFF5-FCD8013A2693}" dt="2021-09-11T13:05:33.480" v="684" actId="26606"/>
          <ac:spMkLst>
            <pc:docMk/>
            <pc:sldMk cId="323556385" sldId="268"/>
            <ac:spMk id="71" creationId="{9B7AD9F6-8CE7-4299-8FC6-328F4DCD3FF9}"/>
          </ac:spMkLst>
        </pc:spChg>
        <pc:spChg chg="add del">
          <ac:chgData name="Roman Zhigalov" userId="1f97e9fdf7779aa5" providerId="LiveId" clId="{522CC8D7-5F6E-4AF3-BFF5-FCD8013A2693}" dt="2021-09-11T13:05:33.480" v="684" actId="26606"/>
          <ac:spMkLst>
            <pc:docMk/>
            <pc:sldMk cId="323556385" sldId="268"/>
            <ac:spMk id="73" creationId="{F49775AF-8896-43EE-92C6-83497D6DC56F}"/>
          </ac:spMkLst>
        </pc:spChg>
        <pc:spChg chg="add">
          <ac:chgData name="Roman Zhigalov" userId="1f97e9fdf7779aa5" providerId="LiveId" clId="{522CC8D7-5F6E-4AF3-BFF5-FCD8013A2693}" dt="2021-09-11T13:05:33.492" v="685" actId="26606"/>
          <ac:spMkLst>
            <pc:docMk/>
            <pc:sldMk cId="323556385" sldId="268"/>
            <ac:spMk id="75" creationId="{04357C93-F0CB-4A1C-8F77-4E9063789819}"/>
          </ac:spMkLst>
        </pc:spChg>
        <pc:spChg chg="add">
          <ac:chgData name="Roman Zhigalov" userId="1f97e9fdf7779aa5" providerId="LiveId" clId="{522CC8D7-5F6E-4AF3-BFF5-FCD8013A2693}" dt="2021-09-11T13:05:33.492" v="685" actId="26606"/>
          <ac:spMkLst>
            <pc:docMk/>
            <pc:sldMk cId="323556385" sldId="268"/>
            <ac:spMk id="77" creationId="{90F533E9-6690-41A8-A372-4C6C622D028D}"/>
          </ac:spMkLst>
        </pc:spChg>
        <pc:spChg chg="add">
          <ac:chgData name="Roman Zhigalov" userId="1f97e9fdf7779aa5" providerId="LiveId" clId="{522CC8D7-5F6E-4AF3-BFF5-FCD8013A2693}" dt="2021-09-11T13:05:33.492" v="685" actId="26606"/>
          <ac:spMkLst>
            <pc:docMk/>
            <pc:sldMk cId="323556385" sldId="268"/>
            <ac:spMk id="5124" creationId="{BA79A7CF-01AF-4178-9369-94E0C90EB046}"/>
          </ac:spMkLst>
        </pc:spChg>
        <pc:spChg chg="add">
          <ac:chgData name="Roman Zhigalov" userId="1f97e9fdf7779aa5" providerId="LiveId" clId="{522CC8D7-5F6E-4AF3-BFF5-FCD8013A2693}" dt="2021-09-11T13:05:33.492" v="685" actId="26606"/>
          <ac:spMkLst>
            <pc:docMk/>
            <pc:sldMk cId="323556385" sldId="268"/>
            <ac:spMk id="5125" creationId="{99413ED5-9ED4-4772-BCE4-2BCAE6B12E35}"/>
          </ac:spMkLst>
        </pc:spChg>
        <pc:picChg chg="add mod">
          <ac:chgData name="Roman Zhigalov" userId="1f97e9fdf7779aa5" providerId="LiveId" clId="{522CC8D7-5F6E-4AF3-BFF5-FCD8013A2693}" dt="2021-09-11T13:05:33.492" v="685" actId="26606"/>
          <ac:picMkLst>
            <pc:docMk/>
            <pc:sldMk cId="323556385" sldId="268"/>
            <ac:picMk id="5122" creationId="{3D2F9674-C73C-4DFF-A9FB-C0FFA606AB51}"/>
          </ac:picMkLst>
        </pc:picChg>
      </pc:sldChg>
      <pc:sldChg chg="modSp new del mod">
        <pc:chgData name="Roman Zhigalov" userId="1f97e9fdf7779aa5" providerId="LiveId" clId="{522CC8D7-5F6E-4AF3-BFF5-FCD8013A2693}" dt="2021-09-11T13:21:52.751" v="2212" actId="2696"/>
        <pc:sldMkLst>
          <pc:docMk/>
          <pc:sldMk cId="3570478397" sldId="269"/>
        </pc:sldMkLst>
        <pc:spChg chg="mod">
          <ac:chgData name="Roman Zhigalov" userId="1f97e9fdf7779aa5" providerId="LiveId" clId="{522CC8D7-5F6E-4AF3-BFF5-FCD8013A2693}" dt="2021-09-11T13:05:40.470" v="695" actId="20577"/>
          <ac:spMkLst>
            <pc:docMk/>
            <pc:sldMk cId="3570478397" sldId="269"/>
            <ac:spMk id="2" creationId="{DF692A5A-52FB-4CB5-87D2-39BE3534EE5C}"/>
          </ac:spMkLst>
        </pc:spChg>
      </pc:sldChg>
      <pc:sldChg chg="addSp delSp modSp new mod setBg modClrScheme delDesignElem chgLayout">
        <pc:chgData name="Roman Zhigalov" userId="1f97e9fdf7779aa5" providerId="LiveId" clId="{522CC8D7-5F6E-4AF3-BFF5-FCD8013A2693}" dt="2021-09-11T13:08:16.137" v="794" actId="26606"/>
        <pc:sldMkLst>
          <pc:docMk/>
          <pc:sldMk cId="2924046811" sldId="270"/>
        </pc:sldMkLst>
        <pc:spChg chg="mod ord">
          <ac:chgData name="Roman Zhigalov" userId="1f97e9fdf7779aa5" providerId="LiveId" clId="{522CC8D7-5F6E-4AF3-BFF5-FCD8013A2693}" dt="2021-09-11T13:08:16.137" v="794" actId="26606"/>
          <ac:spMkLst>
            <pc:docMk/>
            <pc:sldMk cId="2924046811" sldId="270"/>
            <ac:spMk id="2" creationId="{3E7A4CE5-565B-422A-AFCF-647F70EF3502}"/>
          </ac:spMkLst>
        </pc:spChg>
        <pc:spChg chg="del">
          <ac:chgData name="Roman Zhigalov" userId="1f97e9fdf7779aa5" providerId="LiveId" clId="{522CC8D7-5F6E-4AF3-BFF5-FCD8013A2693}" dt="2021-09-11T13:06:21.363" v="698"/>
          <ac:spMkLst>
            <pc:docMk/>
            <pc:sldMk cId="2924046811" sldId="270"/>
            <ac:spMk id="3" creationId="{08A138F6-F724-45E8-98A5-F7DDD44EEADF}"/>
          </ac:spMkLst>
        </pc:spChg>
        <pc:spChg chg="add mod ord">
          <ac:chgData name="Roman Zhigalov" userId="1f97e9fdf7779aa5" providerId="LiveId" clId="{522CC8D7-5F6E-4AF3-BFF5-FCD8013A2693}" dt="2021-09-11T13:08:16.137" v="794" actId="26606"/>
          <ac:spMkLst>
            <pc:docMk/>
            <pc:sldMk cId="2924046811" sldId="270"/>
            <ac:spMk id="4" creationId="{3D80CAC0-115F-4C8F-AAF2-17C80001BD4B}"/>
          </ac:spMkLst>
        </pc:spChg>
        <pc:spChg chg="add del">
          <ac:chgData name="Roman Zhigalov" userId="1f97e9fdf7779aa5" providerId="LiveId" clId="{522CC8D7-5F6E-4AF3-BFF5-FCD8013A2693}" dt="2021-09-11T13:06:28.383" v="709" actId="26606"/>
          <ac:spMkLst>
            <pc:docMk/>
            <pc:sldMk cId="2924046811" sldId="270"/>
            <ac:spMk id="71" creationId="{BA79A7CF-01AF-4178-9369-94E0C90EB046}"/>
          </ac:spMkLst>
        </pc:spChg>
        <pc:spChg chg="add del">
          <ac:chgData name="Roman Zhigalov" userId="1f97e9fdf7779aa5" providerId="LiveId" clId="{522CC8D7-5F6E-4AF3-BFF5-FCD8013A2693}" dt="2021-09-11T13:06:28.383" v="709" actId="26606"/>
          <ac:spMkLst>
            <pc:docMk/>
            <pc:sldMk cId="2924046811" sldId="270"/>
            <ac:spMk id="73" creationId="{99413ED5-9ED4-4772-BCE4-2BCAE6B12E35}"/>
          </ac:spMkLst>
        </pc:spChg>
        <pc:spChg chg="add del">
          <ac:chgData name="Roman Zhigalov" userId="1f97e9fdf7779aa5" providerId="LiveId" clId="{522CC8D7-5F6E-4AF3-BFF5-FCD8013A2693}" dt="2021-09-11T13:06:28.383" v="709" actId="26606"/>
          <ac:spMkLst>
            <pc:docMk/>
            <pc:sldMk cId="2924046811" sldId="270"/>
            <ac:spMk id="75" creationId="{04357C93-F0CB-4A1C-8F77-4E9063789819}"/>
          </ac:spMkLst>
        </pc:spChg>
        <pc:spChg chg="add del">
          <ac:chgData name="Roman Zhigalov" userId="1f97e9fdf7779aa5" providerId="LiveId" clId="{522CC8D7-5F6E-4AF3-BFF5-FCD8013A2693}" dt="2021-09-11T13:06:28.383" v="709" actId="26606"/>
          <ac:spMkLst>
            <pc:docMk/>
            <pc:sldMk cId="2924046811" sldId="270"/>
            <ac:spMk id="77" creationId="{90F533E9-6690-41A8-A372-4C6C622D028D}"/>
          </ac:spMkLst>
        </pc:spChg>
        <pc:spChg chg="add del">
          <ac:chgData name="Roman Zhigalov" userId="1f97e9fdf7779aa5" providerId="LiveId" clId="{522CC8D7-5F6E-4AF3-BFF5-FCD8013A2693}" dt="2021-09-11T13:07:47.661" v="741" actId="700"/>
          <ac:spMkLst>
            <pc:docMk/>
            <pc:sldMk cId="2924046811" sldId="270"/>
            <ac:spMk id="6148" creationId="{665DBBEF-238B-476B-96AB-8AAC3224ECEA}"/>
          </ac:spMkLst>
        </pc:spChg>
        <pc:spChg chg="add del">
          <ac:chgData name="Roman Zhigalov" userId="1f97e9fdf7779aa5" providerId="LiveId" clId="{522CC8D7-5F6E-4AF3-BFF5-FCD8013A2693}" dt="2021-09-11T13:07:47.661" v="741" actId="700"/>
          <ac:spMkLst>
            <pc:docMk/>
            <pc:sldMk cId="2924046811" sldId="270"/>
            <ac:spMk id="6149" creationId="{3FCFB1DE-0B7E-48CC-BA90-B2AB0889F9D6}"/>
          </ac:spMkLst>
        </pc:spChg>
        <pc:spChg chg="add">
          <ac:chgData name="Roman Zhigalov" userId="1f97e9fdf7779aa5" providerId="LiveId" clId="{522CC8D7-5F6E-4AF3-BFF5-FCD8013A2693}" dt="2021-09-11T13:08:16.137" v="794" actId="26606"/>
          <ac:spMkLst>
            <pc:docMk/>
            <pc:sldMk cId="2924046811" sldId="270"/>
            <ac:spMk id="6150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3:08:16.137" v="794" actId="26606"/>
          <ac:spMkLst>
            <pc:docMk/>
            <pc:sldMk cId="2924046811" sldId="270"/>
            <ac:spMk id="6151" creationId="{3FCFB1DE-0B7E-48CC-BA90-B2AB0889F9D6}"/>
          </ac:spMkLst>
        </pc:spChg>
        <pc:picChg chg="add mod ord">
          <ac:chgData name="Roman Zhigalov" userId="1f97e9fdf7779aa5" providerId="LiveId" clId="{522CC8D7-5F6E-4AF3-BFF5-FCD8013A2693}" dt="2021-09-11T13:08:16.137" v="794" actId="26606"/>
          <ac:picMkLst>
            <pc:docMk/>
            <pc:sldMk cId="2924046811" sldId="270"/>
            <ac:picMk id="6146" creationId="{1015E410-E9D7-4F89-9DDD-4646F79C2AA3}"/>
          </ac:picMkLst>
        </pc:picChg>
      </pc:sldChg>
      <pc:sldChg chg="addSp delSp modSp new mod setBg">
        <pc:chgData name="Roman Zhigalov" userId="1f97e9fdf7779aa5" providerId="LiveId" clId="{522CC8D7-5F6E-4AF3-BFF5-FCD8013A2693}" dt="2021-09-11T13:07:22.730" v="739" actId="26606"/>
        <pc:sldMkLst>
          <pc:docMk/>
          <pc:sldMk cId="2338847947" sldId="271"/>
        </pc:sldMkLst>
        <pc:spChg chg="mod">
          <ac:chgData name="Roman Zhigalov" userId="1f97e9fdf7779aa5" providerId="LiveId" clId="{522CC8D7-5F6E-4AF3-BFF5-FCD8013A2693}" dt="2021-09-11T13:07:22.730" v="739" actId="26606"/>
          <ac:spMkLst>
            <pc:docMk/>
            <pc:sldMk cId="2338847947" sldId="271"/>
            <ac:spMk id="2" creationId="{6498843D-AA3A-48C2-9DC7-A89213013995}"/>
          </ac:spMkLst>
        </pc:spChg>
        <pc:spChg chg="del">
          <ac:chgData name="Roman Zhigalov" userId="1f97e9fdf7779aa5" providerId="LiveId" clId="{522CC8D7-5F6E-4AF3-BFF5-FCD8013A2693}" dt="2021-09-11T13:07:09.491" v="712"/>
          <ac:spMkLst>
            <pc:docMk/>
            <pc:sldMk cId="2338847947" sldId="271"/>
            <ac:spMk id="3" creationId="{64CFE3CC-398E-4675-801A-09461F331A2C}"/>
          </ac:spMkLst>
        </pc:spChg>
        <pc:spChg chg="add">
          <ac:chgData name="Roman Zhigalov" userId="1f97e9fdf7779aa5" providerId="LiveId" clId="{522CC8D7-5F6E-4AF3-BFF5-FCD8013A2693}" dt="2021-09-11T13:07:22.730" v="739" actId="26606"/>
          <ac:spMkLst>
            <pc:docMk/>
            <pc:sldMk cId="2338847947" sldId="271"/>
            <ac:spMk id="71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3:07:22.730" v="739" actId="26606"/>
          <ac:spMkLst>
            <pc:docMk/>
            <pc:sldMk cId="2338847947" sldId="271"/>
            <ac:spMk id="73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3:07:22.730" v="739" actId="26606"/>
          <ac:picMkLst>
            <pc:docMk/>
            <pc:sldMk cId="2338847947" sldId="271"/>
            <ac:picMk id="7170" creationId="{F5D60B49-3B99-40A7-A904-827517B726F8}"/>
          </ac:picMkLst>
        </pc:picChg>
      </pc:sldChg>
      <pc:sldChg chg="addSp delSp modSp new mod setBg">
        <pc:chgData name="Roman Zhigalov" userId="1f97e9fdf7779aa5" providerId="LiveId" clId="{522CC8D7-5F6E-4AF3-BFF5-FCD8013A2693}" dt="2021-09-11T13:11:05.601" v="1155" actId="26606"/>
        <pc:sldMkLst>
          <pc:docMk/>
          <pc:sldMk cId="1023299100" sldId="272"/>
        </pc:sldMkLst>
        <pc:spChg chg="mod">
          <ac:chgData name="Roman Zhigalov" userId="1f97e9fdf7779aa5" providerId="LiveId" clId="{522CC8D7-5F6E-4AF3-BFF5-FCD8013A2693}" dt="2021-09-11T13:11:05.601" v="1155" actId="26606"/>
          <ac:spMkLst>
            <pc:docMk/>
            <pc:sldMk cId="1023299100" sldId="272"/>
            <ac:spMk id="2" creationId="{80CE61A1-8A13-4559-8E86-E7B12FD79777}"/>
          </ac:spMkLst>
        </pc:spChg>
        <pc:spChg chg="del mod">
          <ac:chgData name="Roman Zhigalov" userId="1f97e9fdf7779aa5" providerId="LiveId" clId="{522CC8D7-5F6E-4AF3-BFF5-FCD8013A2693}" dt="2021-09-11T13:11:05.601" v="1155" actId="26606"/>
          <ac:spMkLst>
            <pc:docMk/>
            <pc:sldMk cId="1023299100" sldId="272"/>
            <ac:spMk id="3" creationId="{37BC2473-287E-4596-AA7F-19795B52195D}"/>
          </ac:spMkLst>
        </pc:spChg>
        <pc:spChg chg="add del">
          <ac:chgData name="Roman Zhigalov" userId="1f97e9fdf7779aa5" providerId="LiveId" clId="{522CC8D7-5F6E-4AF3-BFF5-FCD8013A2693}" dt="2021-09-11T13:11:05.557" v="1154" actId="26606"/>
          <ac:spMkLst>
            <pc:docMk/>
            <pc:sldMk cId="1023299100" sldId="272"/>
            <ac:spMk id="8" creationId="{777A147A-9ED8-46B4-8660-1B3C2AA880B5}"/>
          </ac:spMkLst>
        </pc:spChg>
        <pc:spChg chg="add">
          <ac:chgData name="Roman Zhigalov" userId="1f97e9fdf7779aa5" providerId="LiveId" clId="{522CC8D7-5F6E-4AF3-BFF5-FCD8013A2693}" dt="2021-09-11T13:11:05.601" v="1155" actId="26606"/>
          <ac:spMkLst>
            <pc:docMk/>
            <pc:sldMk cId="1023299100" sldId="272"/>
            <ac:spMk id="9" creationId="{2E442304-DDBD-4F7B-8017-36BCC863FB40}"/>
          </ac:spMkLst>
        </pc:spChg>
        <pc:spChg chg="add del">
          <ac:chgData name="Roman Zhigalov" userId="1f97e9fdf7779aa5" providerId="LiveId" clId="{522CC8D7-5F6E-4AF3-BFF5-FCD8013A2693}" dt="2021-09-11T13:11:05.557" v="1154" actId="26606"/>
          <ac:spMkLst>
            <pc:docMk/>
            <pc:sldMk cId="1023299100" sldId="272"/>
            <ac:spMk id="10" creationId="{5D6C15A0-C087-4593-8414-2B4EC1CDC3DE}"/>
          </ac:spMkLst>
        </pc:spChg>
        <pc:spChg chg="add">
          <ac:chgData name="Roman Zhigalov" userId="1f97e9fdf7779aa5" providerId="LiveId" clId="{522CC8D7-5F6E-4AF3-BFF5-FCD8013A2693}" dt="2021-09-11T13:11:05.601" v="1155" actId="26606"/>
          <ac:spMkLst>
            <pc:docMk/>
            <pc:sldMk cId="1023299100" sldId="272"/>
            <ac:spMk id="11" creationId="{5E107275-3853-46FD-A241-DE4355A42675}"/>
          </ac:spMkLst>
        </pc:spChg>
        <pc:graphicFrameChg chg="add">
          <ac:chgData name="Roman Zhigalov" userId="1f97e9fdf7779aa5" providerId="LiveId" clId="{522CC8D7-5F6E-4AF3-BFF5-FCD8013A2693}" dt="2021-09-11T13:11:05.601" v="1155" actId="26606"/>
          <ac:graphicFrameMkLst>
            <pc:docMk/>
            <pc:sldMk cId="1023299100" sldId="272"/>
            <ac:graphicFrameMk id="5" creationId="{E6F0B130-B3F2-4C93-9C9E-D625F00624BE}"/>
          </ac:graphicFrameMkLst>
        </pc:graphicFrameChg>
      </pc:sldChg>
      <pc:sldChg chg="addSp delSp modSp new mod setBg">
        <pc:chgData name="Roman Zhigalov" userId="1f97e9fdf7779aa5" providerId="LiveId" clId="{522CC8D7-5F6E-4AF3-BFF5-FCD8013A2693}" dt="2021-09-11T13:13:25.953" v="1294" actId="26606"/>
        <pc:sldMkLst>
          <pc:docMk/>
          <pc:sldMk cId="82767908" sldId="273"/>
        </pc:sldMkLst>
        <pc:spChg chg="mod">
          <ac:chgData name="Roman Zhigalov" userId="1f97e9fdf7779aa5" providerId="LiveId" clId="{522CC8D7-5F6E-4AF3-BFF5-FCD8013A2693}" dt="2021-09-11T13:13:25.953" v="1294" actId="26606"/>
          <ac:spMkLst>
            <pc:docMk/>
            <pc:sldMk cId="82767908" sldId="273"/>
            <ac:spMk id="2" creationId="{01C15844-7D2E-4D99-BBCD-080FEA72B9AE}"/>
          </ac:spMkLst>
        </pc:spChg>
        <pc:spChg chg="del">
          <ac:chgData name="Roman Zhigalov" userId="1f97e9fdf7779aa5" providerId="LiveId" clId="{522CC8D7-5F6E-4AF3-BFF5-FCD8013A2693}" dt="2021-09-11T13:11:47.488" v="1157"/>
          <ac:spMkLst>
            <pc:docMk/>
            <pc:sldMk cId="82767908" sldId="273"/>
            <ac:spMk id="3" creationId="{AAC9A0FD-C502-46F5-ACD5-776564676B29}"/>
          </ac:spMkLst>
        </pc:spChg>
        <pc:spChg chg="mod">
          <ac:chgData name="Roman Zhigalov" userId="1f97e9fdf7779aa5" providerId="LiveId" clId="{522CC8D7-5F6E-4AF3-BFF5-FCD8013A2693}" dt="2021-09-11T13:13:25.953" v="1294" actId="26606"/>
          <ac:spMkLst>
            <pc:docMk/>
            <pc:sldMk cId="82767908" sldId="273"/>
            <ac:spMk id="4" creationId="{22BF9ECC-4144-46A5-B6F6-2A0B8E19E133}"/>
          </ac:spMkLst>
        </pc:spChg>
        <pc:spChg chg="add">
          <ac:chgData name="Roman Zhigalov" userId="1f97e9fdf7779aa5" providerId="LiveId" clId="{522CC8D7-5F6E-4AF3-BFF5-FCD8013A2693}" dt="2021-09-11T13:13:25.953" v="1294" actId="26606"/>
          <ac:spMkLst>
            <pc:docMk/>
            <pc:sldMk cId="82767908" sldId="273"/>
            <ac:spMk id="71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3:13:25.953" v="1294" actId="26606"/>
          <ac:spMkLst>
            <pc:docMk/>
            <pc:sldMk cId="82767908" sldId="273"/>
            <ac:spMk id="73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3:13:25.953" v="1294" actId="26606"/>
          <ac:picMkLst>
            <pc:docMk/>
            <pc:sldMk cId="82767908" sldId="273"/>
            <ac:picMk id="8194" creationId="{7CC11E3C-7754-4308-A340-BE2B16A7CC8C}"/>
          </ac:picMkLst>
        </pc:picChg>
      </pc:sldChg>
      <pc:sldChg chg="addSp delSp modSp new mod setBg">
        <pc:chgData name="Roman Zhigalov" userId="1f97e9fdf7779aa5" providerId="LiveId" clId="{522CC8D7-5F6E-4AF3-BFF5-FCD8013A2693}" dt="2021-09-11T13:15:13.586" v="1683" actId="26606"/>
        <pc:sldMkLst>
          <pc:docMk/>
          <pc:sldMk cId="667616312" sldId="274"/>
        </pc:sldMkLst>
        <pc:spChg chg="mod">
          <ac:chgData name="Roman Zhigalov" userId="1f97e9fdf7779aa5" providerId="LiveId" clId="{522CC8D7-5F6E-4AF3-BFF5-FCD8013A2693}" dt="2021-09-11T13:15:13.586" v="1683" actId="26606"/>
          <ac:spMkLst>
            <pc:docMk/>
            <pc:sldMk cId="667616312" sldId="274"/>
            <ac:spMk id="2" creationId="{E5125022-BB96-4F51-8A7A-12F987733667}"/>
          </ac:spMkLst>
        </pc:spChg>
        <pc:spChg chg="del mod">
          <ac:chgData name="Roman Zhigalov" userId="1f97e9fdf7779aa5" providerId="LiveId" clId="{522CC8D7-5F6E-4AF3-BFF5-FCD8013A2693}" dt="2021-09-11T13:15:13.586" v="1683" actId="26606"/>
          <ac:spMkLst>
            <pc:docMk/>
            <pc:sldMk cId="667616312" sldId="274"/>
            <ac:spMk id="3" creationId="{8EFD31B5-852E-4FC5-84E5-9535E9F38265}"/>
          </ac:spMkLst>
        </pc:spChg>
        <pc:spChg chg="add del">
          <ac:chgData name="Roman Zhigalov" userId="1f97e9fdf7779aa5" providerId="LiveId" clId="{522CC8D7-5F6E-4AF3-BFF5-FCD8013A2693}" dt="2021-09-11T13:15:13.543" v="1682" actId="26606"/>
          <ac:spMkLst>
            <pc:docMk/>
            <pc:sldMk cId="667616312" sldId="274"/>
            <ac:spMk id="8" creationId="{777A147A-9ED8-46B4-8660-1B3C2AA880B5}"/>
          </ac:spMkLst>
        </pc:spChg>
        <pc:spChg chg="add">
          <ac:chgData name="Roman Zhigalov" userId="1f97e9fdf7779aa5" providerId="LiveId" clId="{522CC8D7-5F6E-4AF3-BFF5-FCD8013A2693}" dt="2021-09-11T13:15:13.586" v="1683" actId="26606"/>
          <ac:spMkLst>
            <pc:docMk/>
            <pc:sldMk cId="667616312" sldId="274"/>
            <ac:spMk id="9" creationId="{2E442304-DDBD-4F7B-8017-36BCC863FB40}"/>
          </ac:spMkLst>
        </pc:spChg>
        <pc:spChg chg="add del">
          <ac:chgData name="Roman Zhigalov" userId="1f97e9fdf7779aa5" providerId="LiveId" clId="{522CC8D7-5F6E-4AF3-BFF5-FCD8013A2693}" dt="2021-09-11T13:15:13.543" v="1682" actId="26606"/>
          <ac:spMkLst>
            <pc:docMk/>
            <pc:sldMk cId="667616312" sldId="274"/>
            <ac:spMk id="10" creationId="{5D6C15A0-C087-4593-8414-2B4EC1CDC3DE}"/>
          </ac:spMkLst>
        </pc:spChg>
        <pc:spChg chg="add">
          <ac:chgData name="Roman Zhigalov" userId="1f97e9fdf7779aa5" providerId="LiveId" clId="{522CC8D7-5F6E-4AF3-BFF5-FCD8013A2693}" dt="2021-09-11T13:15:13.586" v="1683" actId="26606"/>
          <ac:spMkLst>
            <pc:docMk/>
            <pc:sldMk cId="667616312" sldId="274"/>
            <ac:spMk id="11" creationId="{5E107275-3853-46FD-A241-DE4355A42675}"/>
          </ac:spMkLst>
        </pc:spChg>
        <pc:graphicFrameChg chg="add">
          <ac:chgData name="Roman Zhigalov" userId="1f97e9fdf7779aa5" providerId="LiveId" clId="{522CC8D7-5F6E-4AF3-BFF5-FCD8013A2693}" dt="2021-09-11T13:15:13.586" v="1683" actId="26606"/>
          <ac:graphicFrameMkLst>
            <pc:docMk/>
            <pc:sldMk cId="667616312" sldId="274"/>
            <ac:graphicFrameMk id="5" creationId="{88AE1776-B148-47CF-ABA3-60670690327C}"/>
          </ac:graphicFrameMkLst>
        </pc:graphicFrameChg>
      </pc:sldChg>
      <pc:sldChg chg="addSp delSp modSp new mod setBg">
        <pc:chgData name="Roman Zhigalov" userId="1f97e9fdf7779aa5" providerId="LiveId" clId="{522CC8D7-5F6E-4AF3-BFF5-FCD8013A2693}" dt="2021-09-11T13:18:20.336" v="1723" actId="26606"/>
        <pc:sldMkLst>
          <pc:docMk/>
          <pc:sldMk cId="2729433668" sldId="275"/>
        </pc:sldMkLst>
        <pc:spChg chg="mod">
          <ac:chgData name="Roman Zhigalov" userId="1f97e9fdf7779aa5" providerId="LiveId" clId="{522CC8D7-5F6E-4AF3-BFF5-FCD8013A2693}" dt="2021-09-11T13:18:20.336" v="1723" actId="26606"/>
          <ac:spMkLst>
            <pc:docMk/>
            <pc:sldMk cId="2729433668" sldId="275"/>
            <ac:spMk id="2" creationId="{D1361D04-8687-4468-9422-1C09A0CC84F0}"/>
          </ac:spMkLst>
        </pc:spChg>
        <pc:spChg chg="mod">
          <ac:chgData name="Roman Zhigalov" userId="1f97e9fdf7779aa5" providerId="LiveId" clId="{522CC8D7-5F6E-4AF3-BFF5-FCD8013A2693}" dt="2021-09-11T13:18:20.336" v="1723" actId="26606"/>
          <ac:spMkLst>
            <pc:docMk/>
            <pc:sldMk cId="2729433668" sldId="275"/>
            <ac:spMk id="3" creationId="{E54A4D0E-B2D8-4D22-A4A8-329D29ADDA8A}"/>
          </ac:spMkLst>
        </pc:spChg>
        <pc:spChg chg="add del">
          <ac:chgData name="Roman Zhigalov" userId="1f97e9fdf7779aa5" providerId="LiveId" clId="{522CC8D7-5F6E-4AF3-BFF5-FCD8013A2693}" dt="2021-09-11T13:18:20.320" v="1722" actId="26606"/>
          <ac:spMkLst>
            <pc:docMk/>
            <pc:sldMk cId="2729433668" sldId="275"/>
            <ac:spMk id="8" creationId="{943CAA20-3569-4189-9E48-239A229A86CA}"/>
          </ac:spMkLst>
        </pc:spChg>
        <pc:spChg chg="add del">
          <ac:chgData name="Roman Zhigalov" userId="1f97e9fdf7779aa5" providerId="LiveId" clId="{522CC8D7-5F6E-4AF3-BFF5-FCD8013A2693}" dt="2021-09-11T13:18:20.320" v="1722" actId="26606"/>
          <ac:spMkLst>
            <pc:docMk/>
            <pc:sldMk cId="2729433668" sldId="275"/>
            <ac:spMk id="10" creationId="{DA542B6D-E775-4832-91DC-2D20F857813A}"/>
          </ac:spMkLst>
        </pc:spChg>
        <pc:spChg chg="add">
          <ac:chgData name="Roman Zhigalov" userId="1f97e9fdf7779aa5" providerId="LiveId" clId="{522CC8D7-5F6E-4AF3-BFF5-FCD8013A2693}" dt="2021-09-11T13:18:20.336" v="1723" actId="26606"/>
          <ac:spMkLst>
            <pc:docMk/>
            <pc:sldMk cId="2729433668" sldId="275"/>
            <ac:spMk id="12" creationId="{871AEA07-1E14-44B4-8E55-64EF049CD66F}"/>
          </ac:spMkLst>
        </pc:spChg>
        <pc:spChg chg="add">
          <ac:chgData name="Roman Zhigalov" userId="1f97e9fdf7779aa5" providerId="LiveId" clId="{522CC8D7-5F6E-4AF3-BFF5-FCD8013A2693}" dt="2021-09-11T13:18:20.336" v="1723" actId="26606"/>
          <ac:spMkLst>
            <pc:docMk/>
            <pc:sldMk cId="2729433668" sldId="275"/>
            <ac:spMk id="13" creationId="{4522B21E-B2B9-4C72-9A71-C87EFD137480}"/>
          </ac:spMkLst>
        </pc:spChg>
        <pc:spChg chg="add">
          <ac:chgData name="Roman Zhigalov" userId="1f97e9fdf7779aa5" providerId="LiveId" clId="{522CC8D7-5F6E-4AF3-BFF5-FCD8013A2693}" dt="2021-09-11T13:18:20.336" v="1723" actId="26606"/>
          <ac:spMkLst>
            <pc:docMk/>
            <pc:sldMk cId="2729433668" sldId="275"/>
            <ac:spMk id="15" creationId="{5EB7D2A2-F448-44D4-938C-DC84CBCB3B1E}"/>
          </ac:spMkLst>
        </pc:spChg>
        <pc:cxnChg chg="add">
          <ac:chgData name="Roman Zhigalov" userId="1f97e9fdf7779aa5" providerId="LiveId" clId="{522CC8D7-5F6E-4AF3-BFF5-FCD8013A2693}" dt="2021-09-11T13:18:20.336" v="1723" actId="26606"/>
          <ac:cxnSpMkLst>
            <pc:docMk/>
            <pc:sldMk cId="2729433668" sldId="275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22CC8D7-5F6E-4AF3-BFF5-FCD8013A2693}" dt="2021-09-11T13:19:50.743" v="2085" actId="26606"/>
        <pc:sldMkLst>
          <pc:docMk/>
          <pc:sldMk cId="2053712452" sldId="276"/>
        </pc:sldMkLst>
        <pc:spChg chg="mod">
          <ac:chgData name="Roman Zhigalov" userId="1f97e9fdf7779aa5" providerId="LiveId" clId="{522CC8D7-5F6E-4AF3-BFF5-FCD8013A2693}" dt="2021-09-11T13:19:50.743" v="2085" actId="26606"/>
          <ac:spMkLst>
            <pc:docMk/>
            <pc:sldMk cId="2053712452" sldId="276"/>
            <ac:spMk id="2" creationId="{32152813-484C-4C90-B4F8-EA2D93AD7E57}"/>
          </ac:spMkLst>
        </pc:spChg>
        <pc:spChg chg="del mod">
          <ac:chgData name="Roman Zhigalov" userId="1f97e9fdf7779aa5" providerId="LiveId" clId="{522CC8D7-5F6E-4AF3-BFF5-FCD8013A2693}" dt="2021-09-11T13:19:50.743" v="2085" actId="26606"/>
          <ac:spMkLst>
            <pc:docMk/>
            <pc:sldMk cId="2053712452" sldId="276"/>
            <ac:spMk id="3" creationId="{039636AD-B0F7-4AA9-8BF4-2CADF7A1ABFA}"/>
          </ac:spMkLst>
        </pc:spChg>
        <pc:spChg chg="add del">
          <ac:chgData name="Roman Zhigalov" userId="1f97e9fdf7779aa5" providerId="LiveId" clId="{522CC8D7-5F6E-4AF3-BFF5-FCD8013A2693}" dt="2021-09-11T13:19:50.699" v="2084" actId="26606"/>
          <ac:spMkLst>
            <pc:docMk/>
            <pc:sldMk cId="2053712452" sldId="276"/>
            <ac:spMk id="8" creationId="{777A147A-9ED8-46B4-8660-1B3C2AA880B5}"/>
          </ac:spMkLst>
        </pc:spChg>
        <pc:spChg chg="add">
          <ac:chgData name="Roman Zhigalov" userId="1f97e9fdf7779aa5" providerId="LiveId" clId="{522CC8D7-5F6E-4AF3-BFF5-FCD8013A2693}" dt="2021-09-11T13:19:50.743" v="2085" actId="26606"/>
          <ac:spMkLst>
            <pc:docMk/>
            <pc:sldMk cId="2053712452" sldId="276"/>
            <ac:spMk id="9" creationId="{2E442304-DDBD-4F7B-8017-36BCC863FB40}"/>
          </ac:spMkLst>
        </pc:spChg>
        <pc:spChg chg="add del">
          <ac:chgData name="Roman Zhigalov" userId="1f97e9fdf7779aa5" providerId="LiveId" clId="{522CC8D7-5F6E-4AF3-BFF5-FCD8013A2693}" dt="2021-09-11T13:19:50.699" v="2084" actId="26606"/>
          <ac:spMkLst>
            <pc:docMk/>
            <pc:sldMk cId="2053712452" sldId="276"/>
            <ac:spMk id="10" creationId="{5D6C15A0-C087-4593-8414-2B4EC1CDC3DE}"/>
          </ac:spMkLst>
        </pc:spChg>
        <pc:spChg chg="add">
          <ac:chgData name="Roman Zhigalov" userId="1f97e9fdf7779aa5" providerId="LiveId" clId="{522CC8D7-5F6E-4AF3-BFF5-FCD8013A2693}" dt="2021-09-11T13:19:50.743" v="2085" actId="26606"/>
          <ac:spMkLst>
            <pc:docMk/>
            <pc:sldMk cId="2053712452" sldId="276"/>
            <ac:spMk id="11" creationId="{5E107275-3853-46FD-A241-DE4355A42675}"/>
          </ac:spMkLst>
        </pc:spChg>
        <pc:graphicFrameChg chg="add">
          <ac:chgData name="Roman Zhigalov" userId="1f97e9fdf7779aa5" providerId="LiveId" clId="{522CC8D7-5F6E-4AF3-BFF5-FCD8013A2693}" dt="2021-09-11T13:19:50.743" v="2085" actId="26606"/>
          <ac:graphicFrameMkLst>
            <pc:docMk/>
            <pc:sldMk cId="2053712452" sldId="276"/>
            <ac:graphicFrameMk id="5" creationId="{3F12E71B-88E8-4DB0-8514-26E139A9C5DD}"/>
          </ac:graphicFrameMkLst>
        </pc:graphicFrameChg>
      </pc:sldChg>
      <pc:sldChg chg="addSp modSp new mod setBg">
        <pc:chgData name="Roman Zhigalov" userId="1f97e9fdf7779aa5" providerId="LiveId" clId="{522CC8D7-5F6E-4AF3-BFF5-FCD8013A2693}" dt="2021-09-11T13:20:12.899" v="2117" actId="26606"/>
        <pc:sldMkLst>
          <pc:docMk/>
          <pc:sldMk cId="911221546" sldId="277"/>
        </pc:sldMkLst>
        <pc:spChg chg="mod">
          <ac:chgData name="Roman Zhigalov" userId="1f97e9fdf7779aa5" providerId="LiveId" clId="{522CC8D7-5F6E-4AF3-BFF5-FCD8013A2693}" dt="2021-09-11T13:20:12.899" v="2117" actId="26606"/>
          <ac:spMkLst>
            <pc:docMk/>
            <pc:sldMk cId="911221546" sldId="277"/>
            <ac:spMk id="2" creationId="{99A6B5A0-6BE5-4C7C-8A83-F2196FAB4E59}"/>
          </ac:spMkLst>
        </pc:spChg>
        <pc:spChg chg="mod">
          <ac:chgData name="Roman Zhigalov" userId="1f97e9fdf7779aa5" providerId="LiveId" clId="{522CC8D7-5F6E-4AF3-BFF5-FCD8013A2693}" dt="2021-09-11T13:20:12.899" v="2117" actId="26606"/>
          <ac:spMkLst>
            <pc:docMk/>
            <pc:sldMk cId="911221546" sldId="277"/>
            <ac:spMk id="3" creationId="{68035287-A2A2-49FA-8620-4CE618D52EEE}"/>
          </ac:spMkLst>
        </pc:spChg>
        <pc:spChg chg="add">
          <ac:chgData name="Roman Zhigalov" userId="1f97e9fdf7779aa5" providerId="LiveId" clId="{522CC8D7-5F6E-4AF3-BFF5-FCD8013A2693}" dt="2021-09-11T13:20:12.899" v="2117" actId="26606"/>
          <ac:spMkLst>
            <pc:docMk/>
            <pc:sldMk cId="911221546" sldId="277"/>
            <ac:spMk id="8" creationId="{4522B21E-B2B9-4C72-9A71-C87EFD137480}"/>
          </ac:spMkLst>
        </pc:spChg>
        <pc:spChg chg="add">
          <ac:chgData name="Roman Zhigalov" userId="1f97e9fdf7779aa5" providerId="LiveId" clId="{522CC8D7-5F6E-4AF3-BFF5-FCD8013A2693}" dt="2021-09-11T13:20:12.899" v="2117" actId="26606"/>
          <ac:spMkLst>
            <pc:docMk/>
            <pc:sldMk cId="911221546" sldId="277"/>
            <ac:spMk id="10" creationId="{5EB7D2A2-F448-44D4-938C-DC84CBCB3B1E}"/>
          </ac:spMkLst>
        </pc:spChg>
        <pc:spChg chg="add">
          <ac:chgData name="Roman Zhigalov" userId="1f97e9fdf7779aa5" providerId="LiveId" clId="{522CC8D7-5F6E-4AF3-BFF5-FCD8013A2693}" dt="2021-09-11T13:20:12.899" v="2117" actId="26606"/>
          <ac:spMkLst>
            <pc:docMk/>
            <pc:sldMk cId="911221546" sldId="277"/>
            <ac:spMk id="12" creationId="{871AEA07-1E14-44B4-8E55-64EF049CD66F}"/>
          </ac:spMkLst>
        </pc:spChg>
        <pc:cxnChg chg="add">
          <ac:chgData name="Roman Zhigalov" userId="1f97e9fdf7779aa5" providerId="LiveId" clId="{522CC8D7-5F6E-4AF3-BFF5-FCD8013A2693}" dt="2021-09-11T13:20:12.899" v="2117" actId="26606"/>
          <ac:cxnSpMkLst>
            <pc:docMk/>
            <pc:sldMk cId="911221546" sldId="277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522CC8D7-5F6E-4AF3-BFF5-FCD8013A2693}" dt="2021-09-11T13:21:05.302" v="2174" actId="26606"/>
        <pc:sldMkLst>
          <pc:docMk/>
          <pc:sldMk cId="972728310" sldId="278"/>
        </pc:sldMkLst>
        <pc:spChg chg="del mod ord">
          <ac:chgData name="Roman Zhigalov" userId="1f97e9fdf7779aa5" providerId="LiveId" clId="{522CC8D7-5F6E-4AF3-BFF5-FCD8013A2693}" dt="2021-09-11T13:20:51.271" v="2119" actId="700"/>
          <ac:spMkLst>
            <pc:docMk/>
            <pc:sldMk cId="972728310" sldId="278"/>
            <ac:spMk id="2" creationId="{E16551A0-3ABD-4853-BE88-76649EC9782B}"/>
          </ac:spMkLst>
        </pc:spChg>
        <pc:spChg chg="del mod ord">
          <ac:chgData name="Roman Zhigalov" userId="1f97e9fdf7779aa5" providerId="LiveId" clId="{522CC8D7-5F6E-4AF3-BFF5-FCD8013A2693}" dt="2021-09-11T13:20:51.271" v="2119" actId="700"/>
          <ac:spMkLst>
            <pc:docMk/>
            <pc:sldMk cId="972728310" sldId="278"/>
            <ac:spMk id="3" creationId="{1C3279A4-063E-49C2-BC5A-87E3954A4417}"/>
          </ac:spMkLst>
        </pc:spChg>
        <pc:spChg chg="add mod ord">
          <ac:chgData name="Roman Zhigalov" userId="1f97e9fdf7779aa5" providerId="LiveId" clId="{522CC8D7-5F6E-4AF3-BFF5-FCD8013A2693}" dt="2021-09-11T13:21:05.302" v="2174" actId="26606"/>
          <ac:spMkLst>
            <pc:docMk/>
            <pc:sldMk cId="972728310" sldId="278"/>
            <ac:spMk id="4" creationId="{2ED9F504-98DC-492C-93B6-1EEEF55FCC41}"/>
          </ac:spMkLst>
        </pc:spChg>
        <pc:spChg chg="add del mod ord">
          <ac:chgData name="Roman Zhigalov" userId="1f97e9fdf7779aa5" providerId="LiveId" clId="{522CC8D7-5F6E-4AF3-BFF5-FCD8013A2693}" dt="2021-09-11T13:20:53.538" v="2120"/>
          <ac:spMkLst>
            <pc:docMk/>
            <pc:sldMk cId="972728310" sldId="278"/>
            <ac:spMk id="5" creationId="{0DCAB70E-B893-4950-8D55-084F1A1CD723}"/>
          </ac:spMkLst>
        </pc:spChg>
        <pc:spChg chg="add">
          <ac:chgData name="Roman Zhigalov" userId="1f97e9fdf7779aa5" providerId="LiveId" clId="{522CC8D7-5F6E-4AF3-BFF5-FCD8013A2693}" dt="2021-09-11T13:21:05.302" v="2174" actId="26606"/>
          <ac:spMkLst>
            <pc:docMk/>
            <pc:sldMk cId="972728310" sldId="278"/>
            <ac:spMk id="71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3:21:05.302" v="2174" actId="26606"/>
          <ac:spMkLst>
            <pc:docMk/>
            <pc:sldMk cId="972728310" sldId="278"/>
            <ac:spMk id="73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3:21:05.302" v="2174" actId="26606"/>
          <ac:picMkLst>
            <pc:docMk/>
            <pc:sldMk cId="972728310" sldId="278"/>
            <ac:picMk id="9218" creationId="{66671EA0-901D-480A-8C57-6D97C4BF2CF7}"/>
          </ac:picMkLst>
        </pc:picChg>
      </pc:sldChg>
      <pc:sldChg chg="addSp delSp modSp new mod setBg">
        <pc:chgData name="Roman Zhigalov" userId="1f97e9fdf7779aa5" providerId="LiveId" clId="{522CC8D7-5F6E-4AF3-BFF5-FCD8013A2693}" dt="2021-09-11T13:21:46.849" v="2211" actId="26606"/>
        <pc:sldMkLst>
          <pc:docMk/>
          <pc:sldMk cId="608955524" sldId="279"/>
        </pc:sldMkLst>
        <pc:spChg chg="mod">
          <ac:chgData name="Roman Zhigalov" userId="1f97e9fdf7779aa5" providerId="LiveId" clId="{522CC8D7-5F6E-4AF3-BFF5-FCD8013A2693}" dt="2021-09-11T13:21:46.849" v="2211" actId="26606"/>
          <ac:spMkLst>
            <pc:docMk/>
            <pc:sldMk cId="608955524" sldId="279"/>
            <ac:spMk id="2" creationId="{A7524383-8699-409F-8B62-761BF7BED75A}"/>
          </ac:spMkLst>
        </pc:spChg>
        <pc:spChg chg="del">
          <ac:chgData name="Roman Zhigalov" userId="1f97e9fdf7779aa5" providerId="LiveId" clId="{522CC8D7-5F6E-4AF3-BFF5-FCD8013A2693}" dt="2021-09-11T13:21:23.310" v="2176"/>
          <ac:spMkLst>
            <pc:docMk/>
            <pc:sldMk cId="608955524" sldId="279"/>
            <ac:spMk id="3" creationId="{55C7892F-FBD6-4BA8-8E03-609DF4898DFF}"/>
          </ac:spMkLst>
        </pc:spChg>
        <pc:spChg chg="add">
          <ac:chgData name="Roman Zhigalov" userId="1f97e9fdf7779aa5" providerId="LiveId" clId="{522CC8D7-5F6E-4AF3-BFF5-FCD8013A2693}" dt="2021-09-11T13:21:46.849" v="2211" actId="26606"/>
          <ac:spMkLst>
            <pc:docMk/>
            <pc:sldMk cId="608955524" sldId="279"/>
            <ac:spMk id="71" creationId="{665DBBEF-238B-476B-96AB-8AAC3224ECEA}"/>
          </ac:spMkLst>
        </pc:spChg>
        <pc:spChg chg="add">
          <ac:chgData name="Roman Zhigalov" userId="1f97e9fdf7779aa5" providerId="LiveId" clId="{522CC8D7-5F6E-4AF3-BFF5-FCD8013A2693}" dt="2021-09-11T13:21:46.849" v="2211" actId="26606"/>
          <ac:spMkLst>
            <pc:docMk/>
            <pc:sldMk cId="608955524" sldId="279"/>
            <ac:spMk id="73" creationId="{3FCFB1DE-0B7E-48CC-BA90-B2AB0889F9D6}"/>
          </ac:spMkLst>
        </pc:spChg>
        <pc:picChg chg="add mod">
          <ac:chgData name="Roman Zhigalov" userId="1f97e9fdf7779aa5" providerId="LiveId" clId="{522CC8D7-5F6E-4AF3-BFF5-FCD8013A2693}" dt="2021-09-11T13:21:46.849" v="2211" actId="26606"/>
          <ac:picMkLst>
            <pc:docMk/>
            <pc:sldMk cId="608955524" sldId="279"/>
            <ac:picMk id="10242" creationId="{35A3B739-FD69-4544-8709-6F37CBA40316}"/>
          </ac:picMkLst>
        </pc:picChg>
      </pc:sldChg>
      <pc:sldChg chg="modSp new mod">
        <pc:chgData name="Roman Zhigalov" userId="1f97e9fdf7779aa5" providerId="LiveId" clId="{522CC8D7-5F6E-4AF3-BFF5-FCD8013A2693}" dt="2021-09-11T13:21:58.330" v="2229" actId="122"/>
        <pc:sldMkLst>
          <pc:docMk/>
          <pc:sldMk cId="3815061577" sldId="280"/>
        </pc:sldMkLst>
        <pc:spChg chg="mod">
          <ac:chgData name="Roman Zhigalov" userId="1f97e9fdf7779aa5" providerId="LiveId" clId="{522CC8D7-5F6E-4AF3-BFF5-FCD8013A2693}" dt="2021-09-11T13:21:58.330" v="2229" actId="122"/>
          <ac:spMkLst>
            <pc:docMk/>
            <pc:sldMk cId="3815061577" sldId="280"/>
            <ac:spMk id="2" creationId="{4EDE9EA1-EF68-44E5-BB7A-14DB2D5F9A19}"/>
          </ac:spMkLst>
        </pc:spChg>
      </pc:sldChg>
      <pc:sldChg chg="addSp delSp modSp new mod setBg">
        <pc:chgData name="Roman Zhigalov" userId="1f97e9fdf7779aa5" providerId="LiveId" clId="{522CC8D7-5F6E-4AF3-BFF5-FCD8013A2693}" dt="2021-09-11T13:22:43.739" v="2272" actId="122"/>
        <pc:sldMkLst>
          <pc:docMk/>
          <pc:sldMk cId="296091963" sldId="281"/>
        </pc:sldMkLst>
        <pc:spChg chg="mod">
          <ac:chgData name="Roman Zhigalov" userId="1f97e9fdf7779aa5" providerId="LiveId" clId="{522CC8D7-5F6E-4AF3-BFF5-FCD8013A2693}" dt="2021-09-11T13:22:43.739" v="2272" actId="122"/>
          <ac:spMkLst>
            <pc:docMk/>
            <pc:sldMk cId="296091963" sldId="281"/>
            <ac:spMk id="2" creationId="{E3CE7EF5-8540-4BD0-AE42-9EC2BB2DC813}"/>
          </ac:spMkLst>
        </pc:spChg>
        <pc:spChg chg="del mod">
          <ac:chgData name="Roman Zhigalov" userId="1f97e9fdf7779aa5" providerId="LiveId" clId="{522CC8D7-5F6E-4AF3-BFF5-FCD8013A2693}" dt="2021-09-11T13:22:40.963" v="2270" actId="26606"/>
          <ac:spMkLst>
            <pc:docMk/>
            <pc:sldMk cId="296091963" sldId="281"/>
            <ac:spMk id="3" creationId="{F1AD3193-B887-4B39-AD7C-A6DEA8B61124}"/>
          </ac:spMkLst>
        </pc:spChg>
        <pc:spChg chg="add">
          <ac:chgData name="Roman Zhigalov" userId="1f97e9fdf7779aa5" providerId="LiveId" clId="{522CC8D7-5F6E-4AF3-BFF5-FCD8013A2693}" dt="2021-09-11T13:22:40.963" v="2270" actId="26606"/>
          <ac:spMkLst>
            <pc:docMk/>
            <pc:sldMk cId="296091963" sldId="281"/>
            <ac:spMk id="9" creationId="{35DB3719-6FDC-4E5D-891D-FF40B7300F64}"/>
          </ac:spMkLst>
        </pc:spChg>
        <pc:spChg chg="add">
          <ac:chgData name="Roman Zhigalov" userId="1f97e9fdf7779aa5" providerId="LiveId" clId="{522CC8D7-5F6E-4AF3-BFF5-FCD8013A2693}" dt="2021-09-11T13:22:40.963" v="2270" actId="26606"/>
          <ac:spMkLst>
            <pc:docMk/>
            <pc:sldMk cId="296091963" sldId="281"/>
            <ac:spMk id="11" creationId="{E0CBAC23-2E3F-4A90-BA59-F8299F6A5439}"/>
          </ac:spMkLst>
        </pc:spChg>
        <pc:graphicFrameChg chg="add">
          <ac:chgData name="Roman Zhigalov" userId="1f97e9fdf7779aa5" providerId="LiveId" clId="{522CC8D7-5F6E-4AF3-BFF5-FCD8013A2693}" dt="2021-09-11T13:22:40.963" v="2270" actId="26606"/>
          <ac:graphicFrameMkLst>
            <pc:docMk/>
            <pc:sldMk cId="296091963" sldId="281"/>
            <ac:graphicFrameMk id="5" creationId="{DF608F64-A12B-42C3-B755-2B5A44AC875D}"/>
          </ac:graphicFrameMkLst>
        </pc:graphicFrameChg>
      </pc:sldChg>
      <pc:sldChg chg="modSp add mod">
        <pc:chgData name="Roman Zhigalov" userId="1f97e9fdf7779aa5" providerId="LiveId" clId="{522CC8D7-5F6E-4AF3-BFF5-FCD8013A2693}" dt="2021-09-11T13:22:59.337" v="2291" actId="20577"/>
        <pc:sldMkLst>
          <pc:docMk/>
          <pc:sldMk cId="3784472341" sldId="282"/>
        </pc:sldMkLst>
        <pc:spChg chg="mod">
          <ac:chgData name="Roman Zhigalov" userId="1f97e9fdf7779aa5" providerId="LiveId" clId="{522CC8D7-5F6E-4AF3-BFF5-FCD8013A2693}" dt="2021-09-11T13:22:59.337" v="2291" actId="20577"/>
          <ac:spMkLst>
            <pc:docMk/>
            <pc:sldMk cId="3784472341" sldId="282"/>
            <ac:spMk id="2" creationId="{E858F579-5458-4472-A821-54007161B262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8439B-567C-4700-A34D-2B5A3F923F4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906A1B-B762-4327-89B1-513887164A90}">
      <dgm:prSet/>
      <dgm:spPr/>
      <dgm:t>
        <a:bodyPr/>
        <a:lstStyle/>
        <a:p>
          <a:r>
            <a:rPr lang="ru-RU"/>
            <a:t>Революция в Германии</a:t>
          </a:r>
          <a:endParaRPr lang="en-US"/>
        </a:p>
      </dgm:t>
    </dgm:pt>
    <dgm:pt modelId="{9B245540-8F74-42F7-95B1-20E867E0AE55}" type="parTrans" cxnId="{90D7E77A-3991-4BC6-ABA9-B929B5985CBA}">
      <dgm:prSet/>
      <dgm:spPr/>
      <dgm:t>
        <a:bodyPr/>
        <a:lstStyle/>
        <a:p>
          <a:endParaRPr lang="en-US"/>
        </a:p>
      </dgm:t>
    </dgm:pt>
    <dgm:pt modelId="{3CB6A39D-178B-4D9F-8414-BF95C8732BAC}" type="sibTrans" cxnId="{90D7E77A-3991-4BC6-ABA9-B929B5985CBA}">
      <dgm:prSet/>
      <dgm:spPr/>
      <dgm:t>
        <a:bodyPr/>
        <a:lstStyle/>
        <a:p>
          <a:endParaRPr lang="en-US"/>
        </a:p>
      </dgm:t>
    </dgm:pt>
    <dgm:pt modelId="{1E5354AE-A062-42CC-BD9F-6D97BD606AD2}">
      <dgm:prSet/>
      <dgm:spPr/>
      <dgm:t>
        <a:bodyPr/>
        <a:lstStyle/>
        <a:p>
          <a:r>
            <a:rPr lang="ru-RU"/>
            <a:t>Возникновение фашизма</a:t>
          </a:r>
          <a:endParaRPr lang="en-US"/>
        </a:p>
      </dgm:t>
    </dgm:pt>
    <dgm:pt modelId="{5F2B821A-A9CA-46DF-B536-2A6E8E40CAE0}" type="parTrans" cxnId="{2212A2C0-2649-452F-8DFC-F3FE1ECDEB80}">
      <dgm:prSet/>
      <dgm:spPr/>
      <dgm:t>
        <a:bodyPr/>
        <a:lstStyle/>
        <a:p>
          <a:endParaRPr lang="en-US"/>
        </a:p>
      </dgm:t>
    </dgm:pt>
    <dgm:pt modelId="{25D17F3D-8C7E-4D2A-B418-4F1CA2FFCC96}" type="sibTrans" cxnId="{2212A2C0-2649-452F-8DFC-F3FE1ECDEB80}">
      <dgm:prSet/>
      <dgm:spPr/>
      <dgm:t>
        <a:bodyPr/>
        <a:lstStyle/>
        <a:p>
          <a:endParaRPr lang="en-US"/>
        </a:p>
      </dgm:t>
    </dgm:pt>
    <dgm:pt modelId="{D7F05812-E368-43C3-8B8F-53CB148BCD0F}">
      <dgm:prSet/>
      <dgm:spPr/>
      <dgm:t>
        <a:bodyPr/>
        <a:lstStyle/>
        <a:p>
          <a:r>
            <a:rPr lang="ru-RU"/>
            <a:t>Западные страны и США в 20-е гг.</a:t>
          </a:r>
          <a:endParaRPr lang="en-US"/>
        </a:p>
      </dgm:t>
    </dgm:pt>
    <dgm:pt modelId="{796E5EA1-41FA-478A-BDCD-F1D40CA0E159}" type="parTrans" cxnId="{63490AF5-4E21-4653-8B72-3070F0ADE73E}">
      <dgm:prSet/>
      <dgm:spPr/>
      <dgm:t>
        <a:bodyPr/>
        <a:lstStyle/>
        <a:p>
          <a:endParaRPr lang="en-US"/>
        </a:p>
      </dgm:t>
    </dgm:pt>
    <dgm:pt modelId="{70C714D9-2790-4B2D-B908-E9FF15BE9970}" type="sibTrans" cxnId="{63490AF5-4E21-4653-8B72-3070F0ADE73E}">
      <dgm:prSet/>
      <dgm:spPr/>
      <dgm:t>
        <a:bodyPr/>
        <a:lstStyle/>
        <a:p>
          <a:endParaRPr lang="en-US"/>
        </a:p>
      </dgm:t>
    </dgm:pt>
    <dgm:pt modelId="{DFBD14C3-DEE7-4B90-AD16-D8492B00A8C9}">
      <dgm:prSet/>
      <dgm:spPr/>
      <dgm:t>
        <a:bodyPr/>
        <a:lstStyle/>
        <a:p>
          <a:r>
            <a:rPr lang="ru-RU"/>
            <a:t>Международные отношения</a:t>
          </a:r>
          <a:endParaRPr lang="en-US"/>
        </a:p>
      </dgm:t>
    </dgm:pt>
    <dgm:pt modelId="{91331BC2-904C-4663-9554-A2F4F9640F84}" type="parTrans" cxnId="{A9D05A2C-5283-4CEE-A05C-262ECC6E5C1F}">
      <dgm:prSet/>
      <dgm:spPr/>
      <dgm:t>
        <a:bodyPr/>
        <a:lstStyle/>
        <a:p>
          <a:endParaRPr lang="en-US"/>
        </a:p>
      </dgm:t>
    </dgm:pt>
    <dgm:pt modelId="{408E8D77-88EF-4BF8-A58E-712DBCA183ED}" type="sibTrans" cxnId="{A9D05A2C-5283-4CEE-A05C-262ECC6E5C1F}">
      <dgm:prSet/>
      <dgm:spPr/>
      <dgm:t>
        <a:bodyPr/>
        <a:lstStyle/>
        <a:p>
          <a:endParaRPr lang="en-US"/>
        </a:p>
      </dgm:t>
    </dgm:pt>
    <dgm:pt modelId="{1725635B-314C-4F0C-91D7-044325DB61B1}" type="pres">
      <dgm:prSet presAssocID="{FDD8439B-567C-4700-A34D-2B5A3F923F4F}" presName="linear" presStyleCnt="0">
        <dgm:presLayoutVars>
          <dgm:dir/>
          <dgm:animLvl val="lvl"/>
          <dgm:resizeHandles val="exact"/>
        </dgm:presLayoutVars>
      </dgm:prSet>
      <dgm:spPr/>
    </dgm:pt>
    <dgm:pt modelId="{1859D4DF-1CD1-4EDF-95FD-2C1AB57F6DBA}" type="pres">
      <dgm:prSet presAssocID="{CC906A1B-B762-4327-89B1-513887164A90}" presName="parentLin" presStyleCnt="0"/>
      <dgm:spPr/>
    </dgm:pt>
    <dgm:pt modelId="{92DBA8B7-8599-4D00-B3B7-673FD4652358}" type="pres">
      <dgm:prSet presAssocID="{CC906A1B-B762-4327-89B1-513887164A90}" presName="parentLeftMargin" presStyleLbl="node1" presStyleIdx="0" presStyleCnt="4"/>
      <dgm:spPr/>
    </dgm:pt>
    <dgm:pt modelId="{3ECEE831-5566-4E05-861C-588882EBD767}" type="pres">
      <dgm:prSet presAssocID="{CC906A1B-B762-4327-89B1-513887164A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8FD267-285B-4A5B-9DC5-35DB761750F9}" type="pres">
      <dgm:prSet presAssocID="{CC906A1B-B762-4327-89B1-513887164A90}" presName="negativeSpace" presStyleCnt="0"/>
      <dgm:spPr/>
    </dgm:pt>
    <dgm:pt modelId="{27D5EE97-90EB-4EC2-8E3B-792B3054AB67}" type="pres">
      <dgm:prSet presAssocID="{CC906A1B-B762-4327-89B1-513887164A90}" presName="childText" presStyleLbl="conFgAcc1" presStyleIdx="0" presStyleCnt="4">
        <dgm:presLayoutVars>
          <dgm:bulletEnabled val="1"/>
        </dgm:presLayoutVars>
      </dgm:prSet>
      <dgm:spPr/>
    </dgm:pt>
    <dgm:pt modelId="{EB0EC940-953A-47A5-9B34-29B7708CEB9B}" type="pres">
      <dgm:prSet presAssocID="{3CB6A39D-178B-4D9F-8414-BF95C8732BAC}" presName="spaceBetweenRectangles" presStyleCnt="0"/>
      <dgm:spPr/>
    </dgm:pt>
    <dgm:pt modelId="{95D121C2-DAA8-485B-BBDF-5653150421AE}" type="pres">
      <dgm:prSet presAssocID="{1E5354AE-A062-42CC-BD9F-6D97BD606AD2}" presName="parentLin" presStyleCnt="0"/>
      <dgm:spPr/>
    </dgm:pt>
    <dgm:pt modelId="{E73F6411-67E1-428A-8E5F-E0E6A70C8ACD}" type="pres">
      <dgm:prSet presAssocID="{1E5354AE-A062-42CC-BD9F-6D97BD606AD2}" presName="parentLeftMargin" presStyleLbl="node1" presStyleIdx="0" presStyleCnt="4"/>
      <dgm:spPr/>
    </dgm:pt>
    <dgm:pt modelId="{F778D77C-69C5-4092-881E-84A7ACA19EDB}" type="pres">
      <dgm:prSet presAssocID="{1E5354AE-A062-42CC-BD9F-6D97BD606A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16CBA5-FEEF-4AC3-923D-099732705B58}" type="pres">
      <dgm:prSet presAssocID="{1E5354AE-A062-42CC-BD9F-6D97BD606AD2}" presName="negativeSpace" presStyleCnt="0"/>
      <dgm:spPr/>
    </dgm:pt>
    <dgm:pt modelId="{6039A529-E80B-4678-9581-B2ED9BBA41B0}" type="pres">
      <dgm:prSet presAssocID="{1E5354AE-A062-42CC-BD9F-6D97BD606AD2}" presName="childText" presStyleLbl="conFgAcc1" presStyleIdx="1" presStyleCnt="4">
        <dgm:presLayoutVars>
          <dgm:bulletEnabled val="1"/>
        </dgm:presLayoutVars>
      </dgm:prSet>
      <dgm:spPr/>
    </dgm:pt>
    <dgm:pt modelId="{E7883374-802D-4C08-A7C3-C505139417DB}" type="pres">
      <dgm:prSet presAssocID="{25D17F3D-8C7E-4D2A-B418-4F1CA2FFCC96}" presName="spaceBetweenRectangles" presStyleCnt="0"/>
      <dgm:spPr/>
    </dgm:pt>
    <dgm:pt modelId="{A8BC0ED9-5549-4331-903E-6132DF6801BC}" type="pres">
      <dgm:prSet presAssocID="{D7F05812-E368-43C3-8B8F-53CB148BCD0F}" presName="parentLin" presStyleCnt="0"/>
      <dgm:spPr/>
    </dgm:pt>
    <dgm:pt modelId="{7061B932-79B8-4763-90EA-D2066E97F085}" type="pres">
      <dgm:prSet presAssocID="{D7F05812-E368-43C3-8B8F-53CB148BCD0F}" presName="parentLeftMargin" presStyleLbl="node1" presStyleIdx="1" presStyleCnt="4"/>
      <dgm:spPr/>
    </dgm:pt>
    <dgm:pt modelId="{2A97B57D-5A84-4337-A931-D42F0391EB04}" type="pres">
      <dgm:prSet presAssocID="{D7F05812-E368-43C3-8B8F-53CB148BCD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5A2485-28F9-48F4-A1B4-58C90D4DFEC8}" type="pres">
      <dgm:prSet presAssocID="{D7F05812-E368-43C3-8B8F-53CB148BCD0F}" presName="negativeSpace" presStyleCnt="0"/>
      <dgm:spPr/>
    </dgm:pt>
    <dgm:pt modelId="{0BB3702E-0A14-46BA-B4FD-CB9F55D7B665}" type="pres">
      <dgm:prSet presAssocID="{D7F05812-E368-43C3-8B8F-53CB148BCD0F}" presName="childText" presStyleLbl="conFgAcc1" presStyleIdx="2" presStyleCnt="4">
        <dgm:presLayoutVars>
          <dgm:bulletEnabled val="1"/>
        </dgm:presLayoutVars>
      </dgm:prSet>
      <dgm:spPr/>
    </dgm:pt>
    <dgm:pt modelId="{BA7F7FAF-5157-4699-88A7-88F983A6D395}" type="pres">
      <dgm:prSet presAssocID="{70C714D9-2790-4B2D-B908-E9FF15BE9970}" presName="spaceBetweenRectangles" presStyleCnt="0"/>
      <dgm:spPr/>
    </dgm:pt>
    <dgm:pt modelId="{E298F1FE-870D-4E2B-8772-ED5FF6B50D76}" type="pres">
      <dgm:prSet presAssocID="{DFBD14C3-DEE7-4B90-AD16-D8492B00A8C9}" presName="parentLin" presStyleCnt="0"/>
      <dgm:spPr/>
    </dgm:pt>
    <dgm:pt modelId="{04F3035A-AF07-46C8-9DC5-3FC7ED42676C}" type="pres">
      <dgm:prSet presAssocID="{DFBD14C3-DEE7-4B90-AD16-D8492B00A8C9}" presName="parentLeftMargin" presStyleLbl="node1" presStyleIdx="2" presStyleCnt="4"/>
      <dgm:spPr/>
    </dgm:pt>
    <dgm:pt modelId="{7E4C9D4D-E595-4299-8196-FBC29816C4E4}" type="pres">
      <dgm:prSet presAssocID="{DFBD14C3-DEE7-4B90-AD16-D8492B00A8C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96BEF80-3BCE-4B0B-8CBA-55D8B0206189}" type="pres">
      <dgm:prSet presAssocID="{DFBD14C3-DEE7-4B90-AD16-D8492B00A8C9}" presName="negativeSpace" presStyleCnt="0"/>
      <dgm:spPr/>
    </dgm:pt>
    <dgm:pt modelId="{CC3F9A95-D8CF-4C36-B332-1DD33B618773}" type="pres">
      <dgm:prSet presAssocID="{DFBD14C3-DEE7-4B90-AD16-D8492B00A8C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2334C07-2EC0-437D-95C9-5601E462FD87}" type="presOf" srcId="{1E5354AE-A062-42CC-BD9F-6D97BD606AD2}" destId="{F778D77C-69C5-4092-881E-84A7ACA19EDB}" srcOrd="1" destOrd="0" presId="urn:microsoft.com/office/officeart/2005/8/layout/list1"/>
    <dgm:cxn modelId="{42D6D915-F480-4997-8602-E32ADEE1A606}" type="presOf" srcId="{D7F05812-E368-43C3-8B8F-53CB148BCD0F}" destId="{7061B932-79B8-4763-90EA-D2066E97F085}" srcOrd="0" destOrd="0" presId="urn:microsoft.com/office/officeart/2005/8/layout/list1"/>
    <dgm:cxn modelId="{012E8926-D1F8-4E4A-809B-F2A228DF7814}" type="presOf" srcId="{CC906A1B-B762-4327-89B1-513887164A90}" destId="{92DBA8B7-8599-4D00-B3B7-673FD4652358}" srcOrd="0" destOrd="0" presId="urn:microsoft.com/office/officeart/2005/8/layout/list1"/>
    <dgm:cxn modelId="{A9D05A2C-5283-4CEE-A05C-262ECC6E5C1F}" srcId="{FDD8439B-567C-4700-A34D-2B5A3F923F4F}" destId="{DFBD14C3-DEE7-4B90-AD16-D8492B00A8C9}" srcOrd="3" destOrd="0" parTransId="{91331BC2-904C-4663-9554-A2F4F9640F84}" sibTransId="{408E8D77-88EF-4BF8-A58E-712DBCA183ED}"/>
    <dgm:cxn modelId="{D78FD950-DB37-45B4-91D6-BE0792AA794A}" type="presOf" srcId="{DFBD14C3-DEE7-4B90-AD16-D8492B00A8C9}" destId="{7E4C9D4D-E595-4299-8196-FBC29816C4E4}" srcOrd="1" destOrd="0" presId="urn:microsoft.com/office/officeart/2005/8/layout/list1"/>
    <dgm:cxn modelId="{9FB2287A-05F7-4963-A99B-03AD22B654B7}" type="presOf" srcId="{CC906A1B-B762-4327-89B1-513887164A90}" destId="{3ECEE831-5566-4E05-861C-588882EBD767}" srcOrd="1" destOrd="0" presId="urn:microsoft.com/office/officeart/2005/8/layout/list1"/>
    <dgm:cxn modelId="{90D7E77A-3991-4BC6-ABA9-B929B5985CBA}" srcId="{FDD8439B-567C-4700-A34D-2B5A3F923F4F}" destId="{CC906A1B-B762-4327-89B1-513887164A90}" srcOrd="0" destOrd="0" parTransId="{9B245540-8F74-42F7-95B1-20E867E0AE55}" sibTransId="{3CB6A39D-178B-4D9F-8414-BF95C8732BAC}"/>
    <dgm:cxn modelId="{737DFE96-A187-4C7F-9A46-BB6D8E64413E}" type="presOf" srcId="{1E5354AE-A062-42CC-BD9F-6D97BD606AD2}" destId="{E73F6411-67E1-428A-8E5F-E0E6A70C8ACD}" srcOrd="0" destOrd="0" presId="urn:microsoft.com/office/officeart/2005/8/layout/list1"/>
    <dgm:cxn modelId="{60DA32A1-9521-4C42-AA70-F85BF5F371B5}" type="presOf" srcId="{DFBD14C3-DEE7-4B90-AD16-D8492B00A8C9}" destId="{04F3035A-AF07-46C8-9DC5-3FC7ED42676C}" srcOrd="0" destOrd="0" presId="urn:microsoft.com/office/officeart/2005/8/layout/list1"/>
    <dgm:cxn modelId="{DB2A50A1-83CB-477D-B3A9-A5C7320FB363}" type="presOf" srcId="{FDD8439B-567C-4700-A34D-2B5A3F923F4F}" destId="{1725635B-314C-4F0C-91D7-044325DB61B1}" srcOrd="0" destOrd="0" presId="urn:microsoft.com/office/officeart/2005/8/layout/list1"/>
    <dgm:cxn modelId="{2212A2C0-2649-452F-8DFC-F3FE1ECDEB80}" srcId="{FDD8439B-567C-4700-A34D-2B5A3F923F4F}" destId="{1E5354AE-A062-42CC-BD9F-6D97BD606AD2}" srcOrd="1" destOrd="0" parTransId="{5F2B821A-A9CA-46DF-B536-2A6E8E40CAE0}" sibTransId="{25D17F3D-8C7E-4D2A-B418-4F1CA2FFCC96}"/>
    <dgm:cxn modelId="{B7703BCA-7D39-4B67-A9C4-F403CA89FBC1}" type="presOf" srcId="{D7F05812-E368-43C3-8B8F-53CB148BCD0F}" destId="{2A97B57D-5A84-4337-A931-D42F0391EB04}" srcOrd="1" destOrd="0" presId="urn:microsoft.com/office/officeart/2005/8/layout/list1"/>
    <dgm:cxn modelId="{63490AF5-4E21-4653-8B72-3070F0ADE73E}" srcId="{FDD8439B-567C-4700-A34D-2B5A3F923F4F}" destId="{D7F05812-E368-43C3-8B8F-53CB148BCD0F}" srcOrd="2" destOrd="0" parTransId="{796E5EA1-41FA-478A-BDCD-F1D40CA0E159}" sibTransId="{70C714D9-2790-4B2D-B908-E9FF15BE9970}"/>
    <dgm:cxn modelId="{6B906B49-D3C9-4A7E-8694-9C856C35D6FA}" type="presParOf" srcId="{1725635B-314C-4F0C-91D7-044325DB61B1}" destId="{1859D4DF-1CD1-4EDF-95FD-2C1AB57F6DBA}" srcOrd="0" destOrd="0" presId="urn:microsoft.com/office/officeart/2005/8/layout/list1"/>
    <dgm:cxn modelId="{72B2AB61-6F10-4C7C-B5D9-71FF3B5DEE51}" type="presParOf" srcId="{1859D4DF-1CD1-4EDF-95FD-2C1AB57F6DBA}" destId="{92DBA8B7-8599-4D00-B3B7-673FD4652358}" srcOrd="0" destOrd="0" presId="urn:microsoft.com/office/officeart/2005/8/layout/list1"/>
    <dgm:cxn modelId="{185D43A2-D2F1-4051-B5F5-973071A19B2E}" type="presParOf" srcId="{1859D4DF-1CD1-4EDF-95FD-2C1AB57F6DBA}" destId="{3ECEE831-5566-4E05-861C-588882EBD767}" srcOrd="1" destOrd="0" presId="urn:microsoft.com/office/officeart/2005/8/layout/list1"/>
    <dgm:cxn modelId="{1C39EFE3-EC03-4A95-B383-BDCE82A9617D}" type="presParOf" srcId="{1725635B-314C-4F0C-91D7-044325DB61B1}" destId="{A38FD267-285B-4A5B-9DC5-35DB761750F9}" srcOrd="1" destOrd="0" presId="urn:microsoft.com/office/officeart/2005/8/layout/list1"/>
    <dgm:cxn modelId="{009D2765-A9EE-4F7F-AEBE-E98D3C70F8B8}" type="presParOf" srcId="{1725635B-314C-4F0C-91D7-044325DB61B1}" destId="{27D5EE97-90EB-4EC2-8E3B-792B3054AB67}" srcOrd="2" destOrd="0" presId="urn:microsoft.com/office/officeart/2005/8/layout/list1"/>
    <dgm:cxn modelId="{24E63C42-1E67-4487-B253-FECAFC1442FD}" type="presParOf" srcId="{1725635B-314C-4F0C-91D7-044325DB61B1}" destId="{EB0EC940-953A-47A5-9B34-29B7708CEB9B}" srcOrd="3" destOrd="0" presId="urn:microsoft.com/office/officeart/2005/8/layout/list1"/>
    <dgm:cxn modelId="{41F37688-0A19-43D4-8028-1F75AAEFCE09}" type="presParOf" srcId="{1725635B-314C-4F0C-91D7-044325DB61B1}" destId="{95D121C2-DAA8-485B-BBDF-5653150421AE}" srcOrd="4" destOrd="0" presId="urn:microsoft.com/office/officeart/2005/8/layout/list1"/>
    <dgm:cxn modelId="{F6A5EDEC-95D5-4E49-8068-01061780FA55}" type="presParOf" srcId="{95D121C2-DAA8-485B-BBDF-5653150421AE}" destId="{E73F6411-67E1-428A-8E5F-E0E6A70C8ACD}" srcOrd="0" destOrd="0" presId="urn:microsoft.com/office/officeart/2005/8/layout/list1"/>
    <dgm:cxn modelId="{414967E3-EF7C-4160-9A71-C64A33881122}" type="presParOf" srcId="{95D121C2-DAA8-485B-BBDF-5653150421AE}" destId="{F778D77C-69C5-4092-881E-84A7ACA19EDB}" srcOrd="1" destOrd="0" presId="urn:microsoft.com/office/officeart/2005/8/layout/list1"/>
    <dgm:cxn modelId="{8010AD65-DD98-4E0F-86E2-72566EA57CF7}" type="presParOf" srcId="{1725635B-314C-4F0C-91D7-044325DB61B1}" destId="{8E16CBA5-FEEF-4AC3-923D-099732705B58}" srcOrd="5" destOrd="0" presId="urn:microsoft.com/office/officeart/2005/8/layout/list1"/>
    <dgm:cxn modelId="{5587686C-430E-4F23-A4AC-890AB985E8CE}" type="presParOf" srcId="{1725635B-314C-4F0C-91D7-044325DB61B1}" destId="{6039A529-E80B-4678-9581-B2ED9BBA41B0}" srcOrd="6" destOrd="0" presId="urn:microsoft.com/office/officeart/2005/8/layout/list1"/>
    <dgm:cxn modelId="{AF9069C1-FA76-4EEF-81EF-2B21B7C40865}" type="presParOf" srcId="{1725635B-314C-4F0C-91D7-044325DB61B1}" destId="{E7883374-802D-4C08-A7C3-C505139417DB}" srcOrd="7" destOrd="0" presId="urn:microsoft.com/office/officeart/2005/8/layout/list1"/>
    <dgm:cxn modelId="{59B3DEE1-58BF-48ED-AA93-97D238D117D6}" type="presParOf" srcId="{1725635B-314C-4F0C-91D7-044325DB61B1}" destId="{A8BC0ED9-5549-4331-903E-6132DF6801BC}" srcOrd="8" destOrd="0" presId="urn:microsoft.com/office/officeart/2005/8/layout/list1"/>
    <dgm:cxn modelId="{26630D6D-78C1-4481-B78B-68988DDCCE62}" type="presParOf" srcId="{A8BC0ED9-5549-4331-903E-6132DF6801BC}" destId="{7061B932-79B8-4763-90EA-D2066E97F085}" srcOrd="0" destOrd="0" presId="urn:microsoft.com/office/officeart/2005/8/layout/list1"/>
    <dgm:cxn modelId="{A6F2C4CD-FAAA-4E36-9D96-D24A7AA2DA7A}" type="presParOf" srcId="{A8BC0ED9-5549-4331-903E-6132DF6801BC}" destId="{2A97B57D-5A84-4337-A931-D42F0391EB04}" srcOrd="1" destOrd="0" presId="urn:microsoft.com/office/officeart/2005/8/layout/list1"/>
    <dgm:cxn modelId="{394F9977-6D10-4438-9949-5B61CE242C56}" type="presParOf" srcId="{1725635B-314C-4F0C-91D7-044325DB61B1}" destId="{865A2485-28F9-48F4-A1B4-58C90D4DFEC8}" srcOrd="9" destOrd="0" presId="urn:microsoft.com/office/officeart/2005/8/layout/list1"/>
    <dgm:cxn modelId="{5781495F-000A-4B6C-BDB9-0E6943BFDB3F}" type="presParOf" srcId="{1725635B-314C-4F0C-91D7-044325DB61B1}" destId="{0BB3702E-0A14-46BA-B4FD-CB9F55D7B665}" srcOrd="10" destOrd="0" presId="urn:microsoft.com/office/officeart/2005/8/layout/list1"/>
    <dgm:cxn modelId="{29741F8B-283F-404F-AE16-FA64F2C886FD}" type="presParOf" srcId="{1725635B-314C-4F0C-91D7-044325DB61B1}" destId="{BA7F7FAF-5157-4699-88A7-88F983A6D395}" srcOrd="11" destOrd="0" presId="urn:microsoft.com/office/officeart/2005/8/layout/list1"/>
    <dgm:cxn modelId="{05AA9C17-BF22-4FE0-AC43-5DCF02F01246}" type="presParOf" srcId="{1725635B-314C-4F0C-91D7-044325DB61B1}" destId="{E298F1FE-870D-4E2B-8772-ED5FF6B50D76}" srcOrd="12" destOrd="0" presId="urn:microsoft.com/office/officeart/2005/8/layout/list1"/>
    <dgm:cxn modelId="{CE2A1580-465E-42DD-90BD-A673A61AE62B}" type="presParOf" srcId="{E298F1FE-870D-4E2B-8772-ED5FF6B50D76}" destId="{04F3035A-AF07-46C8-9DC5-3FC7ED42676C}" srcOrd="0" destOrd="0" presId="urn:microsoft.com/office/officeart/2005/8/layout/list1"/>
    <dgm:cxn modelId="{70629F06-A278-45B0-8055-3FB1306EF78F}" type="presParOf" srcId="{E298F1FE-870D-4E2B-8772-ED5FF6B50D76}" destId="{7E4C9D4D-E595-4299-8196-FBC29816C4E4}" srcOrd="1" destOrd="0" presId="urn:microsoft.com/office/officeart/2005/8/layout/list1"/>
    <dgm:cxn modelId="{06CDADF7-D107-4431-9D77-CF7DB71A7B8D}" type="presParOf" srcId="{1725635B-314C-4F0C-91D7-044325DB61B1}" destId="{D96BEF80-3BCE-4B0B-8CBA-55D8B0206189}" srcOrd="13" destOrd="0" presId="urn:microsoft.com/office/officeart/2005/8/layout/list1"/>
    <dgm:cxn modelId="{4E32C081-3F16-4663-A8C9-092283A57F90}" type="presParOf" srcId="{1725635B-314C-4F0C-91D7-044325DB61B1}" destId="{CC3F9A95-D8CF-4C36-B332-1DD33B6187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FA125-5A82-4C5E-A00E-9C4AA1A3B4C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F34588-F967-45FB-8C19-DA3567C0DB32}">
      <dgm:prSet/>
      <dgm:spPr/>
      <dgm:t>
        <a:bodyPr/>
        <a:lstStyle/>
        <a:p>
          <a:r>
            <a:rPr lang="ru-RU"/>
            <a:t>Сильная авторитарная власть правителя</a:t>
          </a:r>
          <a:endParaRPr lang="en-US"/>
        </a:p>
      </dgm:t>
    </dgm:pt>
    <dgm:pt modelId="{21CFF9F8-4D89-4EC4-9541-C5CDE8610469}" type="parTrans" cxnId="{34064D06-AEE9-40CA-9344-0786EF74CB04}">
      <dgm:prSet/>
      <dgm:spPr/>
      <dgm:t>
        <a:bodyPr/>
        <a:lstStyle/>
        <a:p>
          <a:endParaRPr lang="en-US"/>
        </a:p>
      </dgm:t>
    </dgm:pt>
    <dgm:pt modelId="{1FE766F9-18DF-4954-93CC-44C8DF5F8A8E}" type="sibTrans" cxnId="{34064D06-AEE9-40CA-9344-0786EF74CB04}">
      <dgm:prSet/>
      <dgm:spPr/>
      <dgm:t>
        <a:bodyPr/>
        <a:lstStyle/>
        <a:p>
          <a:endParaRPr lang="en-US"/>
        </a:p>
      </dgm:t>
    </dgm:pt>
    <dgm:pt modelId="{E14970BA-5D29-46E2-9C91-2463B311C3E8}">
      <dgm:prSet/>
      <dgm:spPr/>
      <dgm:t>
        <a:bodyPr/>
        <a:lstStyle/>
        <a:p>
          <a:r>
            <a:rPr lang="ru-RU"/>
            <a:t>Государство регулирует экономику</a:t>
          </a:r>
          <a:endParaRPr lang="en-US"/>
        </a:p>
      </dgm:t>
    </dgm:pt>
    <dgm:pt modelId="{225923D0-87A1-4297-A0D5-8AF29D5642DC}" type="parTrans" cxnId="{6DDEE234-CA39-4AD9-98A7-EDA25FDCACC1}">
      <dgm:prSet/>
      <dgm:spPr/>
      <dgm:t>
        <a:bodyPr/>
        <a:lstStyle/>
        <a:p>
          <a:endParaRPr lang="en-US"/>
        </a:p>
      </dgm:t>
    </dgm:pt>
    <dgm:pt modelId="{7BF106D4-8F87-4EDC-BF80-3CC7D9F50B73}" type="sibTrans" cxnId="{6DDEE234-CA39-4AD9-98A7-EDA25FDCACC1}">
      <dgm:prSet/>
      <dgm:spPr/>
      <dgm:t>
        <a:bodyPr/>
        <a:lstStyle/>
        <a:p>
          <a:endParaRPr lang="en-US"/>
        </a:p>
      </dgm:t>
    </dgm:pt>
    <dgm:pt modelId="{F8D4EB48-647F-4AE0-9C22-425B2E6B6202}">
      <dgm:prSet/>
      <dgm:spPr/>
      <dgm:t>
        <a:bodyPr/>
        <a:lstStyle/>
        <a:p>
          <a:r>
            <a:rPr lang="ru-RU"/>
            <a:t>Жесткие этнические и социальные чистки</a:t>
          </a:r>
          <a:endParaRPr lang="en-US"/>
        </a:p>
      </dgm:t>
    </dgm:pt>
    <dgm:pt modelId="{5E97DE29-8B09-483C-AA8A-46FFE3A8ADA1}" type="parTrans" cxnId="{E5F8DDB4-DD87-416B-8FD4-FBBE53BB6A7F}">
      <dgm:prSet/>
      <dgm:spPr/>
      <dgm:t>
        <a:bodyPr/>
        <a:lstStyle/>
        <a:p>
          <a:endParaRPr lang="en-US"/>
        </a:p>
      </dgm:t>
    </dgm:pt>
    <dgm:pt modelId="{CC770A30-8559-48B5-971E-6A3BB010C045}" type="sibTrans" cxnId="{E5F8DDB4-DD87-416B-8FD4-FBBE53BB6A7F}">
      <dgm:prSet/>
      <dgm:spPr/>
      <dgm:t>
        <a:bodyPr/>
        <a:lstStyle/>
        <a:p>
          <a:endParaRPr lang="en-US"/>
        </a:p>
      </dgm:t>
    </dgm:pt>
    <dgm:pt modelId="{60AE1C58-AC53-4880-A799-4591C96ED238}">
      <dgm:prSet/>
      <dgm:spPr/>
      <dgm:t>
        <a:bodyPr/>
        <a:lstStyle/>
        <a:p>
          <a:r>
            <a:rPr lang="ru-RU"/>
            <a:t>Цензура, официальная государственная идеология</a:t>
          </a:r>
          <a:endParaRPr lang="en-US"/>
        </a:p>
      </dgm:t>
    </dgm:pt>
    <dgm:pt modelId="{7C5566B6-27FF-459A-9C25-0A3548809F72}" type="parTrans" cxnId="{F80BFD52-6C05-421C-91DD-381FA97F517A}">
      <dgm:prSet/>
      <dgm:spPr/>
      <dgm:t>
        <a:bodyPr/>
        <a:lstStyle/>
        <a:p>
          <a:endParaRPr lang="en-US"/>
        </a:p>
      </dgm:t>
    </dgm:pt>
    <dgm:pt modelId="{2B01AF72-644F-4F39-9B7B-2C39C7D08E35}" type="sibTrans" cxnId="{F80BFD52-6C05-421C-91DD-381FA97F517A}">
      <dgm:prSet/>
      <dgm:spPr/>
      <dgm:t>
        <a:bodyPr/>
        <a:lstStyle/>
        <a:p>
          <a:endParaRPr lang="en-US"/>
        </a:p>
      </dgm:t>
    </dgm:pt>
    <dgm:pt modelId="{198DC357-06DF-4C6B-966A-23DD02BFFDAA}">
      <dgm:prSet/>
      <dgm:spPr/>
      <dgm:t>
        <a:bodyPr/>
        <a:lstStyle/>
        <a:p>
          <a:r>
            <a:rPr lang="ru-RU"/>
            <a:t>Желание расширить территорию Италии и воссоздать Римскую империю</a:t>
          </a:r>
          <a:endParaRPr lang="en-US"/>
        </a:p>
      </dgm:t>
    </dgm:pt>
    <dgm:pt modelId="{A736A77B-AACF-4A88-9CA1-8876207CA72D}" type="parTrans" cxnId="{813BC7EE-20C8-4EAE-AA21-0CD1A72EBA99}">
      <dgm:prSet/>
      <dgm:spPr/>
      <dgm:t>
        <a:bodyPr/>
        <a:lstStyle/>
        <a:p>
          <a:endParaRPr lang="en-US"/>
        </a:p>
      </dgm:t>
    </dgm:pt>
    <dgm:pt modelId="{C1F2AADF-9A5C-4744-8CCD-4CA736C00F45}" type="sibTrans" cxnId="{813BC7EE-20C8-4EAE-AA21-0CD1A72EBA99}">
      <dgm:prSet/>
      <dgm:spPr/>
      <dgm:t>
        <a:bodyPr/>
        <a:lstStyle/>
        <a:p>
          <a:endParaRPr lang="en-US"/>
        </a:p>
      </dgm:t>
    </dgm:pt>
    <dgm:pt modelId="{2B53E8CC-1A4F-4506-83F7-62B1227A119B}" type="pres">
      <dgm:prSet presAssocID="{38EFA125-5A82-4C5E-A00E-9C4AA1A3B4C3}" presName="vert0" presStyleCnt="0">
        <dgm:presLayoutVars>
          <dgm:dir/>
          <dgm:animOne val="branch"/>
          <dgm:animLvl val="lvl"/>
        </dgm:presLayoutVars>
      </dgm:prSet>
      <dgm:spPr/>
    </dgm:pt>
    <dgm:pt modelId="{8ACE541C-187D-47E2-BBF3-86D2B99B45BB}" type="pres">
      <dgm:prSet presAssocID="{E5F34588-F967-45FB-8C19-DA3567C0DB32}" presName="thickLine" presStyleLbl="alignNode1" presStyleIdx="0" presStyleCnt="5"/>
      <dgm:spPr/>
    </dgm:pt>
    <dgm:pt modelId="{3F05A54D-0BD2-4685-A992-01B7D972FB3D}" type="pres">
      <dgm:prSet presAssocID="{E5F34588-F967-45FB-8C19-DA3567C0DB32}" presName="horz1" presStyleCnt="0"/>
      <dgm:spPr/>
    </dgm:pt>
    <dgm:pt modelId="{C3BDFB23-9087-4E2B-B58B-CF8C97DC7EE4}" type="pres">
      <dgm:prSet presAssocID="{E5F34588-F967-45FB-8C19-DA3567C0DB32}" presName="tx1" presStyleLbl="revTx" presStyleIdx="0" presStyleCnt="5"/>
      <dgm:spPr/>
    </dgm:pt>
    <dgm:pt modelId="{2BB1B6F6-FBD2-4E19-8F0E-59F52E232527}" type="pres">
      <dgm:prSet presAssocID="{E5F34588-F967-45FB-8C19-DA3567C0DB32}" presName="vert1" presStyleCnt="0"/>
      <dgm:spPr/>
    </dgm:pt>
    <dgm:pt modelId="{D79E63CA-26C1-4D51-8E2E-BEDD8B99ED9B}" type="pres">
      <dgm:prSet presAssocID="{E14970BA-5D29-46E2-9C91-2463B311C3E8}" presName="thickLine" presStyleLbl="alignNode1" presStyleIdx="1" presStyleCnt="5"/>
      <dgm:spPr/>
    </dgm:pt>
    <dgm:pt modelId="{A39B3275-F905-440D-9690-C86D2C749DB2}" type="pres">
      <dgm:prSet presAssocID="{E14970BA-5D29-46E2-9C91-2463B311C3E8}" presName="horz1" presStyleCnt="0"/>
      <dgm:spPr/>
    </dgm:pt>
    <dgm:pt modelId="{8FB4E9D7-1920-4F77-BF94-E54E0A2EA1B7}" type="pres">
      <dgm:prSet presAssocID="{E14970BA-5D29-46E2-9C91-2463B311C3E8}" presName="tx1" presStyleLbl="revTx" presStyleIdx="1" presStyleCnt="5"/>
      <dgm:spPr/>
    </dgm:pt>
    <dgm:pt modelId="{98C8AB52-73AA-4C1C-9319-05FCF2AD9A9E}" type="pres">
      <dgm:prSet presAssocID="{E14970BA-5D29-46E2-9C91-2463B311C3E8}" presName="vert1" presStyleCnt="0"/>
      <dgm:spPr/>
    </dgm:pt>
    <dgm:pt modelId="{2F423DDE-95FE-4EB8-9925-4606A51C799B}" type="pres">
      <dgm:prSet presAssocID="{F8D4EB48-647F-4AE0-9C22-425B2E6B6202}" presName="thickLine" presStyleLbl="alignNode1" presStyleIdx="2" presStyleCnt="5"/>
      <dgm:spPr/>
    </dgm:pt>
    <dgm:pt modelId="{16387279-61DD-4C5A-90F8-6178BA4F7A6D}" type="pres">
      <dgm:prSet presAssocID="{F8D4EB48-647F-4AE0-9C22-425B2E6B6202}" presName="horz1" presStyleCnt="0"/>
      <dgm:spPr/>
    </dgm:pt>
    <dgm:pt modelId="{42F19FAE-57FC-4730-A5DD-828D42848D92}" type="pres">
      <dgm:prSet presAssocID="{F8D4EB48-647F-4AE0-9C22-425B2E6B6202}" presName="tx1" presStyleLbl="revTx" presStyleIdx="2" presStyleCnt="5"/>
      <dgm:spPr/>
    </dgm:pt>
    <dgm:pt modelId="{31B33D55-2A4E-495C-899E-891F7313A07D}" type="pres">
      <dgm:prSet presAssocID="{F8D4EB48-647F-4AE0-9C22-425B2E6B6202}" presName="vert1" presStyleCnt="0"/>
      <dgm:spPr/>
    </dgm:pt>
    <dgm:pt modelId="{06BEC87C-E6EB-4412-8E27-B60998633EAE}" type="pres">
      <dgm:prSet presAssocID="{60AE1C58-AC53-4880-A799-4591C96ED238}" presName="thickLine" presStyleLbl="alignNode1" presStyleIdx="3" presStyleCnt="5"/>
      <dgm:spPr/>
    </dgm:pt>
    <dgm:pt modelId="{11C9FCE2-14DB-43F2-BCD8-45FC266B2196}" type="pres">
      <dgm:prSet presAssocID="{60AE1C58-AC53-4880-A799-4591C96ED238}" presName="horz1" presStyleCnt="0"/>
      <dgm:spPr/>
    </dgm:pt>
    <dgm:pt modelId="{E875EFB0-C1EE-4644-AE2D-862543B8E237}" type="pres">
      <dgm:prSet presAssocID="{60AE1C58-AC53-4880-A799-4591C96ED238}" presName="tx1" presStyleLbl="revTx" presStyleIdx="3" presStyleCnt="5"/>
      <dgm:spPr/>
    </dgm:pt>
    <dgm:pt modelId="{569A9BDE-6F8B-4014-A174-8386258393A5}" type="pres">
      <dgm:prSet presAssocID="{60AE1C58-AC53-4880-A799-4591C96ED238}" presName="vert1" presStyleCnt="0"/>
      <dgm:spPr/>
    </dgm:pt>
    <dgm:pt modelId="{9C53D032-AF3F-41D4-8421-A351FD45699B}" type="pres">
      <dgm:prSet presAssocID="{198DC357-06DF-4C6B-966A-23DD02BFFDAA}" presName="thickLine" presStyleLbl="alignNode1" presStyleIdx="4" presStyleCnt="5"/>
      <dgm:spPr/>
    </dgm:pt>
    <dgm:pt modelId="{BED29A43-5061-4433-ABC3-F873F1C1FC7F}" type="pres">
      <dgm:prSet presAssocID="{198DC357-06DF-4C6B-966A-23DD02BFFDAA}" presName="horz1" presStyleCnt="0"/>
      <dgm:spPr/>
    </dgm:pt>
    <dgm:pt modelId="{7854D374-BD3B-46A5-A7D4-115ADAB91A34}" type="pres">
      <dgm:prSet presAssocID="{198DC357-06DF-4C6B-966A-23DD02BFFDAA}" presName="tx1" presStyleLbl="revTx" presStyleIdx="4" presStyleCnt="5"/>
      <dgm:spPr/>
    </dgm:pt>
    <dgm:pt modelId="{5AA42F34-AB0E-40E7-878A-29E1239C024D}" type="pres">
      <dgm:prSet presAssocID="{198DC357-06DF-4C6B-966A-23DD02BFFDAA}" presName="vert1" presStyleCnt="0"/>
      <dgm:spPr/>
    </dgm:pt>
  </dgm:ptLst>
  <dgm:cxnLst>
    <dgm:cxn modelId="{34064D06-AEE9-40CA-9344-0786EF74CB04}" srcId="{38EFA125-5A82-4C5E-A00E-9C4AA1A3B4C3}" destId="{E5F34588-F967-45FB-8C19-DA3567C0DB32}" srcOrd="0" destOrd="0" parTransId="{21CFF9F8-4D89-4EC4-9541-C5CDE8610469}" sibTransId="{1FE766F9-18DF-4954-93CC-44C8DF5F8A8E}"/>
    <dgm:cxn modelId="{4B95391B-4FDA-47E6-8A1D-77B158ECFF43}" type="presOf" srcId="{E14970BA-5D29-46E2-9C91-2463B311C3E8}" destId="{8FB4E9D7-1920-4F77-BF94-E54E0A2EA1B7}" srcOrd="0" destOrd="0" presId="urn:microsoft.com/office/officeart/2008/layout/LinedList"/>
    <dgm:cxn modelId="{6DDEE234-CA39-4AD9-98A7-EDA25FDCACC1}" srcId="{38EFA125-5A82-4C5E-A00E-9C4AA1A3B4C3}" destId="{E14970BA-5D29-46E2-9C91-2463B311C3E8}" srcOrd="1" destOrd="0" parTransId="{225923D0-87A1-4297-A0D5-8AF29D5642DC}" sibTransId="{7BF106D4-8F87-4EDC-BF80-3CC7D9F50B73}"/>
    <dgm:cxn modelId="{89EF8539-C9C9-4857-92A9-1A8319035F92}" type="presOf" srcId="{F8D4EB48-647F-4AE0-9C22-425B2E6B6202}" destId="{42F19FAE-57FC-4730-A5DD-828D42848D92}" srcOrd="0" destOrd="0" presId="urn:microsoft.com/office/officeart/2008/layout/LinedList"/>
    <dgm:cxn modelId="{F80BFD52-6C05-421C-91DD-381FA97F517A}" srcId="{38EFA125-5A82-4C5E-A00E-9C4AA1A3B4C3}" destId="{60AE1C58-AC53-4880-A799-4591C96ED238}" srcOrd="3" destOrd="0" parTransId="{7C5566B6-27FF-459A-9C25-0A3548809F72}" sibTransId="{2B01AF72-644F-4F39-9B7B-2C39C7D08E35}"/>
    <dgm:cxn modelId="{41EF9C84-D2EE-4071-B193-95862D36C63A}" type="presOf" srcId="{60AE1C58-AC53-4880-A799-4591C96ED238}" destId="{E875EFB0-C1EE-4644-AE2D-862543B8E237}" srcOrd="0" destOrd="0" presId="urn:microsoft.com/office/officeart/2008/layout/LinedList"/>
    <dgm:cxn modelId="{B489379D-4041-4B38-BFD0-DC47468A1CC5}" type="presOf" srcId="{E5F34588-F967-45FB-8C19-DA3567C0DB32}" destId="{C3BDFB23-9087-4E2B-B58B-CF8C97DC7EE4}" srcOrd="0" destOrd="0" presId="urn:microsoft.com/office/officeart/2008/layout/LinedList"/>
    <dgm:cxn modelId="{F2963AAD-31F3-4595-BC8A-9F6933124507}" type="presOf" srcId="{38EFA125-5A82-4C5E-A00E-9C4AA1A3B4C3}" destId="{2B53E8CC-1A4F-4506-83F7-62B1227A119B}" srcOrd="0" destOrd="0" presId="urn:microsoft.com/office/officeart/2008/layout/LinedList"/>
    <dgm:cxn modelId="{E5F8DDB4-DD87-416B-8FD4-FBBE53BB6A7F}" srcId="{38EFA125-5A82-4C5E-A00E-9C4AA1A3B4C3}" destId="{F8D4EB48-647F-4AE0-9C22-425B2E6B6202}" srcOrd="2" destOrd="0" parTransId="{5E97DE29-8B09-483C-AA8A-46FFE3A8ADA1}" sibTransId="{CC770A30-8559-48B5-971E-6A3BB010C045}"/>
    <dgm:cxn modelId="{610874BF-24FC-4BB6-B00D-1097616201FD}" type="presOf" srcId="{198DC357-06DF-4C6B-966A-23DD02BFFDAA}" destId="{7854D374-BD3B-46A5-A7D4-115ADAB91A34}" srcOrd="0" destOrd="0" presId="urn:microsoft.com/office/officeart/2008/layout/LinedList"/>
    <dgm:cxn modelId="{813BC7EE-20C8-4EAE-AA21-0CD1A72EBA99}" srcId="{38EFA125-5A82-4C5E-A00E-9C4AA1A3B4C3}" destId="{198DC357-06DF-4C6B-966A-23DD02BFFDAA}" srcOrd="4" destOrd="0" parTransId="{A736A77B-AACF-4A88-9CA1-8876207CA72D}" sibTransId="{C1F2AADF-9A5C-4744-8CCD-4CA736C00F45}"/>
    <dgm:cxn modelId="{73AC496D-1406-4388-92CD-0E11382829A7}" type="presParOf" srcId="{2B53E8CC-1A4F-4506-83F7-62B1227A119B}" destId="{8ACE541C-187D-47E2-BBF3-86D2B99B45BB}" srcOrd="0" destOrd="0" presId="urn:microsoft.com/office/officeart/2008/layout/LinedList"/>
    <dgm:cxn modelId="{5611118F-C437-40D0-82CA-CD37DD8A7B81}" type="presParOf" srcId="{2B53E8CC-1A4F-4506-83F7-62B1227A119B}" destId="{3F05A54D-0BD2-4685-A992-01B7D972FB3D}" srcOrd="1" destOrd="0" presId="urn:microsoft.com/office/officeart/2008/layout/LinedList"/>
    <dgm:cxn modelId="{00FD5D44-CF5D-4BD4-B94D-DF1A710C7332}" type="presParOf" srcId="{3F05A54D-0BD2-4685-A992-01B7D972FB3D}" destId="{C3BDFB23-9087-4E2B-B58B-CF8C97DC7EE4}" srcOrd="0" destOrd="0" presId="urn:microsoft.com/office/officeart/2008/layout/LinedList"/>
    <dgm:cxn modelId="{3F54246D-EFDF-4DEE-98F1-4F931F14D396}" type="presParOf" srcId="{3F05A54D-0BD2-4685-A992-01B7D972FB3D}" destId="{2BB1B6F6-FBD2-4E19-8F0E-59F52E232527}" srcOrd="1" destOrd="0" presId="urn:microsoft.com/office/officeart/2008/layout/LinedList"/>
    <dgm:cxn modelId="{BB344ED3-7E52-42D3-92EF-9BCC419B3D54}" type="presParOf" srcId="{2B53E8CC-1A4F-4506-83F7-62B1227A119B}" destId="{D79E63CA-26C1-4D51-8E2E-BEDD8B99ED9B}" srcOrd="2" destOrd="0" presId="urn:microsoft.com/office/officeart/2008/layout/LinedList"/>
    <dgm:cxn modelId="{0D72E75B-62B9-4A17-A107-A8A1FFE266F7}" type="presParOf" srcId="{2B53E8CC-1A4F-4506-83F7-62B1227A119B}" destId="{A39B3275-F905-440D-9690-C86D2C749DB2}" srcOrd="3" destOrd="0" presId="urn:microsoft.com/office/officeart/2008/layout/LinedList"/>
    <dgm:cxn modelId="{E6C09041-882C-4394-BE32-5ECD6115E538}" type="presParOf" srcId="{A39B3275-F905-440D-9690-C86D2C749DB2}" destId="{8FB4E9D7-1920-4F77-BF94-E54E0A2EA1B7}" srcOrd="0" destOrd="0" presId="urn:microsoft.com/office/officeart/2008/layout/LinedList"/>
    <dgm:cxn modelId="{4798411E-D226-4FB2-9B5F-5684B8E3A67C}" type="presParOf" srcId="{A39B3275-F905-440D-9690-C86D2C749DB2}" destId="{98C8AB52-73AA-4C1C-9319-05FCF2AD9A9E}" srcOrd="1" destOrd="0" presId="urn:microsoft.com/office/officeart/2008/layout/LinedList"/>
    <dgm:cxn modelId="{4534E2A1-E0AE-4072-8EC1-9882B65E20D1}" type="presParOf" srcId="{2B53E8CC-1A4F-4506-83F7-62B1227A119B}" destId="{2F423DDE-95FE-4EB8-9925-4606A51C799B}" srcOrd="4" destOrd="0" presId="urn:microsoft.com/office/officeart/2008/layout/LinedList"/>
    <dgm:cxn modelId="{2FE20D93-C26F-41AC-931B-7D39C150E256}" type="presParOf" srcId="{2B53E8CC-1A4F-4506-83F7-62B1227A119B}" destId="{16387279-61DD-4C5A-90F8-6178BA4F7A6D}" srcOrd="5" destOrd="0" presId="urn:microsoft.com/office/officeart/2008/layout/LinedList"/>
    <dgm:cxn modelId="{531A2DE7-15D2-411F-973C-A1C5C085E1F4}" type="presParOf" srcId="{16387279-61DD-4C5A-90F8-6178BA4F7A6D}" destId="{42F19FAE-57FC-4730-A5DD-828D42848D92}" srcOrd="0" destOrd="0" presId="urn:microsoft.com/office/officeart/2008/layout/LinedList"/>
    <dgm:cxn modelId="{9B47845A-3D0B-4757-B033-FD68F8F6C72F}" type="presParOf" srcId="{16387279-61DD-4C5A-90F8-6178BA4F7A6D}" destId="{31B33D55-2A4E-495C-899E-891F7313A07D}" srcOrd="1" destOrd="0" presId="urn:microsoft.com/office/officeart/2008/layout/LinedList"/>
    <dgm:cxn modelId="{7EB060CE-7A71-42F2-8AEF-E21B25C1CBF1}" type="presParOf" srcId="{2B53E8CC-1A4F-4506-83F7-62B1227A119B}" destId="{06BEC87C-E6EB-4412-8E27-B60998633EAE}" srcOrd="6" destOrd="0" presId="urn:microsoft.com/office/officeart/2008/layout/LinedList"/>
    <dgm:cxn modelId="{3C8E5689-1827-40A4-A023-8B1FDE99AFC5}" type="presParOf" srcId="{2B53E8CC-1A4F-4506-83F7-62B1227A119B}" destId="{11C9FCE2-14DB-43F2-BCD8-45FC266B2196}" srcOrd="7" destOrd="0" presId="urn:microsoft.com/office/officeart/2008/layout/LinedList"/>
    <dgm:cxn modelId="{C88907E4-5CFE-4C0D-A17C-E63BE07DA822}" type="presParOf" srcId="{11C9FCE2-14DB-43F2-BCD8-45FC266B2196}" destId="{E875EFB0-C1EE-4644-AE2D-862543B8E237}" srcOrd="0" destOrd="0" presId="urn:microsoft.com/office/officeart/2008/layout/LinedList"/>
    <dgm:cxn modelId="{A426AE9D-C643-4EA2-BBD5-B5FF297B5B24}" type="presParOf" srcId="{11C9FCE2-14DB-43F2-BCD8-45FC266B2196}" destId="{569A9BDE-6F8B-4014-A174-8386258393A5}" srcOrd="1" destOrd="0" presId="urn:microsoft.com/office/officeart/2008/layout/LinedList"/>
    <dgm:cxn modelId="{CD7F3D96-F63A-471A-89CA-BDB3A93889A7}" type="presParOf" srcId="{2B53E8CC-1A4F-4506-83F7-62B1227A119B}" destId="{9C53D032-AF3F-41D4-8421-A351FD45699B}" srcOrd="8" destOrd="0" presId="urn:microsoft.com/office/officeart/2008/layout/LinedList"/>
    <dgm:cxn modelId="{0F2B2FC2-9E3E-40D7-8AA4-54CBF8016778}" type="presParOf" srcId="{2B53E8CC-1A4F-4506-83F7-62B1227A119B}" destId="{BED29A43-5061-4433-ABC3-F873F1C1FC7F}" srcOrd="9" destOrd="0" presId="urn:microsoft.com/office/officeart/2008/layout/LinedList"/>
    <dgm:cxn modelId="{4FA4D925-0B03-480D-8B07-3C82D22C4CB5}" type="presParOf" srcId="{BED29A43-5061-4433-ABC3-F873F1C1FC7F}" destId="{7854D374-BD3B-46A5-A7D4-115ADAB91A34}" srcOrd="0" destOrd="0" presId="urn:microsoft.com/office/officeart/2008/layout/LinedList"/>
    <dgm:cxn modelId="{BCEC6F3A-885D-4258-9019-DD726BF0A4CC}" type="presParOf" srcId="{BED29A43-5061-4433-ABC3-F873F1C1FC7F}" destId="{5AA42F34-AB0E-40E7-878A-29E1239C02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E52D2-72EA-4A0A-AC19-1389D0DD8C4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23225F4-65DF-479D-8447-FF61C9548C40}">
      <dgm:prSet/>
      <dgm:spPr/>
      <dgm:t>
        <a:bodyPr/>
        <a:lstStyle/>
        <a:p>
          <a:r>
            <a:rPr lang="ru-RU"/>
            <a:t>Создание «Великой Германии»</a:t>
          </a:r>
          <a:endParaRPr lang="en-US"/>
        </a:p>
      </dgm:t>
    </dgm:pt>
    <dgm:pt modelId="{06F4EC5F-7131-4B14-A26B-ADB3D89F0582}" type="parTrans" cxnId="{CC222FE3-C75F-44BA-8D2C-FC51028F9735}">
      <dgm:prSet/>
      <dgm:spPr/>
      <dgm:t>
        <a:bodyPr/>
        <a:lstStyle/>
        <a:p>
          <a:endParaRPr lang="en-US"/>
        </a:p>
      </dgm:t>
    </dgm:pt>
    <dgm:pt modelId="{8DC71BB6-A7B7-4E8C-88FE-525F768293FD}" type="sibTrans" cxnId="{CC222FE3-C75F-44BA-8D2C-FC51028F9735}">
      <dgm:prSet/>
      <dgm:spPr/>
      <dgm:t>
        <a:bodyPr/>
        <a:lstStyle/>
        <a:p>
          <a:endParaRPr lang="en-US"/>
        </a:p>
      </dgm:t>
    </dgm:pt>
    <dgm:pt modelId="{CAB81A8A-BE22-451F-8D46-5BFF46039F91}">
      <dgm:prSet/>
      <dgm:spPr/>
      <dgm:t>
        <a:bodyPr/>
        <a:lstStyle/>
        <a:p>
          <a:r>
            <a:rPr lang="ru-RU"/>
            <a:t>Превосходство немецкой (арийской) нации над другими</a:t>
          </a:r>
          <a:endParaRPr lang="en-US"/>
        </a:p>
      </dgm:t>
    </dgm:pt>
    <dgm:pt modelId="{9ADC09BE-566E-4B86-B7A4-FC44FDC97802}" type="parTrans" cxnId="{324007CB-4D6A-446C-A7C4-3D690DBFC009}">
      <dgm:prSet/>
      <dgm:spPr/>
      <dgm:t>
        <a:bodyPr/>
        <a:lstStyle/>
        <a:p>
          <a:endParaRPr lang="en-US"/>
        </a:p>
      </dgm:t>
    </dgm:pt>
    <dgm:pt modelId="{7A774C0A-F3AC-4CAF-99F3-4C149AF069EB}" type="sibTrans" cxnId="{324007CB-4D6A-446C-A7C4-3D690DBFC009}">
      <dgm:prSet/>
      <dgm:spPr/>
      <dgm:t>
        <a:bodyPr/>
        <a:lstStyle/>
        <a:p>
          <a:endParaRPr lang="en-US"/>
        </a:p>
      </dgm:t>
    </dgm:pt>
    <dgm:pt modelId="{46402525-9DFB-4C80-99D0-FBCB62B71324}">
      <dgm:prSet/>
      <dgm:spPr/>
      <dgm:t>
        <a:bodyPr/>
        <a:lstStyle/>
        <a:p>
          <a:r>
            <a:rPr lang="ru-RU"/>
            <a:t>Право на жизненной пространство для немцев</a:t>
          </a:r>
          <a:endParaRPr lang="en-US"/>
        </a:p>
      </dgm:t>
    </dgm:pt>
    <dgm:pt modelId="{B7322E10-15CA-4EEE-A43C-01276846F8B6}" type="parTrans" cxnId="{3EDF1BE5-53F9-4493-B5A2-8E2AFE21B037}">
      <dgm:prSet/>
      <dgm:spPr/>
      <dgm:t>
        <a:bodyPr/>
        <a:lstStyle/>
        <a:p>
          <a:endParaRPr lang="en-US"/>
        </a:p>
      </dgm:t>
    </dgm:pt>
    <dgm:pt modelId="{E700CA5C-FB61-4ABF-9498-4E13FE6C67FD}" type="sibTrans" cxnId="{3EDF1BE5-53F9-4493-B5A2-8E2AFE21B037}">
      <dgm:prSet/>
      <dgm:spPr/>
      <dgm:t>
        <a:bodyPr/>
        <a:lstStyle/>
        <a:p>
          <a:endParaRPr lang="en-US"/>
        </a:p>
      </dgm:t>
    </dgm:pt>
    <dgm:pt modelId="{C60DBD40-759D-4BCD-86BF-A971C27E6D3B}">
      <dgm:prSet/>
      <dgm:spPr/>
      <dgm:t>
        <a:bodyPr/>
        <a:lstStyle/>
        <a:p>
          <a:r>
            <a:rPr lang="ru-RU"/>
            <a:t>Расовая и этническая ненависть (в особенности к евреям, цыганам и славянам). </a:t>
          </a:r>
          <a:endParaRPr lang="en-US"/>
        </a:p>
      </dgm:t>
    </dgm:pt>
    <dgm:pt modelId="{9AD60ABB-20D9-488C-BD76-F82DE9535801}" type="parTrans" cxnId="{B9F54081-2659-4A9D-A5A6-327B4E36410C}">
      <dgm:prSet/>
      <dgm:spPr/>
      <dgm:t>
        <a:bodyPr/>
        <a:lstStyle/>
        <a:p>
          <a:endParaRPr lang="en-US"/>
        </a:p>
      </dgm:t>
    </dgm:pt>
    <dgm:pt modelId="{F4441FD2-F5ED-42F1-89F1-67B663F48A16}" type="sibTrans" cxnId="{B9F54081-2659-4A9D-A5A6-327B4E36410C}">
      <dgm:prSet/>
      <dgm:spPr/>
      <dgm:t>
        <a:bodyPr/>
        <a:lstStyle/>
        <a:p>
          <a:endParaRPr lang="en-US"/>
        </a:p>
      </dgm:t>
    </dgm:pt>
    <dgm:pt modelId="{35144DAA-C57A-48B8-BA5B-E275BC9828D4}">
      <dgm:prSet/>
      <dgm:spPr/>
      <dgm:t>
        <a:bodyPr/>
        <a:lstStyle/>
        <a:p>
          <a:r>
            <a:rPr lang="ru-RU"/>
            <a:t>Жёсткий идеологический и государственный контроль за всеми сферами жизни</a:t>
          </a:r>
          <a:endParaRPr lang="en-US"/>
        </a:p>
      </dgm:t>
    </dgm:pt>
    <dgm:pt modelId="{FCB3B514-6296-48FB-B694-2F7BD9382A81}" type="parTrans" cxnId="{A0C83343-5C8D-4A37-BF3A-B8A7AFEB9F3D}">
      <dgm:prSet/>
      <dgm:spPr/>
      <dgm:t>
        <a:bodyPr/>
        <a:lstStyle/>
        <a:p>
          <a:endParaRPr lang="en-US"/>
        </a:p>
      </dgm:t>
    </dgm:pt>
    <dgm:pt modelId="{BEB1DA07-4EB7-4864-8D81-57A9EB773D80}" type="sibTrans" cxnId="{A0C83343-5C8D-4A37-BF3A-B8A7AFEB9F3D}">
      <dgm:prSet/>
      <dgm:spPr/>
      <dgm:t>
        <a:bodyPr/>
        <a:lstStyle/>
        <a:p>
          <a:endParaRPr lang="en-US"/>
        </a:p>
      </dgm:t>
    </dgm:pt>
    <dgm:pt modelId="{4DC91D25-D7A1-4C9E-8B86-23E4530A3D0A}" type="pres">
      <dgm:prSet presAssocID="{A8DE52D2-72EA-4A0A-AC19-1389D0DD8C47}" presName="vert0" presStyleCnt="0">
        <dgm:presLayoutVars>
          <dgm:dir/>
          <dgm:animOne val="branch"/>
          <dgm:animLvl val="lvl"/>
        </dgm:presLayoutVars>
      </dgm:prSet>
      <dgm:spPr/>
    </dgm:pt>
    <dgm:pt modelId="{38E4BC45-88D6-4944-8EC5-F158B3A426FB}" type="pres">
      <dgm:prSet presAssocID="{E23225F4-65DF-479D-8447-FF61C9548C40}" presName="thickLine" presStyleLbl="alignNode1" presStyleIdx="0" presStyleCnt="5"/>
      <dgm:spPr/>
    </dgm:pt>
    <dgm:pt modelId="{B280F7E1-FA16-4A35-BC04-C8B24FF82EEA}" type="pres">
      <dgm:prSet presAssocID="{E23225F4-65DF-479D-8447-FF61C9548C40}" presName="horz1" presStyleCnt="0"/>
      <dgm:spPr/>
    </dgm:pt>
    <dgm:pt modelId="{B31A480F-BF3F-4376-88CC-1BA9C938CBB8}" type="pres">
      <dgm:prSet presAssocID="{E23225F4-65DF-479D-8447-FF61C9548C40}" presName="tx1" presStyleLbl="revTx" presStyleIdx="0" presStyleCnt="5"/>
      <dgm:spPr/>
    </dgm:pt>
    <dgm:pt modelId="{DE7C4824-9D1F-4A46-B26F-8377C21553A4}" type="pres">
      <dgm:prSet presAssocID="{E23225F4-65DF-479D-8447-FF61C9548C40}" presName="vert1" presStyleCnt="0"/>
      <dgm:spPr/>
    </dgm:pt>
    <dgm:pt modelId="{139D5B0F-676F-4D3E-A4F3-2BE4B173E902}" type="pres">
      <dgm:prSet presAssocID="{CAB81A8A-BE22-451F-8D46-5BFF46039F91}" presName="thickLine" presStyleLbl="alignNode1" presStyleIdx="1" presStyleCnt="5"/>
      <dgm:spPr/>
    </dgm:pt>
    <dgm:pt modelId="{B12D8798-4E62-46D7-A604-2A0D9EF18C4C}" type="pres">
      <dgm:prSet presAssocID="{CAB81A8A-BE22-451F-8D46-5BFF46039F91}" presName="horz1" presStyleCnt="0"/>
      <dgm:spPr/>
    </dgm:pt>
    <dgm:pt modelId="{25D89368-E907-4796-809E-C6E7104A30B6}" type="pres">
      <dgm:prSet presAssocID="{CAB81A8A-BE22-451F-8D46-5BFF46039F91}" presName="tx1" presStyleLbl="revTx" presStyleIdx="1" presStyleCnt="5"/>
      <dgm:spPr/>
    </dgm:pt>
    <dgm:pt modelId="{564C45A8-120D-4AC4-B901-FB1088C342A4}" type="pres">
      <dgm:prSet presAssocID="{CAB81A8A-BE22-451F-8D46-5BFF46039F91}" presName="vert1" presStyleCnt="0"/>
      <dgm:spPr/>
    </dgm:pt>
    <dgm:pt modelId="{9EB28B75-47C6-4C3B-B1D8-9E9434E8822D}" type="pres">
      <dgm:prSet presAssocID="{46402525-9DFB-4C80-99D0-FBCB62B71324}" presName="thickLine" presStyleLbl="alignNode1" presStyleIdx="2" presStyleCnt="5"/>
      <dgm:spPr/>
    </dgm:pt>
    <dgm:pt modelId="{32E1BC03-9835-404A-8B20-DA3EF1088DBE}" type="pres">
      <dgm:prSet presAssocID="{46402525-9DFB-4C80-99D0-FBCB62B71324}" presName="horz1" presStyleCnt="0"/>
      <dgm:spPr/>
    </dgm:pt>
    <dgm:pt modelId="{13D3A091-DC25-4352-8DDA-F2E8D6D21D9F}" type="pres">
      <dgm:prSet presAssocID="{46402525-9DFB-4C80-99D0-FBCB62B71324}" presName="tx1" presStyleLbl="revTx" presStyleIdx="2" presStyleCnt="5"/>
      <dgm:spPr/>
    </dgm:pt>
    <dgm:pt modelId="{CF4828CF-942B-4EFD-81AB-43DC17F92A30}" type="pres">
      <dgm:prSet presAssocID="{46402525-9DFB-4C80-99D0-FBCB62B71324}" presName="vert1" presStyleCnt="0"/>
      <dgm:spPr/>
    </dgm:pt>
    <dgm:pt modelId="{16695F8F-57B8-47E5-84C0-2EC8248624FF}" type="pres">
      <dgm:prSet presAssocID="{C60DBD40-759D-4BCD-86BF-A971C27E6D3B}" presName="thickLine" presStyleLbl="alignNode1" presStyleIdx="3" presStyleCnt="5"/>
      <dgm:spPr/>
    </dgm:pt>
    <dgm:pt modelId="{12B65303-60C1-43D3-9536-05D6B94F5C34}" type="pres">
      <dgm:prSet presAssocID="{C60DBD40-759D-4BCD-86BF-A971C27E6D3B}" presName="horz1" presStyleCnt="0"/>
      <dgm:spPr/>
    </dgm:pt>
    <dgm:pt modelId="{BBDE9DED-DAAC-493B-BFF7-4E9553B3ECBA}" type="pres">
      <dgm:prSet presAssocID="{C60DBD40-759D-4BCD-86BF-A971C27E6D3B}" presName="tx1" presStyleLbl="revTx" presStyleIdx="3" presStyleCnt="5"/>
      <dgm:spPr/>
    </dgm:pt>
    <dgm:pt modelId="{30C08989-4F11-447A-B9F5-3A3375C51B9E}" type="pres">
      <dgm:prSet presAssocID="{C60DBD40-759D-4BCD-86BF-A971C27E6D3B}" presName="vert1" presStyleCnt="0"/>
      <dgm:spPr/>
    </dgm:pt>
    <dgm:pt modelId="{7213261E-A58F-4EFD-9A3E-E28899AEE6D1}" type="pres">
      <dgm:prSet presAssocID="{35144DAA-C57A-48B8-BA5B-E275BC9828D4}" presName="thickLine" presStyleLbl="alignNode1" presStyleIdx="4" presStyleCnt="5"/>
      <dgm:spPr/>
    </dgm:pt>
    <dgm:pt modelId="{B6E033A6-D789-4B42-800A-328597880B66}" type="pres">
      <dgm:prSet presAssocID="{35144DAA-C57A-48B8-BA5B-E275BC9828D4}" presName="horz1" presStyleCnt="0"/>
      <dgm:spPr/>
    </dgm:pt>
    <dgm:pt modelId="{00500906-EE2B-46B6-B44F-39106DB955EB}" type="pres">
      <dgm:prSet presAssocID="{35144DAA-C57A-48B8-BA5B-E275BC9828D4}" presName="tx1" presStyleLbl="revTx" presStyleIdx="4" presStyleCnt="5"/>
      <dgm:spPr/>
    </dgm:pt>
    <dgm:pt modelId="{DB50DCB4-3C0C-4526-9AD3-0FF38407AAF5}" type="pres">
      <dgm:prSet presAssocID="{35144DAA-C57A-48B8-BA5B-E275BC9828D4}" presName="vert1" presStyleCnt="0"/>
      <dgm:spPr/>
    </dgm:pt>
  </dgm:ptLst>
  <dgm:cxnLst>
    <dgm:cxn modelId="{6D537920-78F3-4ECF-9D37-77B8BE0B4DD1}" type="presOf" srcId="{35144DAA-C57A-48B8-BA5B-E275BC9828D4}" destId="{00500906-EE2B-46B6-B44F-39106DB955EB}" srcOrd="0" destOrd="0" presId="urn:microsoft.com/office/officeart/2008/layout/LinedList"/>
    <dgm:cxn modelId="{74C5A32C-4992-4B11-AE84-CE20125742CC}" type="presOf" srcId="{C60DBD40-759D-4BCD-86BF-A971C27E6D3B}" destId="{BBDE9DED-DAAC-493B-BFF7-4E9553B3ECBA}" srcOrd="0" destOrd="0" presId="urn:microsoft.com/office/officeart/2008/layout/LinedList"/>
    <dgm:cxn modelId="{4320EC3A-9C78-48B2-A203-6252BF059368}" type="presOf" srcId="{CAB81A8A-BE22-451F-8D46-5BFF46039F91}" destId="{25D89368-E907-4796-809E-C6E7104A30B6}" srcOrd="0" destOrd="0" presId="urn:microsoft.com/office/officeart/2008/layout/LinedList"/>
    <dgm:cxn modelId="{A0C83343-5C8D-4A37-BF3A-B8A7AFEB9F3D}" srcId="{A8DE52D2-72EA-4A0A-AC19-1389D0DD8C47}" destId="{35144DAA-C57A-48B8-BA5B-E275BC9828D4}" srcOrd="4" destOrd="0" parTransId="{FCB3B514-6296-48FB-B694-2F7BD9382A81}" sibTransId="{BEB1DA07-4EB7-4864-8D81-57A9EB773D80}"/>
    <dgm:cxn modelId="{74756467-CCFB-44BB-9774-812775C511A3}" type="presOf" srcId="{46402525-9DFB-4C80-99D0-FBCB62B71324}" destId="{13D3A091-DC25-4352-8DDA-F2E8D6D21D9F}" srcOrd="0" destOrd="0" presId="urn:microsoft.com/office/officeart/2008/layout/LinedList"/>
    <dgm:cxn modelId="{CF20644E-B696-4E90-A4A5-5F108512228C}" type="presOf" srcId="{E23225F4-65DF-479D-8447-FF61C9548C40}" destId="{B31A480F-BF3F-4376-88CC-1BA9C938CBB8}" srcOrd="0" destOrd="0" presId="urn:microsoft.com/office/officeart/2008/layout/LinedList"/>
    <dgm:cxn modelId="{B9F54081-2659-4A9D-A5A6-327B4E36410C}" srcId="{A8DE52D2-72EA-4A0A-AC19-1389D0DD8C47}" destId="{C60DBD40-759D-4BCD-86BF-A971C27E6D3B}" srcOrd="3" destOrd="0" parTransId="{9AD60ABB-20D9-488C-BD76-F82DE9535801}" sibTransId="{F4441FD2-F5ED-42F1-89F1-67B663F48A16}"/>
    <dgm:cxn modelId="{0472E9AD-FB89-40D1-8E26-AE5DDF9FFABC}" type="presOf" srcId="{A8DE52D2-72EA-4A0A-AC19-1389D0DD8C47}" destId="{4DC91D25-D7A1-4C9E-8B86-23E4530A3D0A}" srcOrd="0" destOrd="0" presId="urn:microsoft.com/office/officeart/2008/layout/LinedList"/>
    <dgm:cxn modelId="{324007CB-4D6A-446C-A7C4-3D690DBFC009}" srcId="{A8DE52D2-72EA-4A0A-AC19-1389D0DD8C47}" destId="{CAB81A8A-BE22-451F-8D46-5BFF46039F91}" srcOrd="1" destOrd="0" parTransId="{9ADC09BE-566E-4B86-B7A4-FC44FDC97802}" sibTransId="{7A774C0A-F3AC-4CAF-99F3-4C149AF069EB}"/>
    <dgm:cxn modelId="{CC222FE3-C75F-44BA-8D2C-FC51028F9735}" srcId="{A8DE52D2-72EA-4A0A-AC19-1389D0DD8C47}" destId="{E23225F4-65DF-479D-8447-FF61C9548C40}" srcOrd="0" destOrd="0" parTransId="{06F4EC5F-7131-4B14-A26B-ADB3D89F0582}" sibTransId="{8DC71BB6-A7B7-4E8C-88FE-525F768293FD}"/>
    <dgm:cxn modelId="{3EDF1BE5-53F9-4493-B5A2-8E2AFE21B037}" srcId="{A8DE52D2-72EA-4A0A-AC19-1389D0DD8C47}" destId="{46402525-9DFB-4C80-99D0-FBCB62B71324}" srcOrd="2" destOrd="0" parTransId="{B7322E10-15CA-4EEE-A43C-01276846F8B6}" sibTransId="{E700CA5C-FB61-4ABF-9498-4E13FE6C67FD}"/>
    <dgm:cxn modelId="{0A6F7B76-A6FB-4694-8AE5-07BF16AFA1C1}" type="presParOf" srcId="{4DC91D25-D7A1-4C9E-8B86-23E4530A3D0A}" destId="{38E4BC45-88D6-4944-8EC5-F158B3A426FB}" srcOrd="0" destOrd="0" presId="urn:microsoft.com/office/officeart/2008/layout/LinedList"/>
    <dgm:cxn modelId="{B622EEC2-C24D-4262-A528-0E355FBAACE4}" type="presParOf" srcId="{4DC91D25-D7A1-4C9E-8B86-23E4530A3D0A}" destId="{B280F7E1-FA16-4A35-BC04-C8B24FF82EEA}" srcOrd="1" destOrd="0" presId="urn:microsoft.com/office/officeart/2008/layout/LinedList"/>
    <dgm:cxn modelId="{632548CE-7384-42F8-9F2A-732750206398}" type="presParOf" srcId="{B280F7E1-FA16-4A35-BC04-C8B24FF82EEA}" destId="{B31A480F-BF3F-4376-88CC-1BA9C938CBB8}" srcOrd="0" destOrd="0" presId="urn:microsoft.com/office/officeart/2008/layout/LinedList"/>
    <dgm:cxn modelId="{E3FC47AD-F59A-4E9D-9FC8-CB02F35CD777}" type="presParOf" srcId="{B280F7E1-FA16-4A35-BC04-C8B24FF82EEA}" destId="{DE7C4824-9D1F-4A46-B26F-8377C21553A4}" srcOrd="1" destOrd="0" presId="urn:microsoft.com/office/officeart/2008/layout/LinedList"/>
    <dgm:cxn modelId="{239F5AA2-CE92-49B3-B0CF-BF3FFD525F7F}" type="presParOf" srcId="{4DC91D25-D7A1-4C9E-8B86-23E4530A3D0A}" destId="{139D5B0F-676F-4D3E-A4F3-2BE4B173E902}" srcOrd="2" destOrd="0" presId="urn:microsoft.com/office/officeart/2008/layout/LinedList"/>
    <dgm:cxn modelId="{8C5F0D05-F23C-4642-B9C5-81ABDE50C710}" type="presParOf" srcId="{4DC91D25-D7A1-4C9E-8B86-23E4530A3D0A}" destId="{B12D8798-4E62-46D7-A604-2A0D9EF18C4C}" srcOrd="3" destOrd="0" presId="urn:microsoft.com/office/officeart/2008/layout/LinedList"/>
    <dgm:cxn modelId="{17FD4FB2-6EAA-4BDC-B61E-E83B114DF3BE}" type="presParOf" srcId="{B12D8798-4E62-46D7-A604-2A0D9EF18C4C}" destId="{25D89368-E907-4796-809E-C6E7104A30B6}" srcOrd="0" destOrd="0" presId="urn:microsoft.com/office/officeart/2008/layout/LinedList"/>
    <dgm:cxn modelId="{C667EF7A-6D84-432E-B44C-BD61B733ED94}" type="presParOf" srcId="{B12D8798-4E62-46D7-A604-2A0D9EF18C4C}" destId="{564C45A8-120D-4AC4-B901-FB1088C342A4}" srcOrd="1" destOrd="0" presId="urn:microsoft.com/office/officeart/2008/layout/LinedList"/>
    <dgm:cxn modelId="{DCF76BF0-9D18-41AC-8EB1-053CF58D3B52}" type="presParOf" srcId="{4DC91D25-D7A1-4C9E-8B86-23E4530A3D0A}" destId="{9EB28B75-47C6-4C3B-B1D8-9E9434E8822D}" srcOrd="4" destOrd="0" presId="urn:microsoft.com/office/officeart/2008/layout/LinedList"/>
    <dgm:cxn modelId="{8E30153B-9A04-4075-B3D1-C82AEBEA937E}" type="presParOf" srcId="{4DC91D25-D7A1-4C9E-8B86-23E4530A3D0A}" destId="{32E1BC03-9835-404A-8B20-DA3EF1088DBE}" srcOrd="5" destOrd="0" presId="urn:microsoft.com/office/officeart/2008/layout/LinedList"/>
    <dgm:cxn modelId="{C18C5E8D-926B-44B3-9DC7-9012078F4F64}" type="presParOf" srcId="{32E1BC03-9835-404A-8B20-DA3EF1088DBE}" destId="{13D3A091-DC25-4352-8DDA-F2E8D6D21D9F}" srcOrd="0" destOrd="0" presId="urn:microsoft.com/office/officeart/2008/layout/LinedList"/>
    <dgm:cxn modelId="{9AA4D8B6-C78D-424E-AAAA-1DE4D84AFA2E}" type="presParOf" srcId="{32E1BC03-9835-404A-8B20-DA3EF1088DBE}" destId="{CF4828CF-942B-4EFD-81AB-43DC17F92A30}" srcOrd="1" destOrd="0" presId="urn:microsoft.com/office/officeart/2008/layout/LinedList"/>
    <dgm:cxn modelId="{BD3DC41F-53C0-4131-86A1-B089221DF7B3}" type="presParOf" srcId="{4DC91D25-D7A1-4C9E-8B86-23E4530A3D0A}" destId="{16695F8F-57B8-47E5-84C0-2EC8248624FF}" srcOrd="6" destOrd="0" presId="urn:microsoft.com/office/officeart/2008/layout/LinedList"/>
    <dgm:cxn modelId="{290B6870-79BD-4FBB-B4A4-D26C24762B0C}" type="presParOf" srcId="{4DC91D25-D7A1-4C9E-8B86-23E4530A3D0A}" destId="{12B65303-60C1-43D3-9536-05D6B94F5C34}" srcOrd="7" destOrd="0" presId="urn:microsoft.com/office/officeart/2008/layout/LinedList"/>
    <dgm:cxn modelId="{1399DAEA-B56C-4739-BA46-14156356613E}" type="presParOf" srcId="{12B65303-60C1-43D3-9536-05D6B94F5C34}" destId="{BBDE9DED-DAAC-493B-BFF7-4E9553B3ECBA}" srcOrd="0" destOrd="0" presId="urn:microsoft.com/office/officeart/2008/layout/LinedList"/>
    <dgm:cxn modelId="{BF56942A-D301-4A12-B666-8A87C8AC6508}" type="presParOf" srcId="{12B65303-60C1-43D3-9536-05D6B94F5C34}" destId="{30C08989-4F11-447A-B9F5-3A3375C51B9E}" srcOrd="1" destOrd="0" presId="urn:microsoft.com/office/officeart/2008/layout/LinedList"/>
    <dgm:cxn modelId="{6F93E29A-1C89-4B6E-AC96-5DAD11CE9338}" type="presParOf" srcId="{4DC91D25-D7A1-4C9E-8B86-23E4530A3D0A}" destId="{7213261E-A58F-4EFD-9A3E-E28899AEE6D1}" srcOrd="8" destOrd="0" presId="urn:microsoft.com/office/officeart/2008/layout/LinedList"/>
    <dgm:cxn modelId="{E8E988C6-1D71-4037-AB54-9F608CEA1662}" type="presParOf" srcId="{4DC91D25-D7A1-4C9E-8B86-23E4530A3D0A}" destId="{B6E033A6-D789-4B42-800A-328597880B66}" srcOrd="9" destOrd="0" presId="urn:microsoft.com/office/officeart/2008/layout/LinedList"/>
    <dgm:cxn modelId="{513E208F-5322-46F7-853D-B74666863702}" type="presParOf" srcId="{B6E033A6-D789-4B42-800A-328597880B66}" destId="{00500906-EE2B-46B6-B44F-39106DB955EB}" srcOrd="0" destOrd="0" presId="urn:microsoft.com/office/officeart/2008/layout/LinedList"/>
    <dgm:cxn modelId="{04691645-7095-430B-9A2C-9D05583F6984}" type="presParOf" srcId="{B6E033A6-D789-4B42-800A-328597880B66}" destId="{DB50DCB4-3C0C-4526-9AD3-0FF38407AA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CFE9A-5984-4600-9023-FA738E07F19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CE9B4B7-2277-45E1-8A67-ECBF44A5D2F8}">
      <dgm:prSet/>
      <dgm:spPr/>
      <dgm:t>
        <a:bodyPr/>
        <a:lstStyle/>
        <a:p>
          <a:r>
            <a:rPr lang="ru-RU"/>
            <a:t>США становится одним из лидеров мировой экономики</a:t>
          </a:r>
          <a:endParaRPr lang="en-US"/>
        </a:p>
      </dgm:t>
    </dgm:pt>
    <dgm:pt modelId="{64D613C5-8EF5-4C42-803E-3166CF05F493}" type="parTrans" cxnId="{A3F42F11-A2EB-48ED-8359-37A2C00B0F42}">
      <dgm:prSet/>
      <dgm:spPr/>
      <dgm:t>
        <a:bodyPr/>
        <a:lstStyle/>
        <a:p>
          <a:endParaRPr lang="en-US"/>
        </a:p>
      </dgm:t>
    </dgm:pt>
    <dgm:pt modelId="{6931D228-CA94-4970-BCCE-16719D76DDA0}" type="sibTrans" cxnId="{A3F42F11-A2EB-48ED-8359-37A2C00B0F42}">
      <dgm:prSet/>
      <dgm:spPr/>
      <dgm:t>
        <a:bodyPr/>
        <a:lstStyle/>
        <a:p>
          <a:endParaRPr lang="en-US"/>
        </a:p>
      </dgm:t>
    </dgm:pt>
    <dgm:pt modelId="{3DB10BC7-D73B-4B55-A6F1-D34932F635B9}">
      <dgm:prSet/>
      <dgm:spPr/>
      <dgm:t>
        <a:bodyPr/>
        <a:lstStyle/>
        <a:p>
          <a:r>
            <a:rPr lang="ru-RU"/>
            <a:t>Экономика Франции и Англии в целом оправились от последствий Первой Мировой войны</a:t>
          </a:r>
          <a:endParaRPr lang="en-US"/>
        </a:p>
      </dgm:t>
    </dgm:pt>
    <dgm:pt modelId="{10EDB5CD-2338-4557-B010-337C16E15906}" type="parTrans" cxnId="{B360842B-186E-4975-8854-AF33B46982D1}">
      <dgm:prSet/>
      <dgm:spPr/>
      <dgm:t>
        <a:bodyPr/>
        <a:lstStyle/>
        <a:p>
          <a:endParaRPr lang="en-US"/>
        </a:p>
      </dgm:t>
    </dgm:pt>
    <dgm:pt modelId="{235869E4-D3F6-4D66-A0A9-48B4CF34EFC3}" type="sibTrans" cxnId="{B360842B-186E-4975-8854-AF33B46982D1}">
      <dgm:prSet/>
      <dgm:spPr/>
      <dgm:t>
        <a:bodyPr/>
        <a:lstStyle/>
        <a:p>
          <a:endParaRPr lang="en-US"/>
        </a:p>
      </dgm:t>
    </dgm:pt>
    <dgm:pt modelId="{262288E8-ACA8-469C-BA75-78A0B3A0C85E}">
      <dgm:prSet/>
      <dgm:spPr/>
      <dgm:t>
        <a:bodyPr/>
        <a:lstStyle/>
        <a:p>
          <a:r>
            <a:rPr lang="ru-RU"/>
            <a:t>В западных странах наблюдались выступления рабочих</a:t>
          </a:r>
          <a:endParaRPr lang="en-US"/>
        </a:p>
      </dgm:t>
    </dgm:pt>
    <dgm:pt modelId="{4708B5D8-05C6-4010-BE17-151C7E2B5032}" type="parTrans" cxnId="{0744353F-E883-4748-A826-206B25147FA5}">
      <dgm:prSet/>
      <dgm:spPr/>
      <dgm:t>
        <a:bodyPr/>
        <a:lstStyle/>
        <a:p>
          <a:endParaRPr lang="en-US"/>
        </a:p>
      </dgm:t>
    </dgm:pt>
    <dgm:pt modelId="{8695A5A5-13BF-4CF4-AC64-65015B8F5EF7}" type="sibTrans" cxnId="{0744353F-E883-4748-A826-206B25147FA5}">
      <dgm:prSet/>
      <dgm:spPr/>
      <dgm:t>
        <a:bodyPr/>
        <a:lstStyle/>
        <a:p>
          <a:endParaRPr lang="en-US"/>
        </a:p>
      </dgm:t>
    </dgm:pt>
    <dgm:pt modelId="{52BFB590-05D3-48AE-BD76-22880D27C165}">
      <dgm:prSet/>
      <dgm:spPr/>
      <dgm:t>
        <a:bodyPr/>
        <a:lstStyle/>
        <a:p>
          <a:r>
            <a:rPr lang="ru-RU"/>
            <a:t>Германия, отягощенная последствиями войны, испытывала экономические трудности вплоть до конца 20-х гг. </a:t>
          </a:r>
          <a:endParaRPr lang="en-US"/>
        </a:p>
      </dgm:t>
    </dgm:pt>
    <dgm:pt modelId="{CDC10FE4-414C-4C98-ABE4-88B44AAC5BF6}" type="parTrans" cxnId="{4155C69F-CF74-45E1-875E-32FB3C73F776}">
      <dgm:prSet/>
      <dgm:spPr/>
      <dgm:t>
        <a:bodyPr/>
        <a:lstStyle/>
        <a:p>
          <a:endParaRPr lang="en-US"/>
        </a:p>
      </dgm:t>
    </dgm:pt>
    <dgm:pt modelId="{BA86347A-E164-4B40-811B-2E57653442EA}" type="sibTrans" cxnId="{4155C69F-CF74-45E1-875E-32FB3C73F776}">
      <dgm:prSet/>
      <dgm:spPr/>
      <dgm:t>
        <a:bodyPr/>
        <a:lstStyle/>
        <a:p>
          <a:endParaRPr lang="en-US"/>
        </a:p>
      </dgm:t>
    </dgm:pt>
    <dgm:pt modelId="{07413937-DAB5-4528-A7AC-7F81577A32E5}" type="pres">
      <dgm:prSet presAssocID="{152CFE9A-5984-4600-9023-FA738E07F19C}" presName="vert0" presStyleCnt="0">
        <dgm:presLayoutVars>
          <dgm:dir/>
          <dgm:animOne val="branch"/>
          <dgm:animLvl val="lvl"/>
        </dgm:presLayoutVars>
      </dgm:prSet>
      <dgm:spPr/>
    </dgm:pt>
    <dgm:pt modelId="{6E54F2C0-96E2-4AAC-8ECE-F7AA60293E5A}" type="pres">
      <dgm:prSet presAssocID="{5CE9B4B7-2277-45E1-8A67-ECBF44A5D2F8}" presName="thickLine" presStyleLbl="alignNode1" presStyleIdx="0" presStyleCnt="4"/>
      <dgm:spPr/>
    </dgm:pt>
    <dgm:pt modelId="{4075D93A-67CE-4525-91AF-F8C8AD118420}" type="pres">
      <dgm:prSet presAssocID="{5CE9B4B7-2277-45E1-8A67-ECBF44A5D2F8}" presName="horz1" presStyleCnt="0"/>
      <dgm:spPr/>
    </dgm:pt>
    <dgm:pt modelId="{D0764D45-713A-4C13-BC54-DD9F21D7937B}" type="pres">
      <dgm:prSet presAssocID="{5CE9B4B7-2277-45E1-8A67-ECBF44A5D2F8}" presName="tx1" presStyleLbl="revTx" presStyleIdx="0" presStyleCnt="4"/>
      <dgm:spPr/>
    </dgm:pt>
    <dgm:pt modelId="{95C3F541-B2D0-4B75-BB95-8E94C17D98E0}" type="pres">
      <dgm:prSet presAssocID="{5CE9B4B7-2277-45E1-8A67-ECBF44A5D2F8}" presName="vert1" presStyleCnt="0"/>
      <dgm:spPr/>
    </dgm:pt>
    <dgm:pt modelId="{93B28AA0-D129-407F-8C0A-87725E1B6F20}" type="pres">
      <dgm:prSet presAssocID="{3DB10BC7-D73B-4B55-A6F1-D34932F635B9}" presName="thickLine" presStyleLbl="alignNode1" presStyleIdx="1" presStyleCnt="4"/>
      <dgm:spPr/>
    </dgm:pt>
    <dgm:pt modelId="{688A915C-0004-44E4-BD22-B3F113EB89C6}" type="pres">
      <dgm:prSet presAssocID="{3DB10BC7-D73B-4B55-A6F1-D34932F635B9}" presName="horz1" presStyleCnt="0"/>
      <dgm:spPr/>
    </dgm:pt>
    <dgm:pt modelId="{85AE289F-B4D6-48DF-AB95-B52593F89798}" type="pres">
      <dgm:prSet presAssocID="{3DB10BC7-D73B-4B55-A6F1-D34932F635B9}" presName="tx1" presStyleLbl="revTx" presStyleIdx="1" presStyleCnt="4"/>
      <dgm:spPr/>
    </dgm:pt>
    <dgm:pt modelId="{3AB83223-44F4-4AB5-AB23-3F360B00507A}" type="pres">
      <dgm:prSet presAssocID="{3DB10BC7-D73B-4B55-A6F1-D34932F635B9}" presName="vert1" presStyleCnt="0"/>
      <dgm:spPr/>
    </dgm:pt>
    <dgm:pt modelId="{3A2D3A56-1AFC-4158-A910-D8C8D3982453}" type="pres">
      <dgm:prSet presAssocID="{262288E8-ACA8-469C-BA75-78A0B3A0C85E}" presName="thickLine" presStyleLbl="alignNode1" presStyleIdx="2" presStyleCnt="4"/>
      <dgm:spPr/>
    </dgm:pt>
    <dgm:pt modelId="{3FE09607-F021-4AB3-BA56-E9CE4435E1AF}" type="pres">
      <dgm:prSet presAssocID="{262288E8-ACA8-469C-BA75-78A0B3A0C85E}" presName="horz1" presStyleCnt="0"/>
      <dgm:spPr/>
    </dgm:pt>
    <dgm:pt modelId="{B16B7B38-7EAC-4DB2-9FE5-648F1675E496}" type="pres">
      <dgm:prSet presAssocID="{262288E8-ACA8-469C-BA75-78A0B3A0C85E}" presName="tx1" presStyleLbl="revTx" presStyleIdx="2" presStyleCnt="4"/>
      <dgm:spPr/>
    </dgm:pt>
    <dgm:pt modelId="{57E527B2-79DF-4FD0-84F2-F0A5109BA9D5}" type="pres">
      <dgm:prSet presAssocID="{262288E8-ACA8-469C-BA75-78A0B3A0C85E}" presName="vert1" presStyleCnt="0"/>
      <dgm:spPr/>
    </dgm:pt>
    <dgm:pt modelId="{46781F87-E9AB-4C2D-BA6B-405554D42EAB}" type="pres">
      <dgm:prSet presAssocID="{52BFB590-05D3-48AE-BD76-22880D27C165}" presName="thickLine" presStyleLbl="alignNode1" presStyleIdx="3" presStyleCnt="4"/>
      <dgm:spPr/>
    </dgm:pt>
    <dgm:pt modelId="{E3CF1FA4-3186-4C5E-AEFE-84D8D0A94621}" type="pres">
      <dgm:prSet presAssocID="{52BFB590-05D3-48AE-BD76-22880D27C165}" presName="horz1" presStyleCnt="0"/>
      <dgm:spPr/>
    </dgm:pt>
    <dgm:pt modelId="{8A9A25DC-DCAB-4482-9419-3CDFFB634D0A}" type="pres">
      <dgm:prSet presAssocID="{52BFB590-05D3-48AE-BD76-22880D27C165}" presName="tx1" presStyleLbl="revTx" presStyleIdx="3" presStyleCnt="4"/>
      <dgm:spPr/>
    </dgm:pt>
    <dgm:pt modelId="{9A9FD158-FF0E-4002-A43C-A553BEC1F92F}" type="pres">
      <dgm:prSet presAssocID="{52BFB590-05D3-48AE-BD76-22880D27C165}" presName="vert1" presStyleCnt="0"/>
      <dgm:spPr/>
    </dgm:pt>
  </dgm:ptLst>
  <dgm:cxnLst>
    <dgm:cxn modelId="{A3F42F11-A2EB-48ED-8359-37A2C00B0F42}" srcId="{152CFE9A-5984-4600-9023-FA738E07F19C}" destId="{5CE9B4B7-2277-45E1-8A67-ECBF44A5D2F8}" srcOrd="0" destOrd="0" parTransId="{64D613C5-8EF5-4C42-803E-3166CF05F493}" sibTransId="{6931D228-CA94-4970-BCCE-16719D76DDA0}"/>
    <dgm:cxn modelId="{B360842B-186E-4975-8854-AF33B46982D1}" srcId="{152CFE9A-5984-4600-9023-FA738E07F19C}" destId="{3DB10BC7-D73B-4B55-A6F1-D34932F635B9}" srcOrd="1" destOrd="0" parTransId="{10EDB5CD-2338-4557-B010-337C16E15906}" sibTransId="{235869E4-D3F6-4D66-A0A9-48B4CF34EFC3}"/>
    <dgm:cxn modelId="{0744353F-E883-4748-A826-206B25147FA5}" srcId="{152CFE9A-5984-4600-9023-FA738E07F19C}" destId="{262288E8-ACA8-469C-BA75-78A0B3A0C85E}" srcOrd="2" destOrd="0" parTransId="{4708B5D8-05C6-4010-BE17-151C7E2B5032}" sibTransId="{8695A5A5-13BF-4CF4-AC64-65015B8F5EF7}"/>
    <dgm:cxn modelId="{CA847D3F-E3FC-4DAA-97C8-BEDDE1666A11}" type="presOf" srcId="{262288E8-ACA8-469C-BA75-78A0B3A0C85E}" destId="{B16B7B38-7EAC-4DB2-9FE5-648F1675E496}" srcOrd="0" destOrd="0" presId="urn:microsoft.com/office/officeart/2008/layout/LinedList"/>
    <dgm:cxn modelId="{78D65F72-9EEB-4154-AE42-87CB5AEFFD89}" type="presOf" srcId="{3DB10BC7-D73B-4B55-A6F1-D34932F635B9}" destId="{85AE289F-B4D6-48DF-AB95-B52593F89798}" srcOrd="0" destOrd="0" presId="urn:microsoft.com/office/officeart/2008/layout/LinedList"/>
    <dgm:cxn modelId="{595EC05A-08C1-422D-BA6F-B1A52B3E840E}" type="presOf" srcId="{52BFB590-05D3-48AE-BD76-22880D27C165}" destId="{8A9A25DC-DCAB-4482-9419-3CDFFB634D0A}" srcOrd="0" destOrd="0" presId="urn:microsoft.com/office/officeart/2008/layout/LinedList"/>
    <dgm:cxn modelId="{4A8B439E-3DBE-4BF5-9545-E1B24F640B8A}" type="presOf" srcId="{5CE9B4B7-2277-45E1-8A67-ECBF44A5D2F8}" destId="{D0764D45-713A-4C13-BC54-DD9F21D7937B}" srcOrd="0" destOrd="0" presId="urn:microsoft.com/office/officeart/2008/layout/LinedList"/>
    <dgm:cxn modelId="{4155C69F-CF74-45E1-875E-32FB3C73F776}" srcId="{152CFE9A-5984-4600-9023-FA738E07F19C}" destId="{52BFB590-05D3-48AE-BD76-22880D27C165}" srcOrd="3" destOrd="0" parTransId="{CDC10FE4-414C-4C98-ABE4-88B44AAC5BF6}" sibTransId="{BA86347A-E164-4B40-811B-2E57653442EA}"/>
    <dgm:cxn modelId="{916F8EE6-7D8B-46FD-834B-DE3E0784877E}" type="presOf" srcId="{152CFE9A-5984-4600-9023-FA738E07F19C}" destId="{07413937-DAB5-4528-A7AC-7F81577A32E5}" srcOrd="0" destOrd="0" presId="urn:microsoft.com/office/officeart/2008/layout/LinedList"/>
    <dgm:cxn modelId="{8397BEFD-DA41-45F9-BCEB-0C5C997C5F05}" type="presParOf" srcId="{07413937-DAB5-4528-A7AC-7F81577A32E5}" destId="{6E54F2C0-96E2-4AAC-8ECE-F7AA60293E5A}" srcOrd="0" destOrd="0" presId="urn:microsoft.com/office/officeart/2008/layout/LinedList"/>
    <dgm:cxn modelId="{27428EA0-25F4-4479-BF82-576E68D3C76B}" type="presParOf" srcId="{07413937-DAB5-4528-A7AC-7F81577A32E5}" destId="{4075D93A-67CE-4525-91AF-F8C8AD118420}" srcOrd="1" destOrd="0" presId="urn:microsoft.com/office/officeart/2008/layout/LinedList"/>
    <dgm:cxn modelId="{A345BECA-7511-4C98-AD44-F697E5CAA3DB}" type="presParOf" srcId="{4075D93A-67CE-4525-91AF-F8C8AD118420}" destId="{D0764D45-713A-4C13-BC54-DD9F21D7937B}" srcOrd="0" destOrd="0" presId="urn:microsoft.com/office/officeart/2008/layout/LinedList"/>
    <dgm:cxn modelId="{5EEEE789-EF98-4880-A0ED-B10726A8EEE0}" type="presParOf" srcId="{4075D93A-67CE-4525-91AF-F8C8AD118420}" destId="{95C3F541-B2D0-4B75-BB95-8E94C17D98E0}" srcOrd="1" destOrd="0" presId="urn:microsoft.com/office/officeart/2008/layout/LinedList"/>
    <dgm:cxn modelId="{23147E13-3609-45FE-B1E1-575BFC583827}" type="presParOf" srcId="{07413937-DAB5-4528-A7AC-7F81577A32E5}" destId="{93B28AA0-D129-407F-8C0A-87725E1B6F20}" srcOrd="2" destOrd="0" presId="urn:microsoft.com/office/officeart/2008/layout/LinedList"/>
    <dgm:cxn modelId="{F2D52B65-94B6-4D83-97CB-97975CF20F11}" type="presParOf" srcId="{07413937-DAB5-4528-A7AC-7F81577A32E5}" destId="{688A915C-0004-44E4-BD22-B3F113EB89C6}" srcOrd="3" destOrd="0" presId="urn:microsoft.com/office/officeart/2008/layout/LinedList"/>
    <dgm:cxn modelId="{A5A8D05C-3D93-4B58-89BA-3740FDF7DBB7}" type="presParOf" srcId="{688A915C-0004-44E4-BD22-B3F113EB89C6}" destId="{85AE289F-B4D6-48DF-AB95-B52593F89798}" srcOrd="0" destOrd="0" presId="urn:microsoft.com/office/officeart/2008/layout/LinedList"/>
    <dgm:cxn modelId="{ED9B8D72-52B6-4A6A-B6BD-4C1BD07ACADE}" type="presParOf" srcId="{688A915C-0004-44E4-BD22-B3F113EB89C6}" destId="{3AB83223-44F4-4AB5-AB23-3F360B00507A}" srcOrd="1" destOrd="0" presId="urn:microsoft.com/office/officeart/2008/layout/LinedList"/>
    <dgm:cxn modelId="{08EB6CD1-B353-4C42-B509-A391525D5714}" type="presParOf" srcId="{07413937-DAB5-4528-A7AC-7F81577A32E5}" destId="{3A2D3A56-1AFC-4158-A910-D8C8D3982453}" srcOrd="4" destOrd="0" presId="urn:microsoft.com/office/officeart/2008/layout/LinedList"/>
    <dgm:cxn modelId="{F6631158-48DE-441A-BCE5-8A9EBBBDE94C}" type="presParOf" srcId="{07413937-DAB5-4528-A7AC-7F81577A32E5}" destId="{3FE09607-F021-4AB3-BA56-E9CE4435E1AF}" srcOrd="5" destOrd="0" presId="urn:microsoft.com/office/officeart/2008/layout/LinedList"/>
    <dgm:cxn modelId="{03101B4C-B171-4106-9EAB-262C05F8265C}" type="presParOf" srcId="{3FE09607-F021-4AB3-BA56-E9CE4435E1AF}" destId="{B16B7B38-7EAC-4DB2-9FE5-648F1675E496}" srcOrd="0" destOrd="0" presId="urn:microsoft.com/office/officeart/2008/layout/LinedList"/>
    <dgm:cxn modelId="{1FE6FD30-F490-4EC2-91F9-B6E7FB75F6E5}" type="presParOf" srcId="{3FE09607-F021-4AB3-BA56-E9CE4435E1AF}" destId="{57E527B2-79DF-4FD0-84F2-F0A5109BA9D5}" srcOrd="1" destOrd="0" presId="urn:microsoft.com/office/officeart/2008/layout/LinedList"/>
    <dgm:cxn modelId="{D4FD7790-9E27-4818-8B8B-BD8047BD541F}" type="presParOf" srcId="{07413937-DAB5-4528-A7AC-7F81577A32E5}" destId="{46781F87-E9AB-4C2D-BA6B-405554D42EAB}" srcOrd="6" destOrd="0" presId="urn:microsoft.com/office/officeart/2008/layout/LinedList"/>
    <dgm:cxn modelId="{540006A4-4601-40D9-8A30-620188117338}" type="presParOf" srcId="{07413937-DAB5-4528-A7AC-7F81577A32E5}" destId="{E3CF1FA4-3186-4C5E-AEFE-84D8D0A94621}" srcOrd="7" destOrd="0" presId="urn:microsoft.com/office/officeart/2008/layout/LinedList"/>
    <dgm:cxn modelId="{B14C4945-D660-40C2-B4A2-0198518835BF}" type="presParOf" srcId="{E3CF1FA4-3186-4C5E-AEFE-84D8D0A94621}" destId="{8A9A25DC-DCAB-4482-9419-3CDFFB634D0A}" srcOrd="0" destOrd="0" presId="urn:microsoft.com/office/officeart/2008/layout/LinedList"/>
    <dgm:cxn modelId="{FB68F441-B1CA-4C07-B781-3B8E75CF3C89}" type="presParOf" srcId="{E3CF1FA4-3186-4C5E-AEFE-84D8D0A94621}" destId="{9A9FD158-FF0E-4002-A43C-A553BEC1F9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48CE6-5AE6-472F-9236-D2AD4786595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AD864A6-AE13-46C0-90C2-25726FE4FE07}">
      <dgm:prSet/>
      <dgm:spPr/>
      <dgm:t>
        <a:bodyPr/>
        <a:lstStyle/>
        <a:p>
          <a:pPr>
            <a:defRPr cap="all"/>
          </a:pPr>
          <a:r>
            <a:rPr lang="ru-RU"/>
            <a:t>Параграф 3</a:t>
          </a:r>
          <a:endParaRPr lang="en-US"/>
        </a:p>
      </dgm:t>
    </dgm:pt>
    <dgm:pt modelId="{6505C96C-7A4F-4A1C-AB5D-300A6186D668}" type="parTrans" cxnId="{A382AF37-B6E5-410C-85D5-4DB8D4541BD5}">
      <dgm:prSet/>
      <dgm:spPr/>
      <dgm:t>
        <a:bodyPr/>
        <a:lstStyle/>
        <a:p>
          <a:endParaRPr lang="en-US"/>
        </a:p>
      </dgm:t>
    </dgm:pt>
    <dgm:pt modelId="{D183B1E5-04DD-4428-A80A-33D435AE011A}" type="sibTrans" cxnId="{A382AF37-B6E5-410C-85D5-4DB8D4541BD5}">
      <dgm:prSet/>
      <dgm:spPr/>
      <dgm:t>
        <a:bodyPr/>
        <a:lstStyle/>
        <a:p>
          <a:endParaRPr lang="en-US"/>
        </a:p>
      </dgm:t>
    </dgm:pt>
    <dgm:pt modelId="{033BB3E1-53E0-47A8-A01C-0BB321408BB1}">
      <dgm:prSet/>
      <dgm:spPr/>
      <dgm:t>
        <a:bodyPr/>
        <a:lstStyle/>
        <a:p>
          <a:pPr>
            <a:defRPr cap="all"/>
          </a:pPr>
          <a:r>
            <a:rPr lang="ru-RU"/>
            <a:t>Все пишут тест </a:t>
          </a:r>
          <a:endParaRPr lang="en-US"/>
        </a:p>
      </dgm:t>
    </dgm:pt>
    <dgm:pt modelId="{AC227C13-B4FC-4596-93DF-0E94961DADCE}" type="parTrans" cxnId="{93214231-D184-4096-B0C7-E50B524B945F}">
      <dgm:prSet/>
      <dgm:spPr/>
      <dgm:t>
        <a:bodyPr/>
        <a:lstStyle/>
        <a:p>
          <a:endParaRPr lang="en-US"/>
        </a:p>
      </dgm:t>
    </dgm:pt>
    <dgm:pt modelId="{B54FBB0D-818C-4F98-B06A-6AF8D62529E1}" type="sibTrans" cxnId="{93214231-D184-4096-B0C7-E50B524B945F}">
      <dgm:prSet/>
      <dgm:spPr/>
      <dgm:t>
        <a:bodyPr/>
        <a:lstStyle/>
        <a:p>
          <a:endParaRPr lang="en-US"/>
        </a:p>
      </dgm:t>
    </dgm:pt>
    <dgm:pt modelId="{58BB6168-EF3A-424C-BC9B-B7361B44D3D9}" type="pres">
      <dgm:prSet presAssocID="{6C248CE6-5AE6-472F-9236-D2AD47865951}" presName="root" presStyleCnt="0">
        <dgm:presLayoutVars>
          <dgm:dir/>
          <dgm:resizeHandles val="exact"/>
        </dgm:presLayoutVars>
      </dgm:prSet>
      <dgm:spPr/>
    </dgm:pt>
    <dgm:pt modelId="{2E5A4DDB-E334-4C9B-891F-F5E0E60B84FB}" type="pres">
      <dgm:prSet presAssocID="{6AD864A6-AE13-46C0-90C2-25726FE4FE07}" presName="compNode" presStyleCnt="0"/>
      <dgm:spPr/>
    </dgm:pt>
    <dgm:pt modelId="{3D24B723-726D-44E9-B244-5C3D6EBE8E7E}" type="pres">
      <dgm:prSet presAssocID="{6AD864A6-AE13-46C0-90C2-25726FE4FE07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F67FF72-5C63-4900-AB1E-5006B1106093}" type="pres">
      <dgm:prSet presAssocID="{6AD864A6-AE13-46C0-90C2-25726FE4FE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E2DFA96B-9C53-4473-9D54-7F49B489F4D9}" type="pres">
      <dgm:prSet presAssocID="{6AD864A6-AE13-46C0-90C2-25726FE4FE07}" presName="spaceRect" presStyleCnt="0"/>
      <dgm:spPr/>
    </dgm:pt>
    <dgm:pt modelId="{85748F90-333F-4274-BA2D-856C0F38F1DE}" type="pres">
      <dgm:prSet presAssocID="{6AD864A6-AE13-46C0-90C2-25726FE4FE07}" presName="textRect" presStyleLbl="revTx" presStyleIdx="0" presStyleCnt="2">
        <dgm:presLayoutVars>
          <dgm:chMax val="1"/>
          <dgm:chPref val="1"/>
        </dgm:presLayoutVars>
      </dgm:prSet>
      <dgm:spPr/>
    </dgm:pt>
    <dgm:pt modelId="{5EDE8060-C8BC-417F-A4FE-723B5E925B1A}" type="pres">
      <dgm:prSet presAssocID="{D183B1E5-04DD-4428-A80A-33D435AE011A}" presName="sibTrans" presStyleCnt="0"/>
      <dgm:spPr/>
    </dgm:pt>
    <dgm:pt modelId="{F4DD2DD9-C0D4-4CC0-BB67-D1E779EEE60C}" type="pres">
      <dgm:prSet presAssocID="{033BB3E1-53E0-47A8-A01C-0BB321408BB1}" presName="compNode" presStyleCnt="0"/>
      <dgm:spPr/>
    </dgm:pt>
    <dgm:pt modelId="{47FEE426-A56F-4AFB-96B9-F2A0BF3278BB}" type="pres">
      <dgm:prSet presAssocID="{033BB3E1-53E0-47A8-A01C-0BB321408BB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085517F-D10A-4631-B003-05E899E35DDF}" type="pres">
      <dgm:prSet presAssocID="{033BB3E1-53E0-47A8-A01C-0BB321408B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10925FD9-9121-469C-BB40-3C357AFA6DEA}" type="pres">
      <dgm:prSet presAssocID="{033BB3E1-53E0-47A8-A01C-0BB321408BB1}" presName="spaceRect" presStyleCnt="0"/>
      <dgm:spPr/>
    </dgm:pt>
    <dgm:pt modelId="{5FCDB5DF-86C4-495A-B360-37E2693411D8}" type="pres">
      <dgm:prSet presAssocID="{033BB3E1-53E0-47A8-A01C-0BB321408B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025682F-514D-41C5-8FBC-DD90CC86D552}" type="presOf" srcId="{033BB3E1-53E0-47A8-A01C-0BB321408BB1}" destId="{5FCDB5DF-86C4-495A-B360-37E2693411D8}" srcOrd="0" destOrd="0" presId="urn:microsoft.com/office/officeart/2018/5/layout/IconLeafLabelList"/>
    <dgm:cxn modelId="{93214231-D184-4096-B0C7-E50B524B945F}" srcId="{6C248CE6-5AE6-472F-9236-D2AD47865951}" destId="{033BB3E1-53E0-47A8-A01C-0BB321408BB1}" srcOrd="1" destOrd="0" parTransId="{AC227C13-B4FC-4596-93DF-0E94961DADCE}" sibTransId="{B54FBB0D-818C-4F98-B06A-6AF8D62529E1}"/>
    <dgm:cxn modelId="{A382AF37-B6E5-410C-85D5-4DB8D4541BD5}" srcId="{6C248CE6-5AE6-472F-9236-D2AD47865951}" destId="{6AD864A6-AE13-46C0-90C2-25726FE4FE07}" srcOrd="0" destOrd="0" parTransId="{6505C96C-7A4F-4A1C-AB5D-300A6186D668}" sibTransId="{D183B1E5-04DD-4428-A80A-33D435AE011A}"/>
    <dgm:cxn modelId="{F3BE3280-582B-4F23-8859-4779EDE89110}" type="presOf" srcId="{6C248CE6-5AE6-472F-9236-D2AD47865951}" destId="{58BB6168-EF3A-424C-BC9B-B7361B44D3D9}" srcOrd="0" destOrd="0" presId="urn:microsoft.com/office/officeart/2018/5/layout/IconLeafLabelList"/>
    <dgm:cxn modelId="{F30A7B93-97AC-4304-9284-F3664AAE83A6}" type="presOf" srcId="{6AD864A6-AE13-46C0-90C2-25726FE4FE07}" destId="{85748F90-333F-4274-BA2D-856C0F38F1DE}" srcOrd="0" destOrd="0" presId="urn:microsoft.com/office/officeart/2018/5/layout/IconLeafLabelList"/>
    <dgm:cxn modelId="{B8F635BA-185F-416C-B490-BC9105F7462C}" type="presParOf" srcId="{58BB6168-EF3A-424C-BC9B-B7361B44D3D9}" destId="{2E5A4DDB-E334-4C9B-891F-F5E0E60B84FB}" srcOrd="0" destOrd="0" presId="urn:microsoft.com/office/officeart/2018/5/layout/IconLeafLabelList"/>
    <dgm:cxn modelId="{8D188DDB-8C86-4EDF-A40D-507BADD19761}" type="presParOf" srcId="{2E5A4DDB-E334-4C9B-891F-F5E0E60B84FB}" destId="{3D24B723-726D-44E9-B244-5C3D6EBE8E7E}" srcOrd="0" destOrd="0" presId="urn:microsoft.com/office/officeart/2018/5/layout/IconLeafLabelList"/>
    <dgm:cxn modelId="{CC24A24D-E076-47EE-87F6-A4AB3AFACF2B}" type="presParOf" srcId="{2E5A4DDB-E334-4C9B-891F-F5E0E60B84FB}" destId="{8F67FF72-5C63-4900-AB1E-5006B1106093}" srcOrd="1" destOrd="0" presId="urn:microsoft.com/office/officeart/2018/5/layout/IconLeafLabelList"/>
    <dgm:cxn modelId="{B7D55F3F-C167-4D66-B45C-93B2C9E0F1CD}" type="presParOf" srcId="{2E5A4DDB-E334-4C9B-891F-F5E0E60B84FB}" destId="{E2DFA96B-9C53-4473-9D54-7F49B489F4D9}" srcOrd="2" destOrd="0" presId="urn:microsoft.com/office/officeart/2018/5/layout/IconLeafLabelList"/>
    <dgm:cxn modelId="{B5F05E7D-26ED-4A9D-BF76-48CEAB025ED2}" type="presParOf" srcId="{2E5A4DDB-E334-4C9B-891F-F5E0E60B84FB}" destId="{85748F90-333F-4274-BA2D-856C0F38F1DE}" srcOrd="3" destOrd="0" presId="urn:microsoft.com/office/officeart/2018/5/layout/IconLeafLabelList"/>
    <dgm:cxn modelId="{7584591D-BE99-43B5-8B18-AEAC07732A03}" type="presParOf" srcId="{58BB6168-EF3A-424C-BC9B-B7361B44D3D9}" destId="{5EDE8060-C8BC-417F-A4FE-723B5E925B1A}" srcOrd="1" destOrd="0" presId="urn:microsoft.com/office/officeart/2018/5/layout/IconLeafLabelList"/>
    <dgm:cxn modelId="{5DF28BCE-B9B6-4DFA-86D0-179C8AE139ED}" type="presParOf" srcId="{58BB6168-EF3A-424C-BC9B-B7361B44D3D9}" destId="{F4DD2DD9-C0D4-4CC0-BB67-D1E779EEE60C}" srcOrd="2" destOrd="0" presId="urn:microsoft.com/office/officeart/2018/5/layout/IconLeafLabelList"/>
    <dgm:cxn modelId="{F247808C-3B84-4AD3-A691-4B6504C5EE44}" type="presParOf" srcId="{F4DD2DD9-C0D4-4CC0-BB67-D1E779EEE60C}" destId="{47FEE426-A56F-4AFB-96B9-F2A0BF3278BB}" srcOrd="0" destOrd="0" presId="urn:microsoft.com/office/officeart/2018/5/layout/IconLeafLabelList"/>
    <dgm:cxn modelId="{A7727ACE-7137-4536-A778-8E602C008154}" type="presParOf" srcId="{F4DD2DD9-C0D4-4CC0-BB67-D1E779EEE60C}" destId="{F085517F-D10A-4631-B003-05E899E35DDF}" srcOrd="1" destOrd="0" presId="urn:microsoft.com/office/officeart/2018/5/layout/IconLeafLabelList"/>
    <dgm:cxn modelId="{A50A1742-314A-43A8-9446-CA8931178893}" type="presParOf" srcId="{F4DD2DD9-C0D4-4CC0-BB67-D1E779EEE60C}" destId="{10925FD9-9121-469C-BB40-3C357AFA6DEA}" srcOrd="2" destOrd="0" presId="urn:microsoft.com/office/officeart/2018/5/layout/IconLeafLabelList"/>
    <dgm:cxn modelId="{907A6FBD-66A0-4D78-933E-57ED88DF9039}" type="presParOf" srcId="{F4DD2DD9-C0D4-4CC0-BB67-D1E779EEE60C}" destId="{5FCDB5DF-86C4-495A-B360-37E2693411D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EE97-90EB-4EC2-8E3B-792B3054AB67}">
      <dsp:nvSpPr>
        <dsp:cNvPr id="0" name=""/>
        <dsp:cNvSpPr/>
      </dsp:nvSpPr>
      <dsp:spPr>
        <a:xfrm>
          <a:off x="0" y="1024462"/>
          <a:ext cx="5918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EE831-5566-4E05-861C-588882EBD767}">
      <dsp:nvSpPr>
        <dsp:cNvPr id="0" name=""/>
        <dsp:cNvSpPr/>
      </dsp:nvSpPr>
      <dsp:spPr>
        <a:xfrm>
          <a:off x="295909" y="729261"/>
          <a:ext cx="414272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Революция в Германии</a:t>
          </a:r>
          <a:endParaRPr lang="en-US" sz="2000" kern="1200"/>
        </a:p>
      </dsp:txBody>
      <dsp:txXfrm>
        <a:off x="324730" y="758082"/>
        <a:ext cx="4085086" cy="532758"/>
      </dsp:txXfrm>
    </dsp:sp>
    <dsp:sp modelId="{6039A529-E80B-4678-9581-B2ED9BBA41B0}">
      <dsp:nvSpPr>
        <dsp:cNvPr id="0" name=""/>
        <dsp:cNvSpPr/>
      </dsp:nvSpPr>
      <dsp:spPr>
        <a:xfrm>
          <a:off x="0" y="1931662"/>
          <a:ext cx="5918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8D77C-69C5-4092-881E-84A7ACA19EDB}">
      <dsp:nvSpPr>
        <dsp:cNvPr id="0" name=""/>
        <dsp:cNvSpPr/>
      </dsp:nvSpPr>
      <dsp:spPr>
        <a:xfrm>
          <a:off x="295909" y="1636462"/>
          <a:ext cx="4142728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Возникновение фашизма</a:t>
          </a:r>
          <a:endParaRPr lang="en-US" sz="2000" kern="1200"/>
        </a:p>
      </dsp:txBody>
      <dsp:txXfrm>
        <a:off x="324730" y="1665283"/>
        <a:ext cx="4085086" cy="532758"/>
      </dsp:txXfrm>
    </dsp:sp>
    <dsp:sp modelId="{0BB3702E-0A14-46BA-B4FD-CB9F55D7B665}">
      <dsp:nvSpPr>
        <dsp:cNvPr id="0" name=""/>
        <dsp:cNvSpPr/>
      </dsp:nvSpPr>
      <dsp:spPr>
        <a:xfrm>
          <a:off x="0" y="2838862"/>
          <a:ext cx="5918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7B57D-5A84-4337-A931-D42F0391EB04}">
      <dsp:nvSpPr>
        <dsp:cNvPr id="0" name=""/>
        <dsp:cNvSpPr/>
      </dsp:nvSpPr>
      <dsp:spPr>
        <a:xfrm>
          <a:off x="295909" y="2543662"/>
          <a:ext cx="4142728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Западные страны и США в 20-е гг.</a:t>
          </a:r>
          <a:endParaRPr lang="en-US" sz="2000" kern="1200"/>
        </a:p>
      </dsp:txBody>
      <dsp:txXfrm>
        <a:off x="324730" y="2572483"/>
        <a:ext cx="4085086" cy="532758"/>
      </dsp:txXfrm>
    </dsp:sp>
    <dsp:sp modelId="{CC3F9A95-D8CF-4C36-B332-1DD33B618773}">
      <dsp:nvSpPr>
        <dsp:cNvPr id="0" name=""/>
        <dsp:cNvSpPr/>
      </dsp:nvSpPr>
      <dsp:spPr>
        <a:xfrm>
          <a:off x="0" y="3746062"/>
          <a:ext cx="5918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C9D4D-E595-4299-8196-FBC29816C4E4}">
      <dsp:nvSpPr>
        <dsp:cNvPr id="0" name=""/>
        <dsp:cNvSpPr/>
      </dsp:nvSpPr>
      <dsp:spPr>
        <a:xfrm>
          <a:off x="295909" y="3450862"/>
          <a:ext cx="414272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Международные отношения</a:t>
          </a:r>
          <a:endParaRPr lang="en-US" sz="2000" kern="1200"/>
        </a:p>
      </dsp:txBody>
      <dsp:txXfrm>
        <a:off x="324730" y="3479683"/>
        <a:ext cx="408508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E541C-187D-47E2-BBF3-86D2B99B45B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DFB23-9087-4E2B-B58B-CF8C97DC7EE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Сильная авторитарная власть правителя</a:t>
          </a:r>
          <a:endParaRPr lang="en-US" sz="3000" kern="1200"/>
        </a:p>
      </dsp:txBody>
      <dsp:txXfrm>
        <a:off x="0" y="675"/>
        <a:ext cx="6900512" cy="1106957"/>
      </dsp:txXfrm>
    </dsp:sp>
    <dsp:sp modelId="{D79E63CA-26C1-4D51-8E2E-BEDD8B99ED9B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4E9D7-1920-4F77-BF94-E54E0A2EA1B7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Государство регулирует экономику</a:t>
          </a:r>
          <a:endParaRPr lang="en-US" sz="3000" kern="1200"/>
        </a:p>
      </dsp:txBody>
      <dsp:txXfrm>
        <a:off x="0" y="1107633"/>
        <a:ext cx="6900512" cy="1106957"/>
      </dsp:txXfrm>
    </dsp:sp>
    <dsp:sp modelId="{2F423DDE-95FE-4EB8-9925-4606A51C799B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19FAE-57FC-4730-A5DD-828D42848D9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Жесткие этнические и социальные чистки</a:t>
          </a:r>
          <a:endParaRPr lang="en-US" sz="3000" kern="1200"/>
        </a:p>
      </dsp:txBody>
      <dsp:txXfrm>
        <a:off x="0" y="2214591"/>
        <a:ext cx="6900512" cy="1106957"/>
      </dsp:txXfrm>
    </dsp:sp>
    <dsp:sp modelId="{06BEC87C-E6EB-4412-8E27-B60998633EA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EFB0-C1EE-4644-AE2D-862543B8E237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Цензура, официальная государственная идеология</a:t>
          </a:r>
          <a:endParaRPr lang="en-US" sz="3000" kern="1200"/>
        </a:p>
      </dsp:txBody>
      <dsp:txXfrm>
        <a:off x="0" y="3321549"/>
        <a:ext cx="6900512" cy="1106957"/>
      </dsp:txXfrm>
    </dsp:sp>
    <dsp:sp modelId="{9C53D032-AF3F-41D4-8421-A351FD45699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4D374-BD3B-46A5-A7D4-115ADAB91A3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Желание расширить территорию Италии и воссоздать Римскую империю</a:t>
          </a:r>
          <a:endParaRPr lang="en-US" sz="3000" kern="120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4BC45-88D6-4944-8EC5-F158B3A426F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A480F-BF3F-4376-88CC-1BA9C938CBB8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Создание «Великой Германии»</a:t>
          </a:r>
          <a:endParaRPr lang="en-US" sz="2700" kern="1200"/>
        </a:p>
      </dsp:txBody>
      <dsp:txXfrm>
        <a:off x="0" y="675"/>
        <a:ext cx="6900512" cy="1106957"/>
      </dsp:txXfrm>
    </dsp:sp>
    <dsp:sp modelId="{139D5B0F-676F-4D3E-A4F3-2BE4B173E90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89368-E907-4796-809E-C6E7104A30B6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Превосходство немецкой (арийской) нации над другими</a:t>
          </a:r>
          <a:endParaRPr lang="en-US" sz="2700" kern="1200"/>
        </a:p>
      </dsp:txBody>
      <dsp:txXfrm>
        <a:off x="0" y="1107633"/>
        <a:ext cx="6900512" cy="1106957"/>
      </dsp:txXfrm>
    </dsp:sp>
    <dsp:sp modelId="{9EB28B75-47C6-4C3B-B1D8-9E9434E8822D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3A091-DC25-4352-8DDA-F2E8D6D21D9F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Право на жизненной пространство для немцев</a:t>
          </a:r>
          <a:endParaRPr lang="en-US" sz="2700" kern="1200"/>
        </a:p>
      </dsp:txBody>
      <dsp:txXfrm>
        <a:off x="0" y="2214591"/>
        <a:ext cx="6900512" cy="1106957"/>
      </dsp:txXfrm>
    </dsp:sp>
    <dsp:sp modelId="{16695F8F-57B8-47E5-84C0-2EC8248624FF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E9DED-DAAC-493B-BFF7-4E9553B3ECBA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Расовая и этническая ненависть (в особенности к евреям, цыганам и славянам). </a:t>
          </a:r>
          <a:endParaRPr lang="en-US" sz="2700" kern="1200"/>
        </a:p>
      </dsp:txBody>
      <dsp:txXfrm>
        <a:off x="0" y="3321549"/>
        <a:ext cx="6900512" cy="1106957"/>
      </dsp:txXfrm>
    </dsp:sp>
    <dsp:sp modelId="{7213261E-A58F-4EFD-9A3E-E28899AEE6D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00906-EE2B-46B6-B44F-39106DB955EB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Жёсткий идеологический и государственный контроль за всеми сферами жизни</a:t>
          </a:r>
          <a:endParaRPr lang="en-US" sz="2700" kern="1200"/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4F2C0-96E2-4AAC-8ECE-F7AA60293E5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64D45-713A-4C13-BC54-DD9F21D7937B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США становится одним из лидеров мировой экономики</a:t>
          </a:r>
          <a:endParaRPr lang="en-US" sz="2700" kern="1200"/>
        </a:p>
      </dsp:txBody>
      <dsp:txXfrm>
        <a:off x="0" y="0"/>
        <a:ext cx="6900512" cy="1384035"/>
      </dsp:txXfrm>
    </dsp:sp>
    <dsp:sp modelId="{93B28AA0-D129-407F-8C0A-87725E1B6F2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E289F-B4D6-48DF-AB95-B52593F8979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Экономика Франции и Англии в целом оправились от последствий Первой Мировой войны</a:t>
          </a:r>
          <a:endParaRPr lang="en-US" sz="2700" kern="1200"/>
        </a:p>
      </dsp:txBody>
      <dsp:txXfrm>
        <a:off x="0" y="1384035"/>
        <a:ext cx="6900512" cy="1384035"/>
      </dsp:txXfrm>
    </dsp:sp>
    <dsp:sp modelId="{3A2D3A56-1AFC-4158-A910-D8C8D398245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7B38-7EAC-4DB2-9FE5-648F1675E496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западных странах наблюдались выступления рабочих</a:t>
          </a:r>
          <a:endParaRPr lang="en-US" sz="2700" kern="1200"/>
        </a:p>
      </dsp:txBody>
      <dsp:txXfrm>
        <a:off x="0" y="2768070"/>
        <a:ext cx="6900512" cy="1384035"/>
      </dsp:txXfrm>
    </dsp:sp>
    <dsp:sp modelId="{46781F87-E9AB-4C2D-BA6B-405554D42EA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A25DC-DCAB-4482-9419-3CDFFB634D0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Германия, отягощенная последствиями войны, испытывала экономические трудности вплоть до конца 20-х гг. 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4B723-726D-44E9-B244-5C3D6EBE8E7E}">
      <dsp:nvSpPr>
        <dsp:cNvPr id="0" name=""/>
        <dsp:cNvSpPr/>
      </dsp:nvSpPr>
      <dsp:spPr>
        <a:xfrm>
          <a:off x="2044800" y="174437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7FF72-5C63-4900-AB1E-5006B1106093}">
      <dsp:nvSpPr>
        <dsp:cNvPr id="0" name=""/>
        <dsp:cNvSpPr/>
      </dsp:nvSpPr>
      <dsp:spPr>
        <a:xfrm>
          <a:off x="251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48F90-333F-4274-BA2D-856C0F38F1DE}">
      <dsp:nvSpPr>
        <dsp:cNvPr id="0" name=""/>
        <dsp:cNvSpPr/>
      </dsp:nvSpPr>
      <dsp:spPr>
        <a:xfrm>
          <a:off x="134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900" kern="1200"/>
            <a:t>Параграф 3</a:t>
          </a:r>
          <a:endParaRPr lang="en-US" sz="3900" kern="1200"/>
        </a:p>
      </dsp:txBody>
      <dsp:txXfrm>
        <a:off x="1342800" y="3054438"/>
        <a:ext cx="3600000" cy="720000"/>
      </dsp:txXfrm>
    </dsp:sp>
    <dsp:sp modelId="{47FEE426-A56F-4AFB-96B9-F2A0BF3278BB}">
      <dsp:nvSpPr>
        <dsp:cNvPr id="0" name=""/>
        <dsp:cNvSpPr/>
      </dsp:nvSpPr>
      <dsp:spPr>
        <a:xfrm>
          <a:off x="6274800" y="174437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5517F-D10A-4631-B003-05E899E35DDF}">
      <dsp:nvSpPr>
        <dsp:cNvPr id="0" name=""/>
        <dsp:cNvSpPr/>
      </dsp:nvSpPr>
      <dsp:spPr>
        <a:xfrm>
          <a:off x="674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DB5DF-86C4-495A-B360-37E2693411D8}">
      <dsp:nvSpPr>
        <dsp:cNvPr id="0" name=""/>
        <dsp:cNvSpPr/>
      </dsp:nvSpPr>
      <dsp:spPr>
        <a:xfrm>
          <a:off x="557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900" kern="1200"/>
            <a:t>Все пишут тест </a:t>
          </a:r>
          <a:endParaRPr lang="en-US" sz="3900" kern="1200"/>
        </a:p>
      </dsp:txBody>
      <dsp:txXfrm>
        <a:off x="5572800" y="3054438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49E4D-1216-41D8-8584-AE3B52BDD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63E54-6E83-4857-8E8F-09DF51DA5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75344-B453-4820-AD62-2E6F7E1D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53AB53-0CD7-45DA-88B5-8047B262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D1648-B0D5-4976-BA83-0C86A1B1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7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BBD52-D0AD-4A53-B2FA-9A61D50F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6111AE-4914-4E8B-A4B0-51FEC8A8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89BF-51B0-43EE-97F1-BE1F4F4E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C26B1-5345-4B1C-B68E-54662C5E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3950B-CDE4-4140-8E76-8A1A8021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338397-4EDC-487F-910B-47D2FF811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8DA84-78F8-4C48-85A5-F77E888A7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C5F4E-C44D-4341-96A1-AEF00B6D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4D66F-46E8-48FF-955B-2BB5D599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AD860-F73C-492B-A753-CF89A06B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1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0C7E4-2B2F-4E4D-9FCB-BC52D76A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DED7-1ECB-4A21-9F22-9547BB049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81C76-B23A-4F12-A7A6-26566FFD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75D56-E2E3-4D47-9813-631C59B8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4C51E-6849-4F08-8D36-F96BEFA5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30DBA-D942-42CB-8D66-A6C9200B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AE269D-4F70-4FE5-BF4D-8D4CD1C0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15E63-6054-4E3B-872F-483CED69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5CC93-3ABD-4CCE-A949-8D5B3E75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960324-914B-4E33-AB19-EF48D628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8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28C92-53A4-4303-8CB4-98D55766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4E33A-F957-4A28-BC94-29CD5536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2EF890-6384-43E3-B5F1-60B8B316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7C0EF9-1E54-401F-A31E-58C4BAB2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DCB719-B599-438E-9F28-5F316EBF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8B9E9-2EC2-4E83-9313-6BC97CAB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6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65000-5155-479A-8FB0-E7336975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F8131-6135-4383-A58E-25E75104E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509BDD-64E1-4C96-A6A1-4CF9DC9F5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EA8791-8EA5-4F5B-88E0-E1511CAD8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B474A6-F200-4FAA-913B-E0C8E2C20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A2D7AF-FE3D-4EA2-BADE-D205C101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397607-365C-4383-990D-A1F9F65E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EEF43A-55E5-46BE-BF69-F8F104A1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0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CBF20-153A-4F44-A295-98185058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5F93B9-5122-4AFA-9D71-3709377F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48515B-915E-4427-BD0A-455FC902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E43B86-56CA-449D-8260-1A9C0BA4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52F74C-8077-4A4F-AAC1-160179BB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0A4335-BD1A-4898-83BC-41AF896F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E75577-D766-4D7A-8FB3-FB1CBFF8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7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94C5C-555A-4E30-9C75-8404B06F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A5426-9C04-4E0E-AAD2-10CB5C4A3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F0C0A9-D466-4E4C-8C60-9915B69F2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700AB0-ED45-4EF6-9408-1A4FF606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663596-9CDB-4F20-8F84-1E9C0164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460B86-D076-47C3-9FCF-844E49BB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2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9B98F-7EC2-47E0-AAEA-C46E6FAB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B4640A-D3DA-4FCA-B1E6-522FA07CF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815988-2B7E-4437-B0B2-BC9E5269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03F16E-C8B2-41FF-A784-B099E676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369ED-724F-459E-892D-EE874786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926D56-F407-4D7C-BDCB-531057B7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F84E0-1255-40EC-AD46-364C2802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E317CC-8E9B-4B12-AC16-3BBBEFD4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BA353-F0F8-4E75-9168-17F974A2C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A489-4894-4597-80B0-ACADAE31825F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55FF0-FC6F-45B8-8694-E8EAF3D38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6BBD7-6551-45AB-A4A0-1C89A02A4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94B7B-3C5E-4745-AE4F-F7FD63B69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96A25-E386-4986-BBEC-AC7264677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3. Западная Европа и США в 1918—1929 гг.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9B980C-FCA3-4ACB-BAE0-96C7693E1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5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44903-B1F7-4BC7-BAA5-B09B6D93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Революция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других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странах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Европы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4833B87-B0C2-4894-A1FB-837E8406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1996" y="640080"/>
            <a:ext cx="397921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8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6EA37-C8FD-4B48-8CEB-C015788D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Возникновение фашизма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BA2910-4997-4947-B0C5-A0BCA2FBF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0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A4CE5-565B-422A-AFCF-647F70EF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Муссолини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80CAC0-115F-4C8F-AAF2-17C80001B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Основатель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Союза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борьбы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Фашио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комбаттименто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615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Лысый черт Диктатор Муссолини обожал молодых любовниц и быстрые машины:  Стиль: Ценности: Lenta.ru">
            <a:extLst>
              <a:ext uri="{FF2B5EF4-FFF2-40B4-BE49-F238E27FC236}">
                <a16:creationId xmlns:a16="http://schemas.microsoft.com/office/drawing/2014/main" id="{1015E410-E9D7-4F89-9DDD-4646F79C2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139" y="640080"/>
            <a:ext cx="4148929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4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8843D-AA3A-48C2-9DC7-A8921301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Поход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Рим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1922 г.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Поход на Рим — Википедия">
            <a:extLst>
              <a:ext uri="{FF2B5EF4-FFF2-40B4-BE49-F238E27FC236}">
                <a16:creationId xmlns:a16="http://schemas.microsoft.com/office/drawing/2014/main" id="{F5D60B49-3B99-40A7-A904-827517B726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61516"/>
            <a:ext cx="7214616" cy="47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4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E61A1-8A13-4559-8E86-E7B12FD7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Основные идеи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6F0B130-B3F2-4C93-9C9E-D625F0062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3373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29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15844-7D2E-4D99-BBCD-080FEA72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Адольф Гитлер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BF9ECC-4144-46A5-B6F6-2A0B8E19E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Создатель и лидер Немецкой социал-социалистической рабочей партии Германии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cus: Дедушка Гитлера все-таки был евреем? - LRT">
            <a:extLst>
              <a:ext uri="{FF2B5EF4-FFF2-40B4-BE49-F238E27FC236}">
                <a16:creationId xmlns:a16="http://schemas.microsoft.com/office/drawing/2014/main" id="{7CC11E3C-7754-4308-A340-BE2B16A7CC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25022-BB96-4F51-8A7A-12F98773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Основные идеи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8AE1776-B148-47CF-ABA3-606706903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72856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61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61D04-8687-4468-9422-1C09A0CC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Западне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страны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США в 20-е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A4D0E-B2D8-4D22-A4A8-329D29AD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43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52813-484C-4C90-B4F8-EA2D93AD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Основные особенности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F12E71B-88E8-4DB0-8514-26E139A9C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1861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712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6B5A0-6BE5-4C7C-8A83-F2196FAB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Международные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отношения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035287-A2A2-49FA-8620-4CE618D5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2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23209-0518-4858-9D22-FC6ABB43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31890-CD23-434C-A423-283EE423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46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D9F504-98DC-492C-93B6-1EEEF55F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1922 г. – Рапальский договор между Германий и СССР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16 апреля 1922 года между Россией и Германией был подписан Рапалльский  мирный договор - Российское историческое общество">
            <a:extLst>
              <a:ext uri="{FF2B5EF4-FFF2-40B4-BE49-F238E27FC236}">
                <a16:creationId xmlns:a16="http://schemas.microsoft.com/office/drawing/2014/main" id="{66671EA0-901D-480A-8C57-6D97C4BF2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48502"/>
            <a:ext cx="7214616" cy="37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28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24383-8699-409F-8B62-761BF7BE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1925 г. – Локарнские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договоры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Локарнские договоры — Википедия">
            <a:extLst>
              <a:ext uri="{FF2B5EF4-FFF2-40B4-BE49-F238E27FC236}">
                <a16:creationId xmlns:a16="http://schemas.microsoft.com/office/drawing/2014/main" id="{35A3B739-FD69-4544-8709-6F37CBA40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27041"/>
            <a:ext cx="7214616" cy="51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5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E9EA1-EF68-44E5-BB7A-14DB2D5F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9F8D3-2D12-4E3C-8B78-C63EE3526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1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7EF5-8540-4BD0-AE42-9EC2BB2D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Д</a:t>
            </a:r>
            <a:r>
              <a:rPr lang="en-US" sz="5400" dirty="0"/>
              <a:t>/</a:t>
            </a:r>
            <a:r>
              <a:rPr lang="be-BY" sz="5400" dirty="0"/>
              <a:t>З</a:t>
            </a:r>
            <a:endParaRPr lang="ru-RU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F608F64-A12B-42C3-B755-2B5A44AC8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2564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9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8F579-5458-4472-A821-54007161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Оценки, тест, д</a:t>
            </a:r>
            <a:r>
              <a:rPr lang="en-US" dirty="0"/>
              <a:t>/</a:t>
            </a:r>
            <a:r>
              <a:rPr lang="ru-RU" dirty="0"/>
              <a:t>з (в телеграме)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9989B8-57CE-4EC0-8DC2-08C82D712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9464" y="1512276"/>
            <a:ext cx="5345724" cy="53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7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BB76-2923-475C-BBF5-8C936245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3A86C9C-B3AE-44CB-AE57-3DFA4B290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604774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53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28D50-B9E1-4C56-8736-EC350FF8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Германии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B1F238-D5FD-4903-A7B1-F1A4F4779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487FF-C887-458B-B04F-42110F89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ноября 1918 г. – восстание моряков в Киле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Восстание в Киле: iskra0000 — LiveJournal">
            <a:extLst>
              <a:ext uri="{FF2B5EF4-FFF2-40B4-BE49-F238E27FC236}">
                <a16:creationId xmlns:a16="http://schemas.microsoft.com/office/drawing/2014/main" id="{0AE21314-C475-4A00-888C-E2872B44C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36858"/>
            <a:ext cx="7214616" cy="53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8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92FE0-506B-4879-B66D-01D435FF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 ноября 1918 г. – революция в Германии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9 ноября 1918 года в Германии началась Ноябрьская революция, в результате  которой была свергнута монархия и установлена буржуазно-парламентская  республика | КПУ">
            <a:extLst>
              <a:ext uri="{FF2B5EF4-FFF2-40B4-BE49-F238E27FC236}">
                <a16:creationId xmlns:a16="http://schemas.microsoft.com/office/drawing/2014/main" id="{F71D5A2A-C97F-4CE9-9D45-0E27E3CF5A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70534"/>
            <a:ext cx="7214616" cy="46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3CE6C-ABE0-4E3C-8B59-BCA1BEB3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ноября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1918 г. –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Компьенское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перемирие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пол, человек, ресторан&#10;&#10;Автоматически созданное описание">
            <a:extLst>
              <a:ext uri="{FF2B5EF4-FFF2-40B4-BE49-F238E27FC236}">
                <a16:creationId xmlns:a16="http://schemas.microsoft.com/office/drawing/2014/main" id="{334945C1-242A-4D6F-99E8-F190D5322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61516"/>
            <a:ext cx="7214616" cy="47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0F89967-B1CC-4917-A923-BA722F22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Карл Либкнехт и Роза Люксембург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03DB41-7B7F-4A55-BB00-F3D54383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/>
              <a:t>В </a:t>
            </a:r>
            <a:r>
              <a:rPr lang="en-US" sz="1500" dirty="0" err="1"/>
              <a:t>декабре</a:t>
            </a:r>
            <a:r>
              <a:rPr lang="en-US" sz="1500" dirty="0"/>
              <a:t> 1918 г. </a:t>
            </a:r>
            <a:r>
              <a:rPr lang="en-US" sz="1500" dirty="0" err="1"/>
              <a:t>революционно</a:t>
            </a:r>
            <a:r>
              <a:rPr lang="en-US" sz="1500" dirty="0"/>
              <a:t> </a:t>
            </a:r>
            <a:r>
              <a:rPr lang="en-US" sz="1500" dirty="0" err="1"/>
              <a:t>настроенные</a:t>
            </a:r>
            <a:r>
              <a:rPr lang="en-US" sz="1500" dirty="0"/>
              <a:t> </a:t>
            </a:r>
            <a:r>
              <a:rPr lang="en-US" sz="1500" dirty="0" err="1"/>
              <a:t>левые</a:t>
            </a:r>
            <a:r>
              <a:rPr lang="en-US" sz="1500" dirty="0"/>
              <a:t> </a:t>
            </a:r>
            <a:r>
              <a:rPr lang="en-US" sz="1500" dirty="0" err="1"/>
              <a:t>социал-демократы</a:t>
            </a:r>
            <a:r>
              <a:rPr lang="en-US" sz="1500" dirty="0"/>
              <a:t> </a:t>
            </a:r>
            <a:r>
              <a:rPr lang="en-US" sz="1500" dirty="0" err="1"/>
              <a:t>образовали</a:t>
            </a:r>
            <a:r>
              <a:rPr lang="en-US" sz="1500" dirty="0"/>
              <a:t> </a:t>
            </a:r>
            <a:r>
              <a:rPr lang="en-US" sz="1500" dirty="0" err="1"/>
              <a:t>Коммунистическую</a:t>
            </a:r>
            <a:r>
              <a:rPr lang="en-US" sz="1500" dirty="0"/>
              <a:t> </a:t>
            </a:r>
            <a:r>
              <a:rPr lang="en-US" sz="1500" dirty="0" err="1"/>
              <a:t>партию</a:t>
            </a:r>
            <a:r>
              <a:rPr lang="en-US" sz="1500" dirty="0"/>
              <a:t> </a:t>
            </a:r>
            <a:r>
              <a:rPr lang="en-US" sz="1500" dirty="0" err="1"/>
              <a:t>Германии</a:t>
            </a:r>
            <a:r>
              <a:rPr lang="en-US" sz="1500" dirty="0"/>
              <a:t> (КПГ). </a:t>
            </a:r>
            <a:r>
              <a:rPr lang="en-US" sz="1500" dirty="0" err="1"/>
              <a:t>Ее</a:t>
            </a:r>
            <a:r>
              <a:rPr lang="en-US" sz="1500" dirty="0"/>
              <a:t> </a:t>
            </a:r>
            <a:r>
              <a:rPr lang="en-US" sz="1500" dirty="0" err="1"/>
              <a:t>сторонники</a:t>
            </a:r>
            <a:r>
              <a:rPr lang="en-US" sz="1500" dirty="0"/>
              <a:t> </a:t>
            </a:r>
            <a:r>
              <a:rPr lang="en-US" sz="1500" dirty="0" err="1"/>
              <a:t>выступали</a:t>
            </a:r>
            <a:r>
              <a:rPr lang="en-US" sz="1500" dirty="0"/>
              <a:t> </a:t>
            </a:r>
            <a:r>
              <a:rPr lang="en-US" sz="1500" dirty="0" err="1"/>
              <a:t>за</a:t>
            </a:r>
            <a:r>
              <a:rPr lang="en-US" sz="1500" dirty="0"/>
              <a:t> </a:t>
            </a:r>
            <a:r>
              <a:rPr lang="en-US" sz="1500" dirty="0" err="1"/>
              <a:t>насильственные</a:t>
            </a:r>
            <a:r>
              <a:rPr lang="en-US" sz="1500" dirty="0"/>
              <a:t> </a:t>
            </a:r>
            <a:r>
              <a:rPr lang="en-US" sz="1500" dirty="0" err="1"/>
              <a:t>методы</a:t>
            </a:r>
            <a:r>
              <a:rPr lang="en-US" sz="1500" dirty="0"/>
              <a:t> </a:t>
            </a:r>
            <a:r>
              <a:rPr lang="en-US" sz="1500" dirty="0" err="1"/>
              <a:t>борьбы</a:t>
            </a:r>
            <a:r>
              <a:rPr lang="en-US" sz="1500" dirty="0"/>
              <a:t> и </a:t>
            </a:r>
            <a:r>
              <a:rPr lang="en-US" sz="1500" dirty="0" err="1"/>
              <a:t>установление</a:t>
            </a:r>
            <a:r>
              <a:rPr lang="en-US" sz="1500" dirty="0"/>
              <a:t> </a:t>
            </a:r>
            <a:r>
              <a:rPr lang="en-US" sz="1500" dirty="0" err="1"/>
              <a:t>диктатуры</a:t>
            </a:r>
            <a:r>
              <a:rPr lang="en-US" sz="1500" dirty="0"/>
              <a:t> </a:t>
            </a:r>
            <a:r>
              <a:rPr lang="en-US" sz="1500" dirty="0" err="1"/>
              <a:t>пролетариата</a:t>
            </a:r>
            <a:r>
              <a:rPr lang="en-US" sz="1500" dirty="0"/>
              <a:t>. </a:t>
            </a:r>
            <a:r>
              <a:rPr lang="en-US" sz="1500" dirty="0" err="1"/>
              <a:t>Разногласия</a:t>
            </a:r>
            <a:r>
              <a:rPr lang="en-US" sz="1500" dirty="0"/>
              <a:t> </a:t>
            </a:r>
            <a:r>
              <a:rPr lang="en-US" sz="1500" dirty="0" err="1"/>
              <a:t>между</a:t>
            </a:r>
            <a:r>
              <a:rPr lang="en-US" sz="1500" dirty="0"/>
              <a:t> </a:t>
            </a:r>
            <a:r>
              <a:rPr lang="en-US" sz="1500" dirty="0" err="1"/>
              <a:t>левыми</a:t>
            </a:r>
            <a:r>
              <a:rPr lang="en-US" sz="1500" dirty="0"/>
              <a:t> и </a:t>
            </a:r>
            <a:r>
              <a:rPr lang="en-US" sz="1500" dirty="0" err="1"/>
              <a:t>правыми</a:t>
            </a:r>
            <a:r>
              <a:rPr lang="en-US" sz="1500" dirty="0"/>
              <a:t> </a:t>
            </a:r>
            <a:r>
              <a:rPr lang="en-US" sz="1500" dirty="0" err="1"/>
              <a:t>достигли</a:t>
            </a:r>
            <a:r>
              <a:rPr lang="en-US" sz="1500" dirty="0"/>
              <a:t> </a:t>
            </a:r>
            <a:r>
              <a:rPr lang="en-US" sz="1500" dirty="0" err="1"/>
              <a:t>наибольшей</a:t>
            </a:r>
            <a:r>
              <a:rPr lang="en-US" sz="1500" dirty="0"/>
              <a:t> </a:t>
            </a:r>
            <a:r>
              <a:rPr lang="en-US" sz="1500" dirty="0" err="1"/>
              <a:t>остроты</a:t>
            </a:r>
            <a:r>
              <a:rPr lang="en-US" sz="1500" dirty="0"/>
              <a:t> в </a:t>
            </a:r>
            <a:r>
              <a:rPr lang="en-US" sz="1500" dirty="0" err="1"/>
              <a:t>период</a:t>
            </a:r>
            <a:r>
              <a:rPr lang="en-US" sz="1500" dirty="0"/>
              <a:t> </a:t>
            </a:r>
            <a:r>
              <a:rPr lang="en-US" sz="1500" dirty="0" err="1"/>
              <a:t>берлинского</a:t>
            </a:r>
            <a:r>
              <a:rPr lang="en-US" sz="1500" dirty="0"/>
              <a:t> </a:t>
            </a:r>
            <a:r>
              <a:rPr lang="en-US" sz="1500" dirty="0" err="1"/>
              <a:t>вооруженного</a:t>
            </a:r>
            <a:r>
              <a:rPr lang="en-US" sz="1500" dirty="0"/>
              <a:t> восстания в </a:t>
            </a:r>
            <a:r>
              <a:rPr lang="en-US" sz="1500" dirty="0" err="1"/>
              <a:t>январе</a:t>
            </a:r>
            <a:r>
              <a:rPr lang="en-US" sz="1500" dirty="0"/>
              <a:t> 1919 г. </a:t>
            </a:r>
            <a:r>
              <a:rPr lang="en-US" sz="1500" dirty="0" err="1"/>
              <a:t>Правительство</a:t>
            </a:r>
            <a:r>
              <a:rPr lang="en-US" sz="1500" dirty="0"/>
              <a:t> </a:t>
            </a:r>
            <a:r>
              <a:rPr lang="en-US" sz="1500" dirty="0" err="1"/>
              <a:t>Эберта</a:t>
            </a:r>
            <a:r>
              <a:rPr lang="en-US" sz="1500" dirty="0"/>
              <a:t> </a:t>
            </a:r>
            <a:r>
              <a:rPr lang="en-US" sz="1500" dirty="0" err="1"/>
              <a:t>подавило</a:t>
            </a:r>
            <a:r>
              <a:rPr lang="en-US" sz="1500" dirty="0"/>
              <a:t> </a:t>
            </a:r>
            <a:r>
              <a:rPr lang="en-US" sz="1500" dirty="0" err="1"/>
              <a:t>восстание</a:t>
            </a:r>
            <a:r>
              <a:rPr lang="en-US" sz="1500" dirty="0"/>
              <a:t>, </a:t>
            </a:r>
            <a:r>
              <a:rPr lang="en-US" sz="1500" dirty="0" err="1"/>
              <a:t>жестоко</a:t>
            </a:r>
            <a:r>
              <a:rPr lang="en-US" sz="1500" dirty="0"/>
              <a:t> </a:t>
            </a:r>
            <a:r>
              <a:rPr lang="en-US" sz="1500" dirty="0" err="1"/>
              <a:t>расправившись</a:t>
            </a:r>
            <a:r>
              <a:rPr lang="en-US" sz="1500" dirty="0"/>
              <a:t> с </a:t>
            </a:r>
            <a:r>
              <a:rPr lang="en-US" sz="1500" dirty="0" err="1"/>
              <a:t>коммунистами</a:t>
            </a:r>
            <a:r>
              <a:rPr lang="en-US" sz="1500" dirty="0"/>
              <a:t>. </a:t>
            </a:r>
            <a:r>
              <a:rPr lang="en-US" sz="1500" dirty="0" err="1"/>
              <a:t>Их</a:t>
            </a:r>
            <a:r>
              <a:rPr lang="en-US" sz="1500" dirty="0"/>
              <a:t> </a:t>
            </a:r>
            <a:r>
              <a:rPr lang="en-US" sz="1500" dirty="0" err="1"/>
              <a:t>лидеры</a:t>
            </a:r>
            <a:r>
              <a:rPr lang="en-US" sz="1500" dirty="0"/>
              <a:t> </a:t>
            </a:r>
            <a:r>
              <a:rPr lang="en-US" sz="1500" dirty="0" err="1"/>
              <a:t>Карл</a:t>
            </a:r>
            <a:r>
              <a:rPr lang="en-US" sz="1500" dirty="0"/>
              <a:t> </a:t>
            </a:r>
            <a:r>
              <a:rPr lang="en-US" sz="1500" dirty="0" err="1"/>
              <a:t>Либкнехт</a:t>
            </a:r>
            <a:r>
              <a:rPr lang="en-US" sz="1500" dirty="0"/>
              <a:t> и </a:t>
            </a:r>
            <a:r>
              <a:rPr lang="en-US" sz="1500" dirty="0" err="1"/>
              <a:t>Роза</a:t>
            </a:r>
            <a:r>
              <a:rPr lang="en-US" sz="1500" dirty="0"/>
              <a:t> </a:t>
            </a:r>
            <a:r>
              <a:rPr lang="en-US" sz="1500" dirty="0" err="1"/>
              <a:t>Люксембург</a:t>
            </a:r>
            <a:r>
              <a:rPr lang="en-US" sz="1500" dirty="0"/>
              <a:t> </a:t>
            </a:r>
            <a:r>
              <a:rPr lang="en-US" sz="1500" dirty="0" err="1"/>
              <a:t>были</a:t>
            </a:r>
            <a:r>
              <a:rPr lang="en-US" sz="1500" dirty="0"/>
              <a:t> </a:t>
            </a:r>
            <a:r>
              <a:rPr lang="en-US" sz="1500" dirty="0" err="1"/>
              <a:t>убиты</a:t>
            </a:r>
            <a:r>
              <a:rPr lang="en-US" sz="1500" dirty="0"/>
              <a:t>.</a:t>
            </a:r>
          </a:p>
        </p:txBody>
      </p:sp>
      <p:pic>
        <p:nvPicPr>
          <p:cNvPr id="3074" name="Picture 2" descr="Почему убийство Розы Люксембург и Карла Либкнехта осталось безнаказанным |  Культура и стиль жизни в Германии и Европе | DW | 15.01.2019">
            <a:extLst>
              <a:ext uri="{FF2B5EF4-FFF2-40B4-BE49-F238E27FC236}">
                <a16:creationId xmlns:a16="http://schemas.microsoft.com/office/drawing/2014/main" id="{C80C3938-CD7F-4700-B8C2-C99EA3CDD3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8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750E4-5E80-4CAF-A3A7-3FA9F769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Веймарская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республика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31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июля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1919 г. </a:t>
            </a:r>
          </a:p>
        </p:txBody>
      </p:sp>
      <p:sp>
        <p:nvSpPr>
          <p:cNvPr id="410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Веймарская республика — Википедия">
            <a:extLst>
              <a:ext uri="{FF2B5EF4-FFF2-40B4-BE49-F238E27FC236}">
                <a16:creationId xmlns:a16="http://schemas.microsoft.com/office/drawing/2014/main" id="{D2FF7B9C-FC3B-4F3A-B064-814EB1D99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528" y="640080"/>
            <a:ext cx="611615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31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344</Words>
  <Application>Microsoft Office PowerPoint</Application>
  <PresentationFormat>Широкоэкранный</PresentationFormat>
  <Paragraphs>47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§ 3. Западная Европа и США в 1918—1929 гг.   </vt:lpstr>
      <vt:lpstr>Проверка Д/З</vt:lpstr>
      <vt:lpstr>План урока</vt:lpstr>
      <vt:lpstr>1. Революция в Германии</vt:lpstr>
      <vt:lpstr>4 ноября 1918 г. – восстание моряков в Киле</vt:lpstr>
      <vt:lpstr>9 ноября 1918 г. – революция в Германии</vt:lpstr>
      <vt:lpstr>11 ноября 1918 г. – Компьенское перемирие</vt:lpstr>
      <vt:lpstr>Карл Либкнехт и Роза Люксембург</vt:lpstr>
      <vt:lpstr>Веймарская республика – 31 июля 1919 г. </vt:lpstr>
      <vt:lpstr>Революция в других странах Европы</vt:lpstr>
      <vt:lpstr>2. Возникновение фашизма</vt:lpstr>
      <vt:lpstr>Муссолини</vt:lpstr>
      <vt:lpstr>Поход на Рим 1922 г.</vt:lpstr>
      <vt:lpstr>Основные идеи</vt:lpstr>
      <vt:lpstr>Адольф Гитлер</vt:lpstr>
      <vt:lpstr>Основные идеи</vt:lpstr>
      <vt:lpstr>3. Западне страны и США в 20-е гг.</vt:lpstr>
      <vt:lpstr>Основные особенности</vt:lpstr>
      <vt:lpstr>4. Международные отношения</vt:lpstr>
      <vt:lpstr>1922 г. – Рапальский договор между Германий и СССР</vt:lpstr>
      <vt:lpstr>1925 г. – Локарнские договоры</vt:lpstr>
      <vt:lpstr>Контроль знаний</vt:lpstr>
      <vt:lpstr>Д/З</vt:lpstr>
      <vt:lpstr> Оценки, тест, д/з (в телеграме)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3. Западная Европа и США в 1918—1929 гг.   </dc:title>
  <dc:creator>Роман Жигалов</dc:creator>
  <cp:lastModifiedBy>Роман Жигалов</cp:lastModifiedBy>
  <cp:revision>1</cp:revision>
  <dcterms:created xsi:type="dcterms:W3CDTF">2021-09-11T12:03:44Z</dcterms:created>
  <dcterms:modified xsi:type="dcterms:W3CDTF">2021-09-11T13:23:06Z</dcterms:modified>
</cp:coreProperties>
</file>