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0" r:id="rId11"/>
    <p:sldId id="267" r:id="rId12"/>
    <p:sldId id="268" r:id="rId13"/>
    <p:sldId id="269" r:id="rId14"/>
    <p:sldId id="270" r:id="rId15"/>
    <p:sldId id="271" r:id="rId16"/>
    <p:sldId id="272" r:id="rId17"/>
    <p:sldId id="26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41E1F6-0F64-48C3-BB49-78C7A093FD03}" v="22" dt="2021-07-31T18:54:40.2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B441E1F6-0F64-48C3-BB49-78C7A093FD03}"/>
    <pc:docChg chg="undo custSel addSld modSld">
      <pc:chgData name="Roman Zhigalov" userId="1f97e9fdf7779aa5" providerId="LiveId" clId="{B441E1F6-0F64-48C3-BB49-78C7A093FD03}" dt="2021-07-31T18:55:01.813" v="1557" actId="122"/>
      <pc:docMkLst>
        <pc:docMk/>
      </pc:docMkLst>
      <pc:sldChg chg="modSp new mod">
        <pc:chgData name="Roman Zhigalov" userId="1f97e9fdf7779aa5" providerId="LiveId" clId="{B441E1F6-0F64-48C3-BB49-78C7A093FD03}" dt="2021-07-31T18:20:28.414" v="4" actId="27636"/>
        <pc:sldMkLst>
          <pc:docMk/>
          <pc:sldMk cId="3165159585" sldId="256"/>
        </pc:sldMkLst>
        <pc:spChg chg="mod">
          <ac:chgData name="Roman Zhigalov" userId="1f97e9fdf7779aa5" providerId="LiveId" clId="{B441E1F6-0F64-48C3-BB49-78C7A093FD03}" dt="2021-07-31T18:20:28.414" v="4" actId="27636"/>
          <ac:spMkLst>
            <pc:docMk/>
            <pc:sldMk cId="3165159585" sldId="256"/>
            <ac:spMk id="2" creationId="{5479F621-7A75-48EC-9A0C-08E407F08E06}"/>
          </ac:spMkLst>
        </pc:spChg>
      </pc:sldChg>
      <pc:sldChg chg="modSp new mod">
        <pc:chgData name="Roman Zhigalov" userId="1f97e9fdf7779aa5" providerId="LiveId" clId="{B441E1F6-0F64-48C3-BB49-78C7A093FD03}" dt="2021-07-31T18:22:40.088" v="30" actId="122"/>
        <pc:sldMkLst>
          <pc:docMk/>
          <pc:sldMk cId="2682667223" sldId="257"/>
        </pc:sldMkLst>
        <pc:spChg chg="mod">
          <ac:chgData name="Roman Zhigalov" userId="1f97e9fdf7779aa5" providerId="LiveId" clId="{B441E1F6-0F64-48C3-BB49-78C7A093FD03}" dt="2021-07-31T18:22:40.088" v="30" actId="122"/>
          <ac:spMkLst>
            <pc:docMk/>
            <pc:sldMk cId="2682667223" sldId="257"/>
            <ac:spMk id="2" creationId="{7AD8F5B4-0C69-4FB2-A694-9DC93F1EC9D4}"/>
          </ac:spMkLst>
        </pc:spChg>
      </pc:sldChg>
      <pc:sldChg chg="addSp modSp new mod setBg">
        <pc:chgData name="Roman Zhigalov" userId="1f97e9fdf7779aa5" providerId="LiveId" clId="{B441E1F6-0F64-48C3-BB49-78C7A093FD03}" dt="2021-07-31T18:26:20.238" v="162" actId="26606"/>
        <pc:sldMkLst>
          <pc:docMk/>
          <pc:sldMk cId="2761302167" sldId="258"/>
        </pc:sldMkLst>
        <pc:spChg chg="mod">
          <ac:chgData name="Roman Zhigalov" userId="1f97e9fdf7779aa5" providerId="LiveId" clId="{B441E1F6-0F64-48C3-BB49-78C7A093FD03}" dt="2021-07-31T18:26:20.238" v="162" actId="26606"/>
          <ac:spMkLst>
            <pc:docMk/>
            <pc:sldMk cId="2761302167" sldId="258"/>
            <ac:spMk id="2" creationId="{A116049D-88C2-4894-93C4-2D3D445F3073}"/>
          </ac:spMkLst>
        </pc:spChg>
        <pc:spChg chg="mod">
          <ac:chgData name="Roman Zhigalov" userId="1f97e9fdf7779aa5" providerId="LiveId" clId="{B441E1F6-0F64-48C3-BB49-78C7A093FD03}" dt="2021-07-31T18:26:20.238" v="162" actId="26606"/>
          <ac:spMkLst>
            <pc:docMk/>
            <pc:sldMk cId="2761302167" sldId="258"/>
            <ac:spMk id="3" creationId="{784AEEFD-45EC-4B5D-92A2-8C6E5C96E4C7}"/>
          </ac:spMkLst>
        </pc:spChg>
        <pc:spChg chg="add">
          <ac:chgData name="Roman Zhigalov" userId="1f97e9fdf7779aa5" providerId="LiveId" clId="{B441E1F6-0F64-48C3-BB49-78C7A093FD03}" dt="2021-07-31T18:26:20.238" v="162" actId="26606"/>
          <ac:spMkLst>
            <pc:docMk/>
            <pc:sldMk cId="2761302167" sldId="258"/>
            <ac:spMk id="9" creationId="{F13C74B1-5B17-4795-BED0-7140497B445A}"/>
          </ac:spMkLst>
        </pc:spChg>
        <pc:spChg chg="add">
          <ac:chgData name="Roman Zhigalov" userId="1f97e9fdf7779aa5" providerId="LiveId" clId="{B441E1F6-0F64-48C3-BB49-78C7A093FD03}" dt="2021-07-31T18:26:20.238" v="162" actId="26606"/>
          <ac:spMkLst>
            <pc:docMk/>
            <pc:sldMk cId="2761302167" sldId="258"/>
            <ac:spMk id="11" creationId="{D4974D33-8DC5-464E-8C6D-BE58F0669C17}"/>
          </ac:spMkLst>
        </pc:spChg>
        <pc:picChg chg="add">
          <ac:chgData name="Roman Zhigalov" userId="1f97e9fdf7779aa5" providerId="LiveId" clId="{B441E1F6-0F64-48C3-BB49-78C7A093FD03}" dt="2021-07-31T18:26:20.238" v="162" actId="26606"/>
          <ac:picMkLst>
            <pc:docMk/>
            <pc:sldMk cId="2761302167" sldId="258"/>
            <ac:picMk id="5" creationId="{62CF0A23-F543-4DCF-86CB-93708E0A2E44}"/>
          </ac:picMkLst>
        </pc:picChg>
      </pc:sldChg>
      <pc:sldChg chg="addSp delSp modSp new mod setBg">
        <pc:chgData name="Roman Zhigalov" userId="1f97e9fdf7779aa5" providerId="LiveId" clId="{B441E1F6-0F64-48C3-BB49-78C7A093FD03}" dt="2021-07-31T18:26:31.105" v="167" actId="26606"/>
        <pc:sldMkLst>
          <pc:docMk/>
          <pc:sldMk cId="3446246275" sldId="259"/>
        </pc:sldMkLst>
        <pc:spChg chg="mod">
          <ac:chgData name="Roman Zhigalov" userId="1f97e9fdf7779aa5" providerId="LiveId" clId="{B441E1F6-0F64-48C3-BB49-78C7A093FD03}" dt="2021-07-31T18:26:31.105" v="167" actId="26606"/>
          <ac:spMkLst>
            <pc:docMk/>
            <pc:sldMk cId="3446246275" sldId="259"/>
            <ac:spMk id="2" creationId="{39D41DD0-F7A1-4D8A-8AE3-37E82776E0BD}"/>
          </ac:spMkLst>
        </pc:spChg>
        <pc:spChg chg="mod">
          <ac:chgData name="Roman Zhigalov" userId="1f97e9fdf7779aa5" providerId="LiveId" clId="{B441E1F6-0F64-48C3-BB49-78C7A093FD03}" dt="2021-07-31T18:26:31.105" v="167" actId="26606"/>
          <ac:spMkLst>
            <pc:docMk/>
            <pc:sldMk cId="3446246275" sldId="259"/>
            <ac:spMk id="3" creationId="{163E2AF4-671B-4F45-BFFF-912F2D6793E9}"/>
          </ac:spMkLst>
        </pc:spChg>
        <pc:spChg chg="add del">
          <ac:chgData name="Roman Zhigalov" userId="1f97e9fdf7779aa5" providerId="LiveId" clId="{B441E1F6-0F64-48C3-BB49-78C7A093FD03}" dt="2021-07-31T18:26:31.090" v="166" actId="26606"/>
          <ac:spMkLst>
            <pc:docMk/>
            <pc:sldMk cId="3446246275" sldId="259"/>
            <ac:spMk id="8" creationId="{943CAA20-3569-4189-9E48-239A229A86CA}"/>
          </ac:spMkLst>
        </pc:spChg>
        <pc:spChg chg="add del">
          <ac:chgData name="Roman Zhigalov" userId="1f97e9fdf7779aa5" providerId="LiveId" clId="{B441E1F6-0F64-48C3-BB49-78C7A093FD03}" dt="2021-07-31T18:26:31.090" v="166" actId="26606"/>
          <ac:spMkLst>
            <pc:docMk/>
            <pc:sldMk cId="3446246275" sldId="259"/>
            <ac:spMk id="10" creationId="{DA542B6D-E775-4832-91DC-2D20F857813A}"/>
          </ac:spMkLst>
        </pc:spChg>
        <pc:spChg chg="add">
          <ac:chgData name="Roman Zhigalov" userId="1f97e9fdf7779aa5" providerId="LiveId" clId="{B441E1F6-0F64-48C3-BB49-78C7A093FD03}" dt="2021-07-31T18:26:31.105" v="167" actId="26606"/>
          <ac:spMkLst>
            <pc:docMk/>
            <pc:sldMk cId="3446246275" sldId="259"/>
            <ac:spMk id="12" creationId="{871AEA07-1E14-44B4-8E55-64EF049CD66F}"/>
          </ac:spMkLst>
        </pc:spChg>
        <pc:spChg chg="add">
          <ac:chgData name="Roman Zhigalov" userId="1f97e9fdf7779aa5" providerId="LiveId" clId="{B441E1F6-0F64-48C3-BB49-78C7A093FD03}" dt="2021-07-31T18:26:31.105" v="167" actId="26606"/>
          <ac:spMkLst>
            <pc:docMk/>
            <pc:sldMk cId="3446246275" sldId="259"/>
            <ac:spMk id="13" creationId="{4522B21E-B2B9-4C72-9A71-C87EFD137480}"/>
          </ac:spMkLst>
        </pc:spChg>
        <pc:spChg chg="add">
          <ac:chgData name="Roman Zhigalov" userId="1f97e9fdf7779aa5" providerId="LiveId" clId="{B441E1F6-0F64-48C3-BB49-78C7A093FD03}" dt="2021-07-31T18:26:31.105" v="167" actId="26606"/>
          <ac:spMkLst>
            <pc:docMk/>
            <pc:sldMk cId="3446246275" sldId="259"/>
            <ac:spMk id="15" creationId="{5EB7D2A2-F448-44D4-938C-DC84CBCB3B1E}"/>
          </ac:spMkLst>
        </pc:spChg>
        <pc:cxnChg chg="add">
          <ac:chgData name="Roman Zhigalov" userId="1f97e9fdf7779aa5" providerId="LiveId" clId="{B441E1F6-0F64-48C3-BB49-78C7A093FD03}" dt="2021-07-31T18:26:31.105" v="167" actId="26606"/>
          <ac:cxnSpMkLst>
            <pc:docMk/>
            <pc:sldMk cId="3446246275" sldId="259"/>
            <ac:cxnSpMk id="14" creationId="{F7C8EA93-3210-4C62-99E9-153C275E3A87}"/>
          </ac:cxnSpMkLst>
        </pc:cxnChg>
      </pc:sldChg>
      <pc:sldChg chg="addSp modSp new mod setBg">
        <pc:chgData name="Roman Zhigalov" userId="1f97e9fdf7779aa5" providerId="LiveId" clId="{B441E1F6-0F64-48C3-BB49-78C7A093FD03}" dt="2021-07-31T18:26:42.383" v="170" actId="26606"/>
        <pc:sldMkLst>
          <pc:docMk/>
          <pc:sldMk cId="2838986189" sldId="260"/>
        </pc:sldMkLst>
        <pc:spChg chg="mod">
          <ac:chgData name="Roman Zhigalov" userId="1f97e9fdf7779aa5" providerId="LiveId" clId="{B441E1F6-0F64-48C3-BB49-78C7A093FD03}" dt="2021-07-31T18:26:42.383" v="170" actId="26606"/>
          <ac:spMkLst>
            <pc:docMk/>
            <pc:sldMk cId="2838986189" sldId="260"/>
            <ac:spMk id="2" creationId="{653ED443-74A4-46C3-B7A3-B005DC91D6EC}"/>
          </ac:spMkLst>
        </pc:spChg>
        <pc:spChg chg="mod">
          <ac:chgData name="Roman Zhigalov" userId="1f97e9fdf7779aa5" providerId="LiveId" clId="{B441E1F6-0F64-48C3-BB49-78C7A093FD03}" dt="2021-07-31T18:26:42.383" v="170" actId="26606"/>
          <ac:spMkLst>
            <pc:docMk/>
            <pc:sldMk cId="2838986189" sldId="260"/>
            <ac:spMk id="3" creationId="{EE7D2E26-76A6-41FE-ADB4-298845CB50A4}"/>
          </ac:spMkLst>
        </pc:spChg>
        <pc:spChg chg="add">
          <ac:chgData name="Roman Zhigalov" userId="1f97e9fdf7779aa5" providerId="LiveId" clId="{B441E1F6-0F64-48C3-BB49-78C7A093FD03}" dt="2021-07-31T18:26:42.383" v="170" actId="26606"/>
          <ac:spMkLst>
            <pc:docMk/>
            <pc:sldMk cId="2838986189" sldId="260"/>
            <ac:spMk id="8" creationId="{4522B21E-B2B9-4C72-9A71-C87EFD137480}"/>
          </ac:spMkLst>
        </pc:spChg>
        <pc:spChg chg="add">
          <ac:chgData name="Roman Zhigalov" userId="1f97e9fdf7779aa5" providerId="LiveId" clId="{B441E1F6-0F64-48C3-BB49-78C7A093FD03}" dt="2021-07-31T18:26:42.383" v="170" actId="26606"/>
          <ac:spMkLst>
            <pc:docMk/>
            <pc:sldMk cId="2838986189" sldId="260"/>
            <ac:spMk id="10" creationId="{5EB7D2A2-F448-44D4-938C-DC84CBCB3B1E}"/>
          </ac:spMkLst>
        </pc:spChg>
        <pc:spChg chg="add">
          <ac:chgData name="Roman Zhigalov" userId="1f97e9fdf7779aa5" providerId="LiveId" clId="{B441E1F6-0F64-48C3-BB49-78C7A093FD03}" dt="2021-07-31T18:26:42.383" v="170" actId="26606"/>
          <ac:spMkLst>
            <pc:docMk/>
            <pc:sldMk cId="2838986189" sldId="260"/>
            <ac:spMk id="12" creationId="{871AEA07-1E14-44B4-8E55-64EF049CD66F}"/>
          </ac:spMkLst>
        </pc:spChg>
        <pc:cxnChg chg="add">
          <ac:chgData name="Roman Zhigalov" userId="1f97e9fdf7779aa5" providerId="LiveId" clId="{B441E1F6-0F64-48C3-BB49-78C7A093FD03}" dt="2021-07-31T18:26:42.383" v="170" actId="26606"/>
          <ac:cxnSpMkLst>
            <pc:docMk/>
            <pc:sldMk cId="2838986189" sldId="260"/>
            <ac:cxnSpMk id="14" creationId="{F7C8EA93-3210-4C62-99E9-153C275E3A87}"/>
          </ac:cxnSpMkLst>
        </pc:cxnChg>
      </pc:sldChg>
      <pc:sldChg chg="addSp modSp new mod setBg">
        <pc:chgData name="Roman Zhigalov" userId="1f97e9fdf7779aa5" providerId="LiveId" clId="{B441E1F6-0F64-48C3-BB49-78C7A093FD03}" dt="2021-07-31T18:26:54.706" v="173" actId="26606"/>
        <pc:sldMkLst>
          <pc:docMk/>
          <pc:sldMk cId="406599583" sldId="261"/>
        </pc:sldMkLst>
        <pc:spChg chg="mod">
          <ac:chgData name="Roman Zhigalov" userId="1f97e9fdf7779aa5" providerId="LiveId" clId="{B441E1F6-0F64-48C3-BB49-78C7A093FD03}" dt="2021-07-31T18:26:54.706" v="173" actId="26606"/>
          <ac:spMkLst>
            <pc:docMk/>
            <pc:sldMk cId="406599583" sldId="261"/>
            <ac:spMk id="2" creationId="{3A22CD8C-E854-489D-AA3D-77C069A815AA}"/>
          </ac:spMkLst>
        </pc:spChg>
        <pc:spChg chg="mod">
          <ac:chgData name="Roman Zhigalov" userId="1f97e9fdf7779aa5" providerId="LiveId" clId="{B441E1F6-0F64-48C3-BB49-78C7A093FD03}" dt="2021-07-31T18:26:54.706" v="173" actId="26606"/>
          <ac:spMkLst>
            <pc:docMk/>
            <pc:sldMk cId="406599583" sldId="261"/>
            <ac:spMk id="3" creationId="{6597E148-6EBC-442B-964F-08903793EBCC}"/>
          </ac:spMkLst>
        </pc:spChg>
        <pc:spChg chg="add">
          <ac:chgData name="Roman Zhigalov" userId="1f97e9fdf7779aa5" providerId="LiveId" clId="{B441E1F6-0F64-48C3-BB49-78C7A093FD03}" dt="2021-07-31T18:26:54.706" v="173" actId="26606"/>
          <ac:spMkLst>
            <pc:docMk/>
            <pc:sldMk cId="406599583" sldId="261"/>
            <ac:spMk id="8" creationId="{4522B21E-B2B9-4C72-9A71-C87EFD137480}"/>
          </ac:spMkLst>
        </pc:spChg>
        <pc:spChg chg="add">
          <ac:chgData name="Roman Zhigalov" userId="1f97e9fdf7779aa5" providerId="LiveId" clId="{B441E1F6-0F64-48C3-BB49-78C7A093FD03}" dt="2021-07-31T18:26:54.706" v="173" actId="26606"/>
          <ac:spMkLst>
            <pc:docMk/>
            <pc:sldMk cId="406599583" sldId="261"/>
            <ac:spMk id="10" creationId="{5EB7D2A2-F448-44D4-938C-DC84CBCB3B1E}"/>
          </ac:spMkLst>
        </pc:spChg>
        <pc:spChg chg="add">
          <ac:chgData name="Roman Zhigalov" userId="1f97e9fdf7779aa5" providerId="LiveId" clId="{B441E1F6-0F64-48C3-BB49-78C7A093FD03}" dt="2021-07-31T18:26:54.706" v="173" actId="26606"/>
          <ac:spMkLst>
            <pc:docMk/>
            <pc:sldMk cId="406599583" sldId="261"/>
            <ac:spMk id="12" creationId="{871AEA07-1E14-44B4-8E55-64EF049CD66F}"/>
          </ac:spMkLst>
        </pc:spChg>
        <pc:cxnChg chg="add">
          <ac:chgData name="Roman Zhigalov" userId="1f97e9fdf7779aa5" providerId="LiveId" clId="{B441E1F6-0F64-48C3-BB49-78C7A093FD03}" dt="2021-07-31T18:26:54.706" v="173" actId="26606"/>
          <ac:cxnSpMkLst>
            <pc:docMk/>
            <pc:sldMk cId="406599583" sldId="261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B441E1F6-0F64-48C3-BB49-78C7A093FD03}" dt="2021-07-31T18:34:59.438" v="675" actId="26606"/>
        <pc:sldMkLst>
          <pc:docMk/>
          <pc:sldMk cId="3642231815" sldId="262"/>
        </pc:sldMkLst>
        <pc:spChg chg="mod">
          <ac:chgData name="Roman Zhigalov" userId="1f97e9fdf7779aa5" providerId="LiveId" clId="{B441E1F6-0F64-48C3-BB49-78C7A093FD03}" dt="2021-07-31T18:34:59.438" v="675" actId="26606"/>
          <ac:spMkLst>
            <pc:docMk/>
            <pc:sldMk cId="3642231815" sldId="262"/>
            <ac:spMk id="2" creationId="{99FD4207-1BCA-411E-934E-9409C7D68B80}"/>
          </ac:spMkLst>
        </pc:spChg>
        <pc:spChg chg="del mod">
          <ac:chgData name="Roman Zhigalov" userId="1f97e9fdf7779aa5" providerId="LiveId" clId="{B441E1F6-0F64-48C3-BB49-78C7A093FD03}" dt="2021-07-31T18:34:59.438" v="675" actId="26606"/>
          <ac:spMkLst>
            <pc:docMk/>
            <pc:sldMk cId="3642231815" sldId="262"/>
            <ac:spMk id="3" creationId="{7622E65D-F292-4139-A6A9-44228326A902}"/>
          </ac:spMkLst>
        </pc:spChg>
        <pc:spChg chg="add del">
          <ac:chgData name="Roman Zhigalov" userId="1f97e9fdf7779aa5" providerId="LiveId" clId="{B441E1F6-0F64-48C3-BB49-78C7A093FD03}" dt="2021-07-31T18:34:59.387" v="674" actId="26606"/>
          <ac:spMkLst>
            <pc:docMk/>
            <pc:sldMk cId="3642231815" sldId="262"/>
            <ac:spMk id="8" creationId="{DBF61EA3-B236-439E-9C0B-340980D56BEE}"/>
          </ac:spMkLst>
        </pc:spChg>
        <pc:spChg chg="add">
          <ac:chgData name="Roman Zhigalov" userId="1f97e9fdf7779aa5" providerId="LiveId" clId="{B441E1F6-0F64-48C3-BB49-78C7A093FD03}" dt="2021-07-31T18:34:59.438" v="675" actId="26606"/>
          <ac:spMkLst>
            <pc:docMk/>
            <pc:sldMk cId="3642231815" sldId="262"/>
            <ac:spMk id="9" creationId="{2E442304-DDBD-4F7B-8017-36BCC863FB40}"/>
          </ac:spMkLst>
        </pc:spChg>
        <pc:spChg chg="add del">
          <ac:chgData name="Roman Zhigalov" userId="1f97e9fdf7779aa5" providerId="LiveId" clId="{B441E1F6-0F64-48C3-BB49-78C7A093FD03}" dt="2021-07-31T18:34:59.387" v="674" actId="26606"/>
          <ac:spMkLst>
            <pc:docMk/>
            <pc:sldMk cId="3642231815" sldId="262"/>
            <ac:spMk id="14" creationId="{E659831F-0D9A-4C63-9EBB-8435B85A440F}"/>
          </ac:spMkLst>
        </pc:spChg>
        <pc:spChg chg="add">
          <ac:chgData name="Roman Zhigalov" userId="1f97e9fdf7779aa5" providerId="LiveId" clId="{B441E1F6-0F64-48C3-BB49-78C7A093FD03}" dt="2021-07-31T18:34:59.438" v="675" actId="26606"/>
          <ac:spMkLst>
            <pc:docMk/>
            <pc:sldMk cId="3642231815" sldId="262"/>
            <ac:spMk id="16" creationId="{5E107275-3853-46FD-A241-DE4355A42675}"/>
          </ac:spMkLst>
        </pc:spChg>
        <pc:grpChg chg="add del">
          <ac:chgData name="Roman Zhigalov" userId="1f97e9fdf7779aa5" providerId="LiveId" clId="{B441E1F6-0F64-48C3-BB49-78C7A093FD03}" dt="2021-07-31T18:34:59.387" v="674" actId="26606"/>
          <ac:grpSpMkLst>
            <pc:docMk/>
            <pc:sldMk cId="3642231815" sldId="262"/>
            <ac:grpSpMk id="10" creationId="{28FAF094-D087-493F-8DF9-A486C2D6BBAA}"/>
          </ac:grpSpMkLst>
        </pc:grpChg>
        <pc:graphicFrameChg chg="add">
          <ac:chgData name="Roman Zhigalov" userId="1f97e9fdf7779aa5" providerId="LiveId" clId="{B441E1F6-0F64-48C3-BB49-78C7A093FD03}" dt="2021-07-31T18:34:59.438" v="675" actId="26606"/>
          <ac:graphicFrameMkLst>
            <pc:docMk/>
            <pc:sldMk cId="3642231815" sldId="262"/>
            <ac:graphicFrameMk id="5" creationId="{B4EEB2AC-933C-455A-87FD-FE2115D92079}"/>
          </ac:graphicFrameMkLst>
        </pc:graphicFrameChg>
      </pc:sldChg>
      <pc:sldChg chg="addSp delSp modSp new mod modClrScheme chgLayout">
        <pc:chgData name="Roman Zhigalov" userId="1f97e9fdf7779aa5" providerId="LiveId" clId="{B441E1F6-0F64-48C3-BB49-78C7A093FD03}" dt="2021-07-31T18:35:42.909" v="680" actId="14100"/>
        <pc:sldMkLst>
          <pc:docMk/>
          <pc:sldMk cId="679340123" sldId="263"/>
        </pc:sldMkLst>
        <pc:spChg chg="del">
          <ac:chgData name="Roman Zhigalov" userId="1f97e9fdf7779aa5" providerId="LiveId" clId="{B441E1F6-0F64-48C3-BB49-78C7A093FD03}" dt="2021-07-31T18:35:35.372" v="677" actId="700"/>
          <ac:spMkLst>
            <pc:docMk/>
            <pc:sldMk cId="679340123" sldId="263"/>
            <ac:spMk id="2" creationId="{E9CC3C2B-C174-496C-B3B5-88C5EB809F2F}"/>
          </ac:spMkLst>
        </pc:spChg>
        <pc:spChg chg="del">
          <ac:chgData name="Roman Zhigalov" userId="1f97e9fdf7779aa5" providerId="LiveId" clId="{B441E1F6-0F64-48C3-BB49-78C7A093FD03}" dt="2021-07-31T18:35:35.372" v="677" actId="700"/>
          <ac:spMkLst>
            <pc:docMk/>
            <pc:sldMk cId="679340123" sldId="263"/>
            <ac:spMk id="3" creationId="{419F6F7B-CEB1-4C6A-A780-48B4BD425F58}"/>
          </ac:spMkLst>
        </pc:spChg>
        <pc:picChg chg="add mod">
          <ac:chgData name="Roman Zhigalov" userId="1f97e9fdf7779aa5" providerId="LiveId" clId="{B441E1F6-0F64-48C3-BB49-78C7A093FD03}" dt="2021-07-31T18:35:42.909" v="680" actId="14100"/>
          <ac:picMkLst>
            <pc:docMk/>
            <pc:sldMk cId="679340123" sldId="263"/>
            <ac:picMk id="1026" creationId="{27DF02DB-F4D0-429C-97C1-D2DD3EF633BC}"/>
          </ac:picMkLst>
        </pc:picChg>
      </pc:sldChg>
      <pc:sldChg chg="addSp delSp modSp new mod setBg">
        <pc:chgData name="Roman Zhigalov" userId="1f97e9fdf7779aa5" providerId="LiveId" clId="{B441E1F6-0F64-48C3-BB49-78C7A093FD03}" dt="2021-07-31T18:36:55.248" v="995" actId="26606"/>
        <pc:sldMkLst>
          <pc:docMk/>
          <pc:sldMk cId="1024611706" sldId="264"/>
        </pc:sldMkLst>
        <pc:spChg chg="mod">
          <ac:chgData name="Roman Zhigalov" userId="1f97e9fdf7779aa5" providerId="LiveId" clId="{B441E1F6-0F64-48C3-BB49-78C7A093FD03}" dt="2021-07-31T18:36:55.248" v="995" actId="26606"/>
          <ac:spMkLst>
            <pc:docMk/>
            <pc:sldMk cId="1024611706" sldId="264"/>
            <ac:spMk id="2" creationId="{F2633D3B-2BEC-4851-8F70-7E894AC56D44}"/>
          </ac:spMkLst>
        </pc:spChg>
        <pc:spChg chg="del mod">
          <ac:chgData name="Roman Zhigalov" userId="1f97e9fdf7779aa5" providerId="LiveId" clId="{B441E1F6-0F64-48C3-BB49-78C7A093FD03}" dt="2021-07-31T18:36:55.248" v="995" actId="26606"/>
          <ac:spMkLst>
            <pc:docMk/>
            <pc:sldMk cId="1024611706" sldId="264"/>
            <ac:spMk id="3" creationId="{7730CCF1-915D-4CF5-9CF1-CD76B9E5FB72}"/>
          </ac:spMkLst>
        </pc:spChg>
        <pc:spChg chg="add">
          <ac:chgData name="Roman Zhigalov" userId="1f97e9fdf7779aa5" providerId="LiveId" clId="{B441E1F6-0F64-48C3-BB49-78C7A093FD03}" dt="2021-07-31T18:36:55.248" v="995" actId="26606"/>
          <ac:spMkLst>
            <pc:docMk/>
            <pc:sldMk cId="1024611706" sldId="264"/>
            <ac:spMk id="9" creationId="{2E442304-DDBD-4F7B-8017-36BCC863FB40}"/>
          </ac:spMkLst>
        </pc:spChg>
        <pc:spChg chg="add">
          <ac:chgData name="Roman Zhigalov" userId="1f97e9fdf7779aa5" providerId="LiveId" clId="{B441E1F6-0F64-48C3-BB49-78C7A093FD03}" dt="2021-07-31T18:36:55.248" v="995" actId="26606"/>
          <ac:spMkLst>
            <pc:docMk/>
            <pc:sldMk cId="1024611706" sldId="264"/>
            <ac:spMk id="11" creationId="{5E107275-3853-46FD-A241-DE4355A42675}"/>
          </ac:spMkLst>
        </pc:spChg>
        <pc:graphicFrameChg chg="add">
          <ac:chgData name="Roman Zhigalov" userId="1f97e9fdf7779aa5" providerId="LiveId" clId="{B441E1F6-0F64-48C3-BB49-78C7A093FD03}" dt="2021-07-31T18:36:55.248" v="995" actId="26606"/>
          <ac:graphicFrameMkLst>
            <pc:docMk/>
            <pc:sldMk cId="1024611706" sldId="264"/>
            <ac:graphicFrameMk id="5" creationId="{E45A83C8-2406-492C-90F5-60ACD8CF6D85}"/>
          </ac:graphicFrameMkLst>
        </pc:graphicFrameChg>
      </pc:sldChg>
      <pc:sldChg chg="addSp delSp modSp new mod setBg modClrScheme chgLayout">
        <pc:chgData name="Roman Zhigalov" userId="1f97e9fdf7779aa5" providerId="LiveId" clId="{B441E1F6-0F64-48C3-BB49-78C7A093FD03}" dt="2021-07-31T18:37:11.812" v="1000" actId="26606"/>
        <pc:sldMkLst>
          <pc:docMk/>
          <pc:sldMk cId="2014824814" sldId="265"/>
        </pc:sldMkLst>
        <pc:spChg chg="add mod ord">
          <ac:chgData name="Roman Zhigalov" userId="1f97e9fdf7779aa5" providerId="LiveId" clId="{B441E1F6-0F64-48C3-BB49-78C7A093FD03}" dt="2021-07-31T18:37:11.812" v="1000" actId="26606"/>
          <ac:spMkLst>
            <pc:docMk/>
            <pc:sldMk cId="2014824814" sldId="265"/>
            <ac:spMk id="2" creationId="{D52DF6FE-029F-467F-AF60-2D1C9B884873}"/>
          </ac:spMkLst>
        </pc:spChg>
        <pc:spChg chg="add del mod">
          <ac:chgData name="Roman Zhigalov" userId="1f97e9fdf7779aa5" providerId="LiveId" clId="{B441E1F6-0F64-48C3-BB49-78C7A093FD03}" dt="2021-07-31T18:37:04.584" v="998"/>
          <ac:spMkLst>
            <pc:docMk/>
            <pc:sldMk cId="2014824814" sldId="265"/>
            <ac:spMk id="3" creationId="{EF7D34B4-A903-4FBE-9787-8D7F986BD981}"/>
          </ac:spMkLst>
        </pc:spChg>
        <pc:spChg chg="add">
          <ac:chgData name="Roman Zhigalov" userId="1f97e9fdf7779aa5" providerId="LiveId" clId="{B441E1F6-0F64-48C3-BB49-78C7A093FD03}" dt="2021-07-31T18:37:11.812" v="1000" actId="26606"/>
          <ac:spMkLst>
            <pc:docMk/>
            <pc:sldMk cId="2014824814" sldId="265"/>
            <ac:spMk id="71" creationId="{37C89E4B-3C9F-44B9-8B86-D9E3D112D8EC}"/>
          </ac:spMkLst>
        </pc:spChg>
        <pc:picChg chg="add mod">
          <ac:chgData name="Roman Zhigalov" userId="1f97e9fdf7779aa5" providerId="LiveId" clId="{B441E1F6-0F64-48C3-BB49-78C7A093FD03}" dt="2021-07-31T18:37:11.812" v="1000" actId="26606"/>
          <ac:picMkLst>
            <pc:docMk/>
            <pc:sldMk cId="2014824814" sldId="265"/>
            <ac:picMk id="2050" creationId="{3309FCC1-4F16-4885-8ED9-CE522B3C9480}"/>
          </ac:picMkLst>
        </pc:picChg>
        <pc:cxnChg chg="add">
          <ac:chgData name="Roman Zhigalov" userId="1f97e9fdf7779aa5" providerId="LiveId" clId="{B441E1F6-0F64-48C3-BB49-78C7A093FD03}" dt="2021-07-31T18:37:11.812" v="1000" actId="26606"/>
          <ac:cxnSpMkLst>
            <pc:docMk/>
            <pc:sldMk cId="2014824814" sldId="265"/>
            <ac:cxnSpMk id="73" creationId="{AA2EAA10-076F-46BD-8F0F-B9A2FB77A85C}"/>
          </ac:cxnSpMkLst>
        </pc:cxnChg>
        <pc:cxnChg chg="add">
          <ac:chgData name="Roman Zhigalov" userId="1f97e9fdf7779aa5" providerId="LiveId" clId="{B441E1F6-0F64-48C3-BB49-78C7A093FD03}" dt="2021-07-31T18:37:11.812" v="1000" actId="26606"/>
          <ac:cxnSpMkLst>
            <pc:docMk/>
            <pc:sldMk cId="2014824814" sldId="265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B441E1F6-0F64-48C3-BB49-78C7A093FD03}" dt="2021-07-31T18:37:35.259" v="1006" actId="962"/>
        <pc:sldMkLst>
          <pc:docMk/>
          <pc:sldMk cId="85988499" sldId="266"/>
        </pc:sldMkLst>
        <pc:spChg chg="mod ord">
          <ac:chgData name="Roman Zhigalov" userId="1f97e9fdf7779aa5" providerId="LiveId" clId="{B441E1F6-0F64-48C3-BB49-78C7A093FD03}" dt="2021-07-31T18:37:35.259" v="1006" actId="962"/>
          <ac:spMkLst>
            <pc:docMk/>
            <pc:sldMk cId="85988499" sldId="266"/>
            <ac:spMk id="2" creationId="{99E81402-3D73-418E-B996-A7C5EFFA73D3}"/>
          </ac:spMkLst>
        </pc:spChg>
        <pc:spChg chg="del">
          <ac:chgData name="Roman Zhigalov" userId="1f97e9fdf7779aa5" providerId="LiveId" clId="{B441E1F6-0F64-48C3-BB49-78C7A093FD03}" dt="2021-07-31T18:37:19.108" v="1002"/>
          <ac:spMkLst>
            <pc:docMk/>
            <pc:sldMk cId="85988499" sldId="266"/>
            <ac:spMk id="3" creationId="{2134D1F7-BE25-4A78-B7A3-FAFE2DA8BCE5}"/>
          </ac:spMkLst>
        </pc:spChg>
        <pc:spChg chg="add">
          <ac:chgData name="Roman Zhigalov" userId="1f97e9fdf7779aa5" providerId="LiveId" clId="{B441E1F6-0F64-48C3-BB49-78C7A093FD03}" dt="2021-07-31T18:37:31.622" v="1004" actId="26606"/>
          <ac:spMkLst>
            <pc:docMk/>
            <pc:sldMk cId="85988499" sldId="266"/>
            <ac:spMk id="71" creationId="{37C89E4B-3C9F-44B9-8B86-D9E3D112D8EC}"/>
          </ac:spMkLst>
        </pc:spChg>
        <pc:picChg chg="add mod">
          <ac:chgData name="Roman Zhigalov" userId="1f97e9fdf7779aa5" providerId="LiveId" clId="{B441E1F6-0F64-48C3-BB49-78C7A093FD03}" dt="2021-07-31T18:37:35.258" v="1005" actId="27614"/>
          <ac:picMkLst>
            <pc:docMk/>
            <pc:sldMk cId="85988499" sldId="266"/>
            <ac:picMk id="3074" creationId="{5B131A12-3AE4-4F12-B510-6F86E220507D}"/>
          </ac:picMkLst>
        </pc:picChg>
        <pc:cxnChg chg="add">
          <ac:chgData name="Roman Zhigalov" userId="1f97e9fdf7779aa5" providerId="LiveId" clId="{B441E1F6-0F64-48C3-BB49-78C7A093FD03}" dt="2021-07-31T18:37:31.622" v="1004" actId="26606"/>
          <ac:cxnSpMkLst>
            <pc:docMk/>
            <pc:sldMk cId="85988499" sldId="266"/>
            <ac:cxnSpMk id="73" creationId="{AA2EAA10-076F-46BD-8F0F-B9A2FB77A85C}"/>
          </ac:cxnSpMkLst>
        </pc:cxnChg>
        <pc:cxnChg chg="add">
          <ac:chgData name="Roman Zhigalov" userId="1f97e9fdf7779aa5" providerId="LiveId" clId="{B441E1F6-0F64-48C3-BB49-78C7A093FD03}" dt="2021-07-31T18:37:31.622" v="1004" actId="26606"/>
          <ac:cxnSpMkLst>
            <pc:docMk/>
            <pc:sldMk cId="85988499" sldId="266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B441E1F6-0F64-48C3-BB49-78C7A093FD03}" dt="2021-07-31T18:40:18.553" v="1024" actId="26606"/>
        <pc:sldMkLst>
          <pc:docMk/>
          <pc:sldMk cId="2156591685" sldId="267"/>
        </pc:sldMkLst>
        <pc:spChg chg="mod">
          <ac:chgData name="Roman Zhigalov" userId="1f97e9fdf7779aa5" providerId="LiveId" clId="{B441E1F6-0F64-48C3-BB49-78C7A093FD03}" dt="2021-07-31T18:40:18.553" v="1024" actId="26606"/>
          <ac:spMkLst>
            <pc:docMk/>
            <pc:sldMk cId="2156591685" sldId="267"/>
            <ac:spMk id="2" creationId="{AB198FA9-95B3-4C7A-83AD-B5DF972872B5}"/>
          </ac:spMkLst>
        </pc:spChg>
        <pc:spChg chg="del">
          <ac:chgData name="Roman Zhigalov" userId="1f97e9fdf7779aa5" providerId="LiveId" clId="{B441E1F6-0F64-48C3-BB49-78C7A093FD03}" dt="2021-07-31T18:39:53.561" v="1008"/>
          <ac:spMkLst>
            <pc:docMk/>
            <pc:sldMk cId="2156591685" sldId="267"/>
            <ac:spMk id="3" creationId="{6EA5E485-963C-4F67-A036-201963B6B44B}"/>
          </ac:spMkLst>
        </pc:spChg>
        <pc:spChg chg="mod">
          <ac:chgData name="Roman Zhigalov" userId="1f97e9fdf7779aa5" providerId="LiveId" clId="{B441E1F6-0F64-48C3-BB49-78C7A093FD03}" dt="2021-07-31T18:40:18.553" v="1024" actId="26606"/>
          <ac:spMkLst>
            <pc:docMk/>
            <pc:sldMk cId="2156591685" sldId="267"/>
            <ac:spMk id="4" creationId="{48C1A739-42AA-4762-9B0A-D4C6261B34DD}"/>
          </ac:spMkLst>
        </pc:spChg>
        <pc:spChg chg="add">
          <ac:chgData name="Roman Zhigalov" userId="1f97e9fdf7779aa5" providerId="LiveId" clId="{B441E1F6-0F64-48C3-BB49-78C7A093FD03}" dt="2021-07-31T18:40:18.553" v="1024" actId="26606"/>
          <ac:spMkLst>
            <pc:docMk/>
            <pc:sldMk cId="2156591685" sldId="267"/>
            <ac:spMk id="71" creationId="{201CC55D-ED54-4C5C-95E6-10947BD1103B}"/>
          </ac:spMkLst>
        </pc:spChg>
        <pc:spChg chg="add">
          <ac:chgData name="Roman Zhigalov" userId="1f97e9fdf7779aa5" providerId="LiveId" clId="{B441E1F6-0F64-48C3-BB49-78C7A093FD03}" dt="2021-07-31T18:40:18.553" v="1024" actId="26606"/>
          <ac:spMkLst>
            <pc:docMk/>
            <pc:sldMk cId="2156591685" sldId="267"/>
            <ac:spMk id="77" creationId="{3873B707-463F-40B0-8227-E8CC6C67EB25}"/>
          </ac:spMkLst>
        </pc:spChg>
        <pc:spChg chg="add">
          <ac:chgData name="Roman Zhigalov" userId="1f97e9fdf7779aa5" providerId="LiveId" clId="{B441E1F6-0F64-48C3-BB49-78C7A093FD03}" dt="2021-07-31T18:40:18.553" v="1024" actId="26606"/>
          <ac:spMkLst>
            <pc:docMk/>
            <pc:sldMk cId="2156591685" sldId="267"/>
            <ac:spMk id="79" creationId="{C13237C8-E62C-4F0D-A318-BD6FB6C2D138}"/>
          </ac:spMkLst>
        </pc:spChg>
        <pc:spChg chg="add">
          <ac:chgData name="Roman Zhigalov" userId="1f97e9fdf7779aa5" providerId="LiveId" clId="{B441E1F6-0F64-48C3-BB49-78C7A093FD03}" dt="2021-07-31T18:40:18.553" v="1024" actId="26606"/>
          <ac:spMkLst>
            <pc:docMk/>
            <pc:sldMk cId="2156591685" sldId="267"/>
            <ac:spMk id="81" creationId="{19C9EAEA-39D0-4B0E-A0EB-51E7B26740B1}"/>
          </ac:spMkLst>
        </pc:spChg>
        <pc:grpChg chg="add">
          <ac:chgData name="Roman Zhigalov" userId="1f97e9fdf7779aa5" providerId="LiveId" clId="{B441E1F6-0F64-48C3-BB49-78C7A093FD03}" dt="2021-07-31T18:40:18.553" v="1024" actId="26606"/>
          <ac:grpSpMkLst>
            <pc:docMk/>
            <pc:sldMk cId="2156591685" sldId="267"/>
            <ac:grpSpMk id="73" creationId="{1DE889C7-FAD6-4397-98E2-05D503484459}"/>
          </ac:grpSpMkLst>
        </pc:grpChg>
        <pc:picChg chg="add mod">
          <ac:chgData name="Roman Zhigalov" userId="1f97e9fdf7779aa5" providerId="LiveId" clId="{B441E1F6-0F64-48C3-BB49-78C7A093FD03}" dt="2021-07-31T18:40:18.553" v="1024" actId="26606"/>
          <ac:picMkLst>
            <pc:docMk/>
            <pc:sldMk cId="2156591685" sldId="267"/>
            <ac:picMk id="4098" creationId="{957555A8-876A-49BE-8ECC-DC7844D16229}"/>
          </ac:picMkLst>
        </pc:picChg>
      </pc:sldChg>
      <pc:sldChg chg="addSp delSp modSp new mod setBg">
        <pc:chgData name="Roman Zhigalov" userId="1f97e9fdf7779aa5" providerId="LiveId" clId="{B441E1F6-0F64-48C3-BB49-78C7A093FD03}" dt="2021-07-31T18:41:43.404" v="1120" actId="962"/>
        <pc:sldMkLst>
          <pc:docMk/>
          <pc:sldMk cId="3675919917" sldId="268"/>
        </pc:sldMkLst>
        <pc:spChg chg="mod">
          <ac:chgData name="Roman Zhigalov" userId="1f97e9fdf7779aa5" providerId="LiveId" clId="{B441E1F6-0F64-48C3-BB49-78C7A093FD03}" dt="2021-07-31T18:41:40.822" v="1118" actId="26606"/>
          <ac:spMkLst>
            <pc:docMk/>
            <pc:sldMk cId="3675919917" sldId="268"/>
            <ac:spMk id="2" creationId="{16A18D8C-6F95-4C24-AFDC-DC8CE2C8C752}"/>
          </ac:spMkLst>
        </pc:spChg>
        <pc:spChg chg="del">
          <ac:chgData name="Roman Zhigalov" userId="1f97e9fdf7779aa5" providerId="LiveId" clId="{B441E1F6-0F64-48C3-BB49-78C7A093FD03}" dt="2021-07-31T18:40:38.827" v="1026"/>
          <ac:spMkLst>
            <pc:docMk/>
            <pc:sldMk cId="3675919917" sldId="268"/>
            <ac:spMk id="3" creationId="{81855E89-1B8E-44CA-816F-28D5E42F7848}"/>
          </ac:spMkLst>
        </pc:spChg>
        <pc:spChg chg="mod">
          <ac:chgData name="Roman Zhigalov" userId="1f97e9fdf7779aa5" providerId="LiveId" clId="{B441E1F6-0F64-48C3-BB49-78C7A093FD03}" dt="2021-07-31T18:41:43.404" v="1120" actId="962"/>
          <ac:spMkLst>
            <pc:docMk/>
            <pc:sldMk cId="3675919917" sldId="268"/>
            <ac:spMk id="4" creationId="{547DEEC3-DE75-4D65-9D85-3A2E9DBB1B03}"/>
          </ac:spMkLst>
        </pc:spChg>
        <pc:spChg chg="add">
          <ac:chgData name="Roman Zhigalov" userId="1f97e9fdf7779aa5" providerId="LiveId" clId="{B441E1F6-0F64-48C3-BB49-78C7A093FD03}" dt="2021-07-31T18:41:40.822" v="1118" actId="26606"/>
          <ac:spMkLst>
            <pc:docMk/>
            <pc:sldMk cId="3675919917" sldId="268"/>
            <ac:spMk id="71" creationId="{201CC55D-ED54-4C5C-95E6-10947BD1103B}"/>
          </ac:spMkLst>
        </pc:spChg>
        <pc:spChg chg="add">
          <ac:chgData name="Roman Zhigalov" userId="1f97e9fdf7779aa5" providerId="LiveId" clId="{B441E1F6-0F64-48C3-BB49-78C7A093FD03}" dt="2021-07-31T18:41:40.822" v="1118" actId="26606"/>
          <ac:spMkLst>
            <pc:docMk/>
            <pc:sldMk cId="3675919917" sldId="268"/>
            <ac:spMk id="77" creationId="{3873B707-463F-40B0-8227-E8CC6C67EB25}"/>
          </ac:spMkLst>
        </pc:spChg>
        <pc:spChg chg="add">
          <ac:chgData name="Roman Zhigalov" userId="1f97e9fdf7779aa5" providerId="LiveId" clId="{B441E1F6-0F64-48C3-BB49-78C7A093FD03}" dt="2021-07-31T18:41:40.822" v="1118" actId="26606"/>
          <ac:spMkLst>
            <pc:docMk/>
            <pc:sldMk cId="3675919917" sldId="268"/>
            <ac:spMk id="79" creationId="{C13237C8-E62C-4F0D-A318-BD6FB6C2D138}"/>
          </ac:spMkLst>
        </pc:spChg>
        <pc:spChg chg="add">
          <ac:chgData name="Roman Zhigalov" userId="1f97e9fdf7779aa5" providerId="LiveId" clId="{B441E1F6-0F64-48C3-BB49-78C7A093FD03}" dt="2021-07-31T18:41:40.822" v="1118" actId="26606"/>
          <ac:spMkLst>
            <pc:docMk/>
            <pc:sldMk cId="3675919917" sldId="268"/>
            <ac:spMk id="81" creationId="{19C9EAEA-39D0-4B0E-A0EB-51E7B26740B1}"/>
          </ac:spMkLst>
        </pc:spChg>
        <pc:grpChg chg="add">
          <ac:chgData name="Roman Zhigalov" userId="1f97e9fdf7779aa5" providerId="LiveId" clId="{B441E1F6-0F64-48C3-BB49-78C7A093FD03}" dt="2021-07-31T18:41:40.822" v="1118" actId="26606"/>
          <ac:grpSpMkLst>
            <pc:docMk/>
            <pc:sldMk cId="3675919917" sldId="268"/>
            <ac:grpSpMk id="73" creationId="{1DE889C7-FAD6-4397-98E2-05D503484459}"/>
          </ac:grpSpMkLst>
        </pc:grpChg>
        <pc:picChg chg="add mod">
          <ac:chgData name="Roman Zhigalov" userId="1f97e9fdf7779aa5" providerId="LiveId" clId="{B441E1F6-0F64-48C3-BB49-78C7A093FD03}" dt="2021-07-31T18:41:43.403" v="1119" actId="27614"/>
          <ac:picMkLst>
            <pc:docMk/>
            <pc:sldMk cId="3675919917" sldId="268"/>
            <ac:picMk id="5122" creationId="{13BB8976-9740-4D0A-B5FF-F65230072822}"/>
          </ac:picMkLst>
        </pc:picChg>
      </pc:sldChg>
      <pc:sldChg chg="addSp delSp modSp new mod setBg">
        <pc:chgData name="Roman Zhigalov" userId="1f97e9fdf7779aa5" providerId="LiveId" clId="{B441E1F6-0F64-48C3-BB49-78C7A093FD03}" dt="2021-07-31T18:45:50.799" v="1250" actId="26606"/>
        <pc:sldMkLst>
          <pc:docMk/>
          <pc:sldMk cId="1476862830" sldId="269"/>
        </pc:sldMkLst>
        <pc:spChg chg="mod">
          <ac:chgData name="Roman Zhigalov" userId="1f97e9fdf7779aa5" providerId="LiveId" clId="{B441E1F6-0F64-48C3-BB49-78C7A093FD03}" dt="2021-07-31T18:45:50.799" v="1250" actId="26606"/>
          <ac:spMkLst>
            <pc:docMk/>
            <pc:sldMk cId="1476862830" sldId="269"/>
            <ac:spMk id="2" creationId="{CA70FB7F-44AE-46C1-BA0C-AD479990BF4C}"/>
          </ac:spMkLst>
        </pc:spChg>
        <pc:spChg chg="del">
          <ac:chgData name="Roman Zhigalov" userId="1f97e9fdf7779aa5" providerId="LiveId" clId="{B441E1F6-0F64-48C3-BB49-78C7A093FD03}" dt="2021-07-31T18:42:38.081" v="1122"/>
          <ac:spMkLst>
            <pc:docMk/>
            <pc:sldMk cId="1476862830" sldId="269"/>
            <ac:spMk id="3" creationId="{D35F3B95-FB5F-4118-AE42-A76DC6B83999}"/>
          </ac:spMkLst>
        </pc:spChg>
        <pc:spChg chg="mod">
          <ac:chgData name="Roman Zhigalov" userId="1f97e9fdf7779aa5" providerId="LiveId" clId="{B441E1F6-0F64-48C3-BB49-78C7A093FD03}" dt="2021-07-31T18:45:50.799" v="1250" actId="26606"/>
          <ac:spMkLst>
            <pc:docMk/>
            <pc:sldMk cId="1476862830" sldId="269"/>
            <ac:spMk id="4" creationId="{3A91C853-C297-4D18-BFB2-094BBE775BA0}"/>
          </ac:spMkLst>
        </pc:spChg>
        <pc:spChg chg="add del">
          <ac:chgData name="Roman Zhigalov" userId="1f97e9fdf7779aa5" providerId="LiveId" clId="{B441E1F6-0F64-48C3-BB49-78C7A093FD03}" dt="2021-07-31T18:44:23.354" v="1219" actId="26606"/>
          <ac:spMkLst>
            <pc:docMk/>
            <pc:sldMk cId="1476862830" sldId="269"/>
            <ac:spMk id="71" creationId="{201CC55D-ED54-4C5C-95E6-10947BD1103B}"/>
          </ac:spMkLst>
        </pc:spChg>
        <pc:spChg chg="add del">
          <ac:chgData name="Roman Zhigalov" userId="1f97e9fdf7779aa5" providerId="LiveId" clId="{B441E1F6-0F64-48C3-BB49-78C7A093FD03}" dt="2021-07-31T18:44:23.354" v="1219" actId="26606"/>
          <ac:spMkLst>
            <pc:docMk/>
            <pc:sldMk cId="1476862830" sldId="269"/>
            <ac:spMk id="77" creationId="{3873B707-463F-40B0-8227-E8CC6C67EB25}"/>
          </ac:spMkLst>
        </pc:spChg>
        <pc:spChg chg="add">
          <ac:chgData name="Roman Zhigalov" userId="1f97e9fdf7779aa5" providerId="LiveId" clId="{B441E1F6-0F64-48C3-BB49-78C7A093FD03}" dt="2021-07-31T18:45:50.799" v="1250" actId="26606"/>
          <ac:spMkLst>
            <pc:docMk/>
            <pc:sldMk cId="1476862830" sldId="269"/>
            <ac:spMk id="78" creationId="{201CC55D-ED54-4C5C-95E6-10947BD1103B}"/>
          </ac:spMkLst>
        </pc:spChg>
        <pc:spChg chg="add del">
          <ac:chgData name="Roman Zhigalov" userId="1f97e9fdf7779aa5" providerId="LiveId" clId="{B441E1F6-0F64-48C3-BB49-78C7A093FD03}" dt="2021-07-31T18:44:23.354" v="1219" actId="26606"/>
          <ac:spMkLst>
            <pc:docMk/>
            <pc:sldMk cId="1476862830" sldId="269"/>
            <ac:spMk id="79" creationId="{C13237C8-E62C-4F0D-A318-BD6FB6C2D138}"/>
          </ac:spMkLst>
        </pc:spChg>
        <pc:spChg chg="add del">
          <ac:chgData name="Roman Zhigalov" userId="1f97e9fdf7779aa5" providerId="LiveId" clId="{B441E1F6-0F64-48C3-BB49-78C7A093FD03}" dt="2021-07-31T18:44:23.354" v="1219" actId="26606"/>
          <ac:spMkLst>
            <pc:docMk/>
            <pc:sldMk cId="1476862830" sldId="269"/>
            <ac:spMk id="81" creationId="{19C9EAEA-39D0-4B0E-A0EB-51E7B26740B1}"/>
          </ac:spMkLst>
        </pc:spChg>
        <pc:spChg chg="add">
          <ac:chgData name="Roman Zhigalov" userId="1f97e9fdf7779aa5" providerId="LiveId" clId="{B441E1F6-0F64-48C3-BB49-78C7A093FD03}" dt="2021-07-31T18:45:50.799" v="1250" actId="26606"/>
          <ac:spMkLst>
            <pc:docMk/>
            <pc:sldMk cId="1476862830" sldId="269"/>
            <ac:spMk id="84" creationId="{3873B707-463F-40B0-8227-E8CC6C67EB25}"/>
          </ac:spMkLst>
        </pc:spChg>
        <pc:spChg chg="add">
          <ac:chgData name="Roman Zhigalov" userId="1f97e9fdf7779aa5" providerId="LiveId" clId="{B441E1F6-0F64-48C3-BB49-78C7A093FD03}" dt="2021-07-31T18:45:50.799" v="1250" actId="26606"/>
          <ac:spMkLst>
            <pc:docMk/>
            <pc:sldMk cId="1476862830" sldId="269"/>
            <ac:spMk id="86" creationId="{C13237C8-E62C-4F0D-A318-BD6FB6C2D138}"/>
          </ac:spMkLst>
        </pc:spChg>
        <pc:spChg chg="add">
          <ac:chgData name="Roman Zhigalov" userId="1f97e9fdf7779aa5" providerId="LiveId" clId="{B441E1F6-0F64-48C3-BB49-78C7A093FD03}" dt="2021-07-31T18:45:50.799" v="1250" actId="26606"/>
          <ac:spMkLst>
            <pc:docMk/>
            <pc:sldMk cId="1476862830" sldId="269"/>
            <ac:spMk id="88" creationId="{19C9EAEA-39D0-4B0E-A0EB-51E7B26740B1}"/>
          </ac:spMkLst>
        </pc:spChg>
        <pc:spChg chg="add del">
          <ac:chgData name="Roman Zhigalov" userId="1f97e9fdf7779aa5" providerId="LiveId" clId="{B441E1F6-0F64-48C3-BB49-78C7A093FD03}" dt="2021-07-31T18:45:50.799" v="1250" actId="26606"/>
          <ac:spMkLst>
            <pc:docMk/>
            <pc:sldMk cId="1476862830" sldId="269"/>
            <ac:spMk id="6148" creationId="{6EFC920F-B85A-4068-BD93-41064EDE93D3}"/>
          </ac:spMkLst>
        </pc:spChg>
        <pc:spChg chg="add del">
          <ac:chgData name="Roman Zhigalov" userId="1f97e9fdf7779aa5" providerId="LiveId" clId="{B441E1F6-0F64-48C3-BB49-78C7A093FD03}" dt="2021-07-31T18:45:50.799" v="1250" actId="26606"/>
          <ac:spMkLst>
            <pc:docMk/>
            <pc:sldMk cId="1476862830" sldId="269"/>
            <ac:spMk id="6152" creationId="{CBC4F608-B4B8-48C3-9572-C0F061B1CD99}"/>
          </ac:spMkLst>
        </pc:spChg>
        <pc:spChg chg="add del">
          <ac:chgData name="Roman Zhigalov" userId="1f97e9fdf7779aa5" providerId="LiveId" clId="{B441E1F6-0F64-48C3-BB49-78C7A093FD03}" dt="2021-07-31T18:45:50.799" v="1250" actId="26606"/>
          <ac:spMkLst>
            <pc:docMk/>
            <pc:sldMk cId="1476862830" sldId="269"/>
            <ac:spMk id="6153" creationId="{1382A32C-5B0C-4B1C-A074-76C6DBCC9F87}"/>
          </ac:spMkLst>
        </pc:spChg>
        <pc:grpChg chg="add del">
          <ac:chgData name="Roman Zhigalov" userId="1f97e9fdf7779aa5" providerId="LiveId" clId="{B441E1F6-0F64-48C3-BB49-78C7A093FD03}" dt="2021-07-31T18:44:23.354" v="1219" actId="26606"/>
          <ac:grpSpMkLst>
            <pc:docMk/>
            <pc:sldMk cId="1476862830" sldId="269"/>
            <ac:grpSpMk id="73" creationId="{1DE889C7-FAD6-4397-98E2-05D503484459}"/>
          </ac:grpSpMkLst>
        </pc:grpChg>
        <pc:grpChg chg="add">
          <ac:chgData name="Roman Zhigalov" userId="1f97e9fdf7779aa5" providerId="LiveId" clId="{B441E1F6-0F64-48C3-BB49-78C7A093FD03}" dt="2021-07-31T18:45:50.799" v="1250" actId="26606"/>
          <ac:grpSpMkLst>
            <pc:docMk/>
            <pc:sldMk cId="1476862830" sldId="269"/>
            <ac:grpSpMk id="80" creationId="{1DE889C7-FAD6-4397-98E2-05D503484459}"/>
          </ac:grpSpMkLst>
        </pc:grpChg>
        <pc:grpChg chg="add del">
          <ac:chgData name="Roman Zhigalov" userId="1f97e9fdf7779aa5" providerId="LiveId" clId="{B441E1F6-0F64-48C3-BB49-78C7A093FD03}" dt="2021-07-31T18:45:50.799" v="1250" actId="26606"/>
          <ac:grpSpMkLst>
            <pc:docMk/>
            <pc:sldMk cId="1476862830" sldId="269"/>
            <ac:grpSpMk id="6149" creationId="{1C559108-BBAE-426C-8564-051D2BA6DDC8}"/>
          </ac:grpSpMkLst>
        </pc:grpChg>
        <pc:picChg chg="add mod">
          <ac:chgData name="Roman Zhigalov" userId="1f97e9fdf7779aa5" providerId="LiveId" clId="{B441E1F6-0F64-48C3-BB49-78C7A093FD03}" dt="2021-07-31T18:45:50.799" v="1250" actId="26606"/>
          <ac:picMkLst>
            <pc:docMk/>
            <pc:sldMk cId="1476862830" sldId="269"/>
            <ac:picMk id="6146" creationId="{764E421B-B91D-4D43-A447-4B0E33C1E0B3}"/>
          </ac:picMkLst>
        </pc:picChg>
      </pc:sldChg>
      <pc:sldChg chg="addSp delSp modSp new mod setBg">
        <pc:chgData name="Roman Zhigalov" userId="1f97e9fdf7779aa5" providerId="LiveId" clId="{B441E1F6-0F64-48C3-BB49-78C7A093FD03}" dt="2021-07-31T18:45:47.276" v="1249" actId="26606"/>
        <pc:sldMkLst>
          <pc:docMk/>
          <pc:sldMk cId="523589699" sldId="270"/>
        </pc:sldMkLst>
        <pc:spChg chg="mod">
          <ac:chgData name="Roman Zhigalov" userId="1f97e9fdf7779aa5" providerId="LiveId" clId="{B441E1F6-0F64-48C3-BB49-78C7A093FD03}" dt="2021-07-31T18:45:47.276" v="1249" actId="26606"/>
          <ac:spMkLst>
            <pc:docMk/>
            <pc:sldMk cId="523589699" sldId="270"/>
            <ac:spMk id="2" creationId="{5A0589D5-E20E-44E3-82F5-F84DE462E3E2}"/>
          </ac:spMkLst>
        </pc:spChg>
        <pc:spChg chg="del">
          <ac:chgData name="Roman Zhigalov" userId="1f97e9fdf7779aa5" providerId="LiveId" clId="{B441E1F6-0F64-48C3-BB49-78C7A093FD03}" dt="2021-07-31T18:45:22.236" v="1222"/>
          <ac:spMkLst>
            <pc:docMk/>
            <pc:sldMk cId="523589699" sldId="270"/>
            <ac:spMk id="3" creationId="{BE2334F6-FB92-4CA1-9E35-8081863A5F88}"/>
          </ac:spMkLst>
        </pc:spChg>
        <pc:spChg chg="mod">
          <ac:chgData name="Roman Zhigalov" userId="1f97e9fdf7779aa5" providerId="LiveId" clId="{B441E1F6-0F64-48C3-BB49-78C7A093FD03}" dt="2021-07-31T18:45:47.276" v="1249" actId="26606"/>
          <ac:spMkLst>
            <pc:docMk/>
            <pc:sldMk cId="523589699" sldId="270"/>
            <ac:spMk id="4" creationId="{32F1AF90-ADF0-4693-A4FD-7E45D8958AC6}"/>
          </ac:spMkLst>
        </pc:spChg>
        <pc:spChg chg="add del">
          <ac:chgData name="Roman Zhigalov" userId="1f97e9fdf7779aa5" providerId="LiveId" clId="{B441E1F6-0F64-48C3-BB49-78C7A093FD03}" dt="2021-07-31T18:45:46.073" v="1244" actId="26606"/>
          <ac:spMkLst>
            <pc:docMk/>
            <pc:sldMk cId="523589699" sldId="270"/>
            <ac:spMk id="71" creationId="{6EFC920F-B85A-4068-BD93-41064EDE93D3}"/>
          </ac:spMkLst>
        </pc:spChg>
        <pc:spChg chg="add del">
          <ac:chgData name="Roman Zhigalov" userId="1f97e9fdf7779aa5" providerId="LiveId" clId="{B441E1F6-0F64-48C3-BB49-78C7A093FD03}" dt="2021-07-31T18:45:46.073" v="1244" actId="26606"/>
          <ac:spMkLst>
            <pc:docMk/>
            <pc:sldMk cId="523589699" sldId="270"/>
            <ac:spMk id="77" creationId="{CBC4F608-B4B8-48C3-9572-C0F061B1CD99}"/>
          </ac:spMkLst>
        </pc:spChg>
        <pc:spChg chg="add del">
          <ac:chgData name="Roman Zhigalov" userId="1f97e9fdf7779aa5" providerId="LiveId" clId="{B441E1F6-0F64-48C3-BB49-78C7A093FD03}" dt="2021-07-31T18:45:46.073" v="1244" actId="26606"/>
          <ac:spMkLst>
            <pc:docMk/>
            <pc:sldMk cId="523589699" sldId="270"/>
            <ac:spMk id="79" creationId="{1382A32C-5B0C-4B1C-A074-76C6DBCC9F87}"/>
          </ac:spMkLst>
        </pc:spChg>
        <pc:spChg chg="add del">
          <ac:chgData name="Roman Zhigalov" userId="1f97e9fdf7779aa5" providerId="LiveId" clId="{B441E1F6-0F64-48C3-BB49-78C7A093FD03}" dt="2021-07-31T18:45:46.653" v="1246" actId="26606"/>
          <ac:spMkLst>
            <pc:docMk/>
            <pc:sldMk cId="523589699" sldId="270"/>
            <ac:spMk id="81" creationId="{19C9EAEA-39D0-4B0E-A0EB-51E7B26740B1}"/>
          </ac:spMkLst>
        </pc:spChg>
        <pc:spChg chg="add del">
          <ac:chgData name="Roman Zhigalov" userId="1f97e9fdf7779aa5" providerId="LiveId" clId="{B441E1F6-0F64-48C3-BB49-78C7A093FD03}" dt="2021-07-31T18:45:46.653" v="1246" actId="26606"/>
          <ac:spMkLst>
            <pc:docMk/>
            <pc:sldMk cId="523589699" sldId="270"/>
            <ac:spMk id="7172" creationId="{201CC55D-ED54-4C5C-95E6-10947BD1103B}"/>
          </ac:spMkLst>
        </pc:spChg>
        <pc:spChg chg="add del">
          <ac:chgData name="Roman Zhigalov" userId="1f97e9fdf7779aa5" providerId="LiveId" clId="{B441E1F6-0F64-48C3-BB49-78C7A093FD03}" dt="2021-07-31T18:45:46.653" v="1246" actId="26606"/>
          <ac:spMkLst>
            <pc:docMk/>
            <pc:sldMk cId="523589699" sldId="270"/>
            <ac:spMk id="7176" creationId="{3873B707-463F-40B0-8227-E8CC6C67EB25}"/>
          </ac:spMkLst>
        </pc:spChg>
        <pc:spChg chg="add del">
          <ac:chgData name="Roman Zhigalov" userId="1f97e9fdf7779aa5" providerId="LiveId" clId="{B441E1F6-0F64-48C3-BB49-78C7A093FD03}" dt="2021-07-31T18:45:46.653" v="1246" actId="26606"/>
          <ac:spMkLst>
            <pc:docMk/>
            <pc:sldMk cId="523589699" sldId="270"/>
            <ac:spMk id="7177" creationId="{C13237C8-E62C-4F0D-A318-BD6FB6C2D138}"/>
          </ac:spMkLst>
        </pc:spChg>
        <pc:spChg chg="add del">
          <ac:chgData name="Roman Zhigalov" userId="1f97e9fdf7779aa5" providerId="LiveId" clId="{B441E1F6-0F64-48C3-BB49-78C7A093FD03}" dt="2021-07-31T18:45:47.242" v="1248" actId="26606"/>
          <ac:spMkLst>
            <pc:docMk/>
            <pc:sldMk cId="523589699" sldId="270"/>
            <ac:spMk id="7179" creationId="{6EFC920F-B85A-4068-BD93-41064EDE93D3}"/>
          </ac:spMkLst>
        </pc:spChg>
        <pc:spChg chg="add del">
          <ac:chgData name="Roman Zhigalov" userId="1f97e9fdf7779aa5" providerId="LiveId" clId="{B441E1F6-0F64-48C3-BB49-78C7A093FD03}" dt="2021-07-31T18:45:47.242" v="1248" actId="26606"/>
          <ac:spMkLst>
            <pc:docMk/>
            <pc:sldMk cId="523589699" sldId="270"/>
            <ac:spMk id="7181" creationId="{CBC4F608-B4B8-48C3-9572-C0F061B1CD99}"/>
          </ac:spMkLst>
        </pc:spChg>
        <pc:spChg chg="add del">
          <ac:chgData name="Roman Zhigalov" userId="1f97e9fdf7779aa5" providerId="LiveId" clId="{B441E1F6-0F64-48C3-BB49-78C7A093FD03}" dt="2021-07-31T18:45:47.242" v="1248" actId="26606"/>
          <ac:spMkLst>
            <pc:docMk/>
            <pc:sldMk cId="523589699" sldId="270"/>
            <ac:spMk id="7182" creationId="{1382A32C-5B0C-4B1C-A074-76C6DBCC9F87}"/>
          </ac:spMkLst>
        </pc:spChg>
        <pc:spChg chg="add">
          <ac:chgData name="Roman Zhigalov" userId="1f97e9fdf7779aa5" providerId="LiveId" clId="{B441E1F6-0F64-48C3-BB49-78C7A093FD03}" dt="2021-07-31T18:45:47.276" v="1249" actId="26606"/>
          <ac:spMkLst>
            <pc:docMk/>
            <pc:sldMk cId="523589699" sldId="270"/>
            <ac:spMk id="7184" creationId="{201CC55D-ED54-4C5C-95E6-10947BD1103B}"/>
          </ac:spMkLst>
        </pc:spChg>
        <pc:spChg chg="add">
          <ac:chgData name="Roman Zhigalov" userId="1f97e9fdf7779aa5" providerId="LiveId" clId="{B441E1F6-0F64-48C3-BB49-78C7A093FD03}" dt="2021-07-31T18:45:47.276" v="1249" actId="26606"/>
          <ac:spMkLst>
            <pc:docMk/>
            <pc:sldMk cId="523589699" sldId="270"/>
            <ac:spMk id="7188" creationId="{3873B707-463F-40B0-8227-E8CC6C67EB25}"/>
          </ac:spMkLst>
        </pc:spChg>
        <pc:spChg chg="add">
          <ac:chgData name="Roman Zhigalov" userId="1f97e9fdf7779aa5" providerId="LiveId" clId="{B441E1F6-0F64-48C3-BB49-78C7A093FD03}" dt="2021-07-31T18:45:47.276" v="1249" actId="26606"/>
          <ac:spMkLst>
            <pc:docMk/>
            <pc:sldMk cId="523589699" sldId="270"/>
            <ac:spMk id="7189" creationId="{C13237C8-E62C-4F0D-A318-BD6FB6C2D138}"/>
          </ac:spMkLst>
        </pc:spChg>
        <pc:spChg chg="add">
          <ac:chgData name="Roman Zhigalov" userId="1f97e9fdf7779aa5" providerId="LiveId" clId="{B441E1F6-0F64-48C3-BB49-78C7A093FD03}" dt="2021-07-31T18:45:47.276" v="1249" actId="26606"/>
          <ac:spMkLst>
            <pc:docMk/>
            <pc:sldMk cId="523589699" sldId="270"/>
            <ac:spMk id="7190" creationId="{19C9EAEA-39D0-4B0E-A0EB-51E7B26740B1}"/>
          </ac:spMkLst>
        </pc:spChg>
        <pc:grpChg chg="add del">
          <ac:chgData name="Roman Zhigalov" userId="1f97e9fdf7779aa5" providerId="LiveId" clId="{B441E1F6-0F64-48C3-BB49-78C7A093FD03}" dt="2021-07-31T18:45:46.073" v="1244" actId="26606"/>
          <ac:grpSpMkLst>
            <pc:docMk/>
            <pc:sldMk cId="523589699" sldId="270"/>
            <ac:grpSpMk id="73" creationId="{1C559108-BBAE-426C-8564-051D2BA6DDC8}"/>
          </ac:grpSpMkLst>
        </pc:grpChg>
        <pc:grpChg chg="add del">
          <ac:chgData name="Roman Zhigalov" userId="1f97e9fdf7779aa5" providerId="LiveId" clId="{B441E1F6-0F64-48C3-BB49-78C7A093FD03}" dt="2021-07-31T18:45:46.653" v="1246" actId="26606"/>
          <ac:grpSpMkLst>
            <pc:docMk/>
            <pc:sldMk cId="523589699" sldId="270"/>
            <ac:grpSpMk id="7173" creationId="{1DE889C7-FAD6-4397-98E2-05D503484459}"/>
          </ac:grpSpMkLst>
        </pc:grpChg>
        <pc:grpChg chg="add del">
          <ac:chgData name="Roman Zhigalov" userId="1f97e9fdf7779aa5" providerId="LiveId" clId="{B441E1F6-0F64-48C3-BB49-78C7A093FD03}" dt="2021-07-31T18:45:47.242" v="1248" actId="26606"/>
          <ac:grpSpMkLst>
            <pc:docMk/>
            <pc:sldMk cId="523589699" sldId="270"/>
            <ac:grpSpMk id="7180" creationId="{1C559108-BBAE-426C-8564-051D2BA6DDC8}"/>
          </ac:grpSpMkLst>
        </pc:grpChg>
        <pc:grpChg chg="add">
          <ac:chgData name="Roman Zhigalov" userId="1f97e9fdf7779aa5" providerId="LiveId" clId="{B441E1F6-0F64-48C3-BB49-78C7A093FD03}" dt="2021-07-31T18:45:47.276" v="1249" actId="26606"/>
          <ac:grpSpMkLst>
            <pc:docMk/>
            <pc:sldMk cId="523589699" sldId="270"/>
            <ac:grpSpMk id="7185" creationId="{1DE889C7-FAD6-4397-98E2-05D503484459}"/>
          </ac:grpSpMkLst>
        </pc:grpChg>
        <pc:picChg chg="add mod">
          <ac:chgData name="Roman Zhigalov" userId="1f97e9fdf7779aa5" providerId="LiveId" clId="{B441E1F6-0F64-48C3-BB49-78C7A093FD03}" dt="2021-07-31T18:45:47.276" v="1249" actId="26606"/>
          <ac:picMkLst>
            <pc:docMk/>
            <pc:sldMk cId="523589699" sldId="270"/>
            <ac:picMk id="7170" creationId="{245691AB-FD90-4E5E-B572-D7FE192281E1}"/>
          </ac:picMkLst>
        </pc:picChg>
      </pc:sldChg>
      <pc:sldChg chg="addSp delSp modSp new mod setBg">
        <pc:chgData name="Roman Zhigalov" userId="1f97e9fdf7779aa5" providerId="LiveId" clId="{B441E1F6-0F64-48C3-BB49-78C7A093FD03}" dt="2021-07-31T18:47:00.226" v="1279" actId="27614"/>
        <pc:sldMkLst>
          <pc:docMk/>
          <pc:sldMk cId="2420206849" sldId="271"/>
        </pc:sldMkLst>
        <pc:spChg chg="mod">
          <ac:chgData name="Roman Zhigalov" userId="1f97e9fdf7779aa5" providerId="LiveId" clId="{B441E1F6-0F64-48C3-BB49-78C7A093FD03}" dt="2021-07-31T18:46:57.395" v="1278" actId="26606"/>
          <ac:spMkLst>
            <pc:docMk/>
            <pc:sldMk cId="2420206849" sldId="271"/>
            <ac:spMk id="2" creationId="{CF67C975-436B-40EA-9201-FC261C388162}"/>
          </ac:spMkLst>
        </pc:spChg>
        <pc:spChg chg="del">
          <ac:chgData name="Roman Zhigalov" userId="1f97e9fdf7779aa5" providerId="LiveId" clId="{B441E1F6-0F64-48C3-BB49-78C7A093FD03}" dt="2021-07-31T18:46:19.412" v="1252"/>
          <ac:spMkLst>
            <pc:docMk/>
            <pc:sldMk cId="2420206849" sldId="271"/>
            <ac:spMk id="3" creationId="{B99AC922-D37D-4F09-92CD-26D1567F7317}"/>
          </ac:spMkLst>
        </pc:spChg>
        <pc:spChg chg="mod">
          <ac:chgData name="Roman Zhigalov" userId="1f97e9fdf7779aa5" providerId="LiveId" clId="{B441E1F6-0F64-48C3-BB49-78C7A093FD03}" dt="2021-07-31T18:46:57.395" v="1278" actId="26606"/>
          <ac:spMkLst>
            <pc:docMk/>
            <pc:sldMk cId="2420206849" sldId="271"/>
            <ac:spMk id="4" creationId="{BE2F9ED5-09D5-48A2-A21E-3E6A6E5F626B}"/>
          </ac:spMkLst>
        </pc:spChg>
        <pc:spChg chg="add">
          <ac:chgData name="Roman Zhigalov" userId="1f97e9fdf7779aa5" providerId="LiveId" clId="{B441E1F6-0F64-48C3-BB49-78C7A093FD03}" dt="2021-07-31T18:46:57.395" v="1278" actId="26606"/>
          <ac:spMkLst>
            <pc:docMk/>
            <pc:sldMk cId="2420206849" sldId="271"/>
            <ac:spMk id="71" creationId="{201CC55D-ED54-4C5C-95E6-10947BD1103B}"/>
          </ac:spMkLst>
        </pc:spChg>
        <pc:spChg chg="add">
          <ac:chgData name="Roman Zhigalov" userId="1f97e9fdf7779aa5" providerId="LiveId" clId="{B441E1F6-0F64-48C3-BB49-78C7A093FD03}" dt="2021-07-31T18:46:57.395" v="1278" actId="26606"/>
          <ac:spMkLst>
            <pc:docMk/>
            <pc:sldMk cId="2420206849" sldId="271"/>
            <ac:spMk id="77" creationId="{3873B707-463F-40B0-8227-E8CC6C67EB25}"/>
          </ac:spMkLst>
        </pc:spChg>
        <pc:spChg chg="add">
          <ac:chgData name="Roman Zhigalov" userId="1f97e9fdf7779aa5" providerId="LiveId" clId="{B441E1F6-0F64-48C3-BB49-78C7A093FD03}" dt="2021-07-31T18:46:57.395" v="1278" actId="26606"/>
          <ac:spMkLst>
            <pc:docMk/>
            <pc:sldMk cId="2420206849" sldId="271"/>
            <ac:spMk id="79" creationId="{C13237C8-E62C-4F0D-A318-BD6FB6C2D138}"/>
          </ac:spMkLst>
        </pc:spChg>
        <pc:spChg chg="add">
          <ac:chgData name="Roman Zhigalov" userId="1f97e9fdf7779aa5" providerId="LiveId" clId="{B441E1F6-0F64-48C3-BB49-78C7A093FD03}" dt="2021-07-31T18:46:57.395" v="1278" actId="26606"/>
          <ac:spMkLst>
            <pc:docMk/>
            <pc:sldMk cId="2420206849" sldId="271"/>
            <ac:spMk id="81" creationId="{19C9EAEA-39D0-4B0E-A0EB-51E7B26740B1}"/>
          </ac:spMkLst>
        </pc:spChg>
        <pc:grpChg chg="add">
          <ac:chgData name="Roman Zhigalov" userId="1f97e9fdf7779aa5" providerId="LiveId" clId="{B441E1F6-0F64-48C3-BB49-78C7A093FD03}" dt="2021-07-31T18:46:57.395" v="1278" actId="26606"/>
          <ac:grpSpMkLst>
            <pc:docMk/>
            <pc:sldMk cId="2420206849" sldId="271"/>
            <ac:grpSpMk id="73" creationId="{1DE889C7-FAD6-4397-98E2-05D503484459}"/>
          </ac:grpSpMkLst>
        </pc:grpChg>
        <pc:picChg chg="add mod">
          <ac:chgData name="Roman Zhigalov" userId="1f97e9fdf7779aa5" providerId="LiveId" clId="{B441E1F6-0F64-48C3-BB49-78C7A093FD03}" dt="2021-07-31T18:47:00.226" v="1279" actId="27614"/>
          <ac:picMkLst>
            <pc:docMk/>
            <pc:sldMk cId="2420206849" sldId="271"/>
            <ac:picMk id="8194" creationId="{81B13819-63AF-434D-B7E4-C464929421A0}"/>
          </ac:picMkLst>
        </pc:picChg>
      </pc:sldChg>
      <pc:sldChg chg="addSp delSp modSp new mod setBg">
        <pc:chgData name="Roman Zhigalov" userId="1f97e9fdf7779aa5" providerId="LiveId" clId="{B441E1F6-0F64-48C3-BB49-78C7A093FD03}" dt="2021-07-31T18:47:53.734" v="1304" actId="26606"/>
        <pc:sldMkLst>
          <pc:docMk/>
          <pc:sldMk cId="3810195407" sldId="272"/>
        </pc:sldMkLst>
        <pc:spChg chg="mod">
          <ac:chgData name="Roman Zhigalov" userId="1f97e9fdf7779aa5" providerId="LiveId" clId="{B441E1F6-0F64-48C3-BB49-78C7A093FD03}" dt="2021-07-31T18:47:53.734" v="1304" actId="26606"/>
          <ac:spMkLst>
            <pc:docMk/>
            <pc:sldMk cId="3810195407" sldId="272"/>
            <ac:spMk id="2" creationId="{06571D8C-912B-4EA3-9C0F-5952434B098D}"/>
          </ac:spMkLst>
        </pc:spChg>
        <pc:spChg chg="del">
          <ac:chgData name="Roman Zhigalov" userId="1f97e9fdf7779aa5" providerId="LiveId" clId="{B441E1F6-0F64-48C3-BB49-78C7A093FD03}" dt="2021-07-31T18:47:31.244" v="1281"/>
          <ac:spMkLst>
            <pc:docMk/>
            <pc:sldMk cId="3810195407" sldId="272"/>
            <ac:spMk id="3" creationId="{63FE6D50-5DD2-47B6-A93B-5265ED606EEC}"/>
          </ac:spMkLst>
        </pc:spChg>
        <pc:spChg chg="mod">
          <ac:chgData name="Roman Zhigalov" userId="1f97e9fdf7779aa5" providerId="LiveId" clId="{B441E1F6-0F64-48C3-BB49-78C7A093FD03}" dt="2021-07-31T18:47:53.734" v="1304" actId="26606"/>
          <ac:spMkLst>
            <pc:docMk/>
            <pc:sldMk cId="3810195407" sldId="272"/>
            <ac:spMk id="4" creationId="{DC60CC0B-7101-4381-9461-DE098B34F7EB}"/>
          </ac:spMkLst>
        </pc:spChg>
        <pc:spChg chg="add">
          <ac:chgData name="Roman Zhigalov" userId="1f97e9fdf7779aa5" providerId="LiveId" clId="{B441E1F6-0F64-48C3-BB49-78C7A093FD03}" dt="2021-07-31T18:47:53.734" v="1304" actId="26606"/>
          <ac:spMkLst>
            <pc:docMk/>
            <pc:sldMk cId="3810195407" sldId="272"/>
            <ac:spMk id="71" creationId="{201CC55D-ED54-4C5C-95E6-10947BD1103B}"/>
          </ac:spMkLst>
        </pc:spChg>
        <pc:spChg chg="add">
          <ac:chgData name="Roman Zhigalov" userId="1f97e9fdf7779aa5" providerId="LiveId" clId="{B441E1F6-0F64-48C3-BB49-78C7A093FD03}" dt="2021-07-31T18:47:53.734" v="1304" actId="26606"/>
          <ac:spMkLst>
            <pc:docMk/>
            <pc:sldMk cId="3810195407" sldId="272"/>
            <ac:spMk id="77" creationId="{3873B707-463F-40B0-8227-E8CC6C67EB25}"/>
          </ac:spMkLst>
        </pc:spChg>
        <pc:spChg chg="add">
          <ac:chgData name="Roman Zhigalov" userId="1f97e9fdf7779aa5" providerId="LiveId" clId="{B441E1F6-0F64-48C3-BB49-78C7A093FD03}" dt="2021-07-31T18:47:53.734" v="1304" actId="26606"/>
          <ac:spMkLst>
            <pc:docMk/>
            <pc:sldMk cId="3810195407" sldId="272"/>
            <ac:spMk id="79" creationId="{C13237C8-E62C-4F0D-A318-BD6FB6C2D138}"/>
          </ac:spMkLst>
        </pc:spChg>
        <pc:spChg chg="add">
          <ac:chgData name="Roman Zhigalov" userId="1f97e9fdf7779aa5" providerId="LiveId" clId="{B441E1F6-0F64-48C3-BB49-78C7A093FD03}" dt="2021-07-31T18:47:53.734" v="1304" actId="26606"/>
          <ac:spMkLst>
            <pc:docMk/>
            <pc:sldMk cId="3810195407" sldId="272"/>
            <ac:spMk id="81" creationId="{19C9EAEA-39D0-4B0E-A0EB-51E7B26740B1}"/>
          </ac:spMkLst>
        </pc:spChg>
        <pc:grpChg chg="add">
          <ac:chgData name="Roman Zhigalov" userId="1f97e9fdf7779aa5" providerId="LiveId" clId="{B441E1F6-0F64-48C3-BB49-78C7A093FD03}" dt="2021-07-31T18:47:53.734" v="1304" actId="26606"/>
          <ac:grpSpMkLst>
            <pc:docMk/>
            <pc:sldMk cId="3810195407" sldId="272"/>
            <ac:grpSpMk id="73" creationId="{1DE889C7-FAD6-4397-98E2-05D503484459}"/>
          </ac:grpSpMkLst>
        </pc:grpChg>
        <pc:picChg chg="add mod">
          <ac:chgData name="Roman Zhigalov" userId="1f97e9fdf7779aa5" providerId="LiveId" clId="{B441E1F6-0F64-48C3-BB49-78C7A093FD03}" dt="2021-07-31T18:47:53.734" v="1304" actId="26606"/>
          <ac:picMkLst>
            <pc:docMk/>
            <pc:sldMk cId="3810195407" sldId="272"/>
            <ac:picMk id="9218" creationId="{02A8E697-1C70-43CD-9509-B6C9B034669C}"/>
          </ac:picMkLst>
        </pc:picChg>
      </pc:sldChg>
      <pc:sldChg chg="addSp delSp modSp new mod setBg modClrScheme delDesignElem chgLayout">
        <pc:chgData name="Roman Zhigalov" userId="1f97e9fdf7779aa5" providerId="LiveId" clId="{B441E1F6-0F64-48C3-BB49-78C7A093FD03}" dt="2021-07-31T18:50:06.630" v="1346" actId="26606"/>
        <pc:sldMkLst>
          <pc:docMk/>
          <pc:sldMk cId="3879018427" sldId="273"/>
        </pc:sldMkLst>
        <pc:spChg chg="del">
          <ac:chgData name="Roman Zhigalov" userId="1f97e9fdf7779aa5" providerId="LiveId" clId="{B441E1F6-0F64-48C3-BB49-78C7A093FD03}" dt="2021-07-31T18:48:27.528" v="1306" actId="700"/>
          <ac:spMkLst>
            <pc:docMk/>
            <pc:sldMk cId="3879018427" sldId="273"/>
            <ac:spMk id="2" creationId="{3641ECBE-DEAB-4F5C-978D-EB0757E6D10E}"/>
          </ac:spMkLst>
        </pc:spChg>
        <pc:spChg chg="del">
          <ac:chgData name="Roman Zhigalov" userId="1f97e9fdf7779aa5" providerId="LiveId" clId="{B441E1F6-0F64-48C3-BB49-78C7A093FD03}" dt="2021-07-31T18:48:27.528" v="1306" actId="700"/>
          <ac:spMkLst>
            <pc:docMk/>
            <pc:sldMk cId="3879018427" sldId="273"/>
            <ac:spMk id="3" creationId="{6E107C90-FCF3-49DB-9AAE-15F9E251878F}"/>
          </ac:spMkLst>
        </pc:spChg>
        <pc:spChg chg="del">
          <ac:chgData name="Roman Zhigalov" userId="1f97e9fdf7779aa5" providerId="LiveId" clId="{B441E1F6-0F64-48C3-BB49-78C7A093FD03}" dt="2021-07-31T18:48:27.528" v="1306" actId="700"/>
          <ac:spMkLst>
            <pc:docMk/>
            <pc:sldMk cId="3879018427" sldId="273"/>
            <ac:spMk id="4" creationId="{8344B429-373F-4452-88E0-9A6073E9B0DA}"/>
          </ac:spMkLst>
        </pc:spChg>
        <pc:spChg chg="add mod ord">
          <ac:chgData name="Roman Zhigalov" userId="1f97e9fdf7779aa5" providerId="LiveId" clId="{B441E1F6-0F64-48C3-BB49-78C7A093FD03}" dt="2021-07-31T18:50:06.630" v="1346" actId="26606"/>
          <ac:spMkLst>
            <pc:docMk/>
            <pc:sldMk cId="3879018427" sldId="273"/>
            <ac:spMk id="6" creationId="{DB7D4660-7E54-47D8-B60D-35C9A67161AB}"/>
          </ac:spMkLst>
        </pc:spChg>
        <pc:spChg chg="add del mod">
          <ac:chgData name="Roman Zhigalov" userId="1f97e9fdf7779aa5" providerId="LiveId" clId="{B441E1F6-0F64-48C3-BB49-78C7A093FD03}" dt="2021-07-31T18:49:40.812" v="1314"/>
          <ac:spMkLst>
            <pc:docMk/>
            <pc:sldMk cId="3879018427" sldId="273"/>
            <ac:spMk id="7" creationId="{6D5C7792-C7B2-43C3-AD1F-2BEC459519CA}"/>
          </ac:spMkLst>
        </pc:spChg>
        <pc:spChg chg="add del mod ord">
          <ac:chgData name="Roman Zhigalov" userId="1f97e9fdf7779aa5" providerId="LiveId" clId="{B441E1F6-0F64-48C3-BB49-78C7A093FD03}" dt="2021-07-31T18:49:58.556" v="1339"/>
          <ac:spMkLst>
            <pc:docMk/>
            <pc:sldMk cId="3879018427" sldId="273"/>
            <ac:spMk id="8" creationId="{DD9A934F-FB22-451E-AA1A-BD7F25FFB660}"/>
          </ac:spMkLst>
        </pc:spChg>
        <pc:spChg chg="add del">
          <ac:chgData name="Roman Zhigalov" userId="1f97e9fdf7779aa5" providerId="LiveId" clId="{B441E1F6-0F64-48C3-BB49-78C7A093FD03}" dt="2021-07-31T18:50:02.927" v="1341" actId="26606"/>
          <ac:spMkLst>
            <pc:docMk/>
            <pc:sldMk cId="3879018427" sldId="273"/>
            <ac:spMk id="37" creationId="{2592FA31-D68C-49D2-BCB0-D7AC38493595}"/>
          </ac:spMkLst>
        </pc:spChg>
        <pc:spChg chg="add del">
          <ac:chgData name="Roman Zhigalov" userId="1f97e9fdf7779aa5" providerId="LiveId" clId="{B441E1F6-0F64-48C3-BB49-78C7A093FD03}" dt="2021-07-31T18:50:06.609" v="1345" actId="26606"/>
          <ac:spMkLst>
            <pc:docMk/>
            <pc:sldMk cId="3879018427" sldId="273"/>
            <ac:spMk id="38" creationId="{37C89E4B-3C9F-44B9-8B86-D9E3D112D8EC}"/>
          </ac:spMkLst>
        </pc:spChg>
        <pc:spChg chg="add del">
          <ac:chgData name="Roman Zhigalov" userId="1f97e9fdf7779aa5" providerId="LiveId" clId="{B441E1F6-0F64-48C3-BB49-78C7A093FD03}" dt="2021-07-31T18:50:02.927" v="1341" actId="26606"/>
          <ac:spMkLst>
            <pc:docMk/>
            <pc:sldMk cId="3879018427" sldId="273"/>
            <ac:spMk id="40" creationId="{201CC55D-ED54-4C5C-95E6-10947BD1103B}"/>
          </ac:spMkLst>
        </pc:spChg>
        <pc:spChg chg="add">
          <ac:chgData name="Roman Zhigalov" userId="1f97e9fdf7779aa5" providerId="LiveId" clId="{B441E1F6-0F64-48C3-BB49-78C7A093FD03}" dt="2021-07-31T18:50:06.630" v="1346" actId="26606"/>
          <ac:spMkLst>
            <pc:docMk/>
            <pc:sldMk cId="3879018427" sldId="273"/>
            <ac:spMk id="44" creationId="{C6F0F1BD-D7E0-40DE-8DBF-8152D3191EDE}"/>
          </ac:spMkLst>
        </pc:spChg>
        <pc:spChg chg="add del">
          <ac:chgData name="Roman Zhigalov" userId="1f97e9fdf7779aa5" providerId="LiveId" clId="{B441E1F6-0F64-48C3-BB49-78C7A093FD03}" dt="2021-07-31T18:50:02.927" v="1341" actId="26606"/>
          <ac:spMkLst>
            <pc:docMk/>
            <pc:sldMk cId="3879018427" sldId="273"/>
            <ac:spMk id="46" creationId="{3873B707-463F-40B0-8227-E8CC6C67EB25}"/>
          </ac:spMkLst>
        </pc:spChg>
        <pc:spChg chg="add del">
          <ac:chgData name="Roman Zhigalov" userId="1f97e9fdf7779aa5" providerId="LiveId" clId="{B441E1F6-0F64-48C3-BB49-78C7A093FD03}" dt="2021-07-31T18:50:02.927" v="1341" actId="26606"/>
          <ac:spMkLst>
            <pc:docMk/>
            <pc:sldMk cId="3879018427" sldId="273"/>
            <ac:spMk id="48" creationId="{C13237C8-E62C-4F0D-A318-BD6FB6C2D138}"/>
          </ac:spMkLst>
        </pc:spChg>
        <pc:spChg chg="add del">
          <ac:chgData name="Roman Zhigalov" userId="1f97e9fdf7779aa5" providerId="LiveId" clId="{B441E1F6-0F64-48C3-BB49-78C7A093FD03}" dt="2021-07-31T18:50:02.927" v="1341" actId="26606"/>
          <ac:spMkLst>
            <pc:docMk/>
            <pc:sldMk cId="3879018427" sldId="273"/>
            <ac:spMk id="50" creationId="{19C9EAEA-39D0-4B0E-A0EB-51E7B26740B1}"/>
          </ac:spMkLst>
        </pc:spChg>
        <pc:spChg chg="add del">
          <ac:chgData name="Roman Zhigalov" userId="1f97e9fdf7779aa5" providerId="LiveId" clId="{B441E1F6-0F64-48C3-BB49-78C7A093FD03}" dt="2021-07-31T18:50:03.774" v="1343" actId="26606"/>
          <ac:spMkLst>
            <pc:docMk/>
            <pc:sldMk cId="3879018427" sldId="273"/>
            <ac:spMk id="52" creationId="{6EFC920F-B85A-4068-BD93-41064EDE93D3}"/>
          </ac:spMkLst>
        </pc:spChg>
        <pc:spChg chg="add del">
          <ac:chgData name="Roman Zhigalov" userId="1f97e9fdf7779aa5" providerId="LiveId" clId="{B441E1F6-0F64-48C3-BB49-78C7A093FD03}" dt="2021-07-31T18:50:03.774" v="1343" actId="26606"/>
          <ac:spMkLst>
            <pc:docMk/>
            <pc:sldMk cId="3879018427" sldId="273"/>
            <ac:spMk id="56" creationId="{CBC4F608-B4B8-48C3-9572-C0F061B1CD99}"/>
          </ac:spMkLst>
        </pc:spChg>
        <pc:spChg chg="add del">
          <ac:chgData name="Roman Zhigalov" userId="1f97e9fdf7779aa5" providerId="LiveId" clId="{B441E1F6-0F64-48C3-BB49-78C7A093FD03}" dt="2021-07-31T18:50:03.774" v="1343" actId="26606"/>
          <ac:spMkLst>
            <pc:docMk/>
            <pc:sldMk cId="3879018427" sldId="273"/>
            <ac:spMk id="57" creationId="{1382A32C-5B0C-4B1C-A074-76C6DBCC9F87}"/>
          </ac:spMkLst>
        </pc:spChg>
        <pc:spChg chg="add del">
          <ac:chgData name="Roman Zhigalov" userId="1f97e9fdf7779aa5" providerId="LiveId" clId="{B441E1F6-0F64-48C3-BB49-78C7A093FD03}" dt="2021-07-31T18:50:03.774" v="1343" actId="26606"/>
          <ac:spMkLst>
            <pc:docMk/>
            <pc:sldMk cId="3879018427" sldId="273"/>
            <ac:spMk id="58" creationId="{0CC1B639-37FD-4DCE-8220-38EAB3B0FE3B}"/>
          </ac:spMkLst>
        </pc:spChg>
        <pc:spChg chg="add">
          <ac:chgData name="Roman Zhigalov" userId="1f97e9fdf7779aa5" providerId="LiveId" clId="{B441E1F6-0F64-48C3-BB49-78C7A093FD03}" dt="2021-07-31T18:50:06.630" v="1346" actId="26606"/>
          <ac:spMkLst>
            <pc:docMk/>
            <pc:sldMk cId="3879018427" sldId="273"/>
            <ac:spMk id="63" creationId="{3C54F4CE-85F0-46ED-80DA-9518C9251AD1}"/>
          </ac:spMkLst>
        </pc:spChg>
        <pc:spChg chg="add">
          <ac:chgData name="Roman Zhigalov" userId="1f97e9fdf7779aa5" providerId="LiveId" clId="{B441E1F6-0F64-48C3-BB49-78C7A093FD03}" dt="2021-07-31T18:50:06.630" v="1346" actId="26606"/>
          <ac:spMkLst>
            <pc:docMk/>
            <pc:sldMk cId="3879018427" sldId="273"/>
            <ac:spMk id="64" creationId="{669216FA-293F-4DFA-AF49-122081674F6E}"/>
          </ac:spMkLst>
        </pc:spChg>
        <pc:spChg chg="add">
          <ac:chgData name="Roman Zhigalov" userId="1f97e9fdf7779aa5" providerId="LiveId" clId="{B441E1F6-0F64-48C3-BB49-78C7A093FD03}" dt="2021-07-31T18:50:06.630" v="1346" actId="26606"/>
          <ac:spMkLst>
            <pc:docMk/>
            <pc:sldMk cId="3879018427" sldId="273"/>
            <ac:spMk id="65" creationId="{885504CF-B07B-45CD-B2B9-77F91DFDF71B}"/>
          </ac:spMkLst>
        </pc:spChg>
        <pc:spChg chg="add del">
          <ac:chgData name="Roman Zhigalov" userId="1f97e9fdf7779aa5" providerId="LiveId" clId="{B441E1F6-0F64-48C3-BB49-78C7A093FD03}" dt="2021-07-31T18:49:48.947" v="1333" actId="26606"/>
          <ac:spMkLst>
            <pc:docMk/>
            <pc:sldMk cId="3879018427" sldId="273"/>
            <ac:spMk id="73" creationId="{201CC55D-ED54-4C5C-95E6-10947BD1103B}"/>
          </ac:spMkLst>
        </pc:spChg>
        <pc:spChg chg="add del">
          <ac:chgData name="Roman Zhigalov" userId="1f97e9fdf7779aa5" providerId="LiveId" clId="{B441E1F6-0F64-48C3-BB49-78C7A093FD03}" dt="2021-07-31T18:49:48.947" v="1333" actId="26606"/>
          <ac:spMkLst>
            <pc:docMk/>
            <pc:sldMk cId="3879018427" sldId="273"/>
            <ac:spMk id="79" creationId="{3873B707-463F-40B0-8227-E8CC6C67EB25}"/>
          </ac:spMkLst>
        </pc:spChg>
        <pc:spChg chg="add del">
          <ac:chgData name="Roman Zhigalov" userId="1f97e9fdf7779aa5" providerId="LiveId" clId="{B441E1F6-0F64-48C3-BB49-78C7A093FD03}" dt="2021-07-31T18:49:48.947" v="1333" actId="26606"/>
          <ac:spMkLst>
            <pc:docMk/>
            <pc:sldMk cId="3879018427" sldId="273"/>
            <ac:spMk id="81" creationId="{C13237C8-E62C-4F0D-A318-BD6FB6C2D138}"/>
          </ac:spMkLst>
        </pc:spChg>
        <pc:spChg chg="add del">
          <ac:chgData name="Roman Zhigalov" userId="1f97e9fdf7779aa5" providerId="LiveId" clId="{B441E1F6-0F64-48C3-BB49-78C7A093FD03}" dt="2021-07-31T18:49:48.947" v="1333" actId="26606"/>
          <ac:spMkLst>
            <pc:docMk/>
            <pc:sldMk cId="3879018427" sldId="273"/>
            <ac:spMk id="83" creationId="{19C9EAEA-39D0-4B0E-A0EB-51E7B26740B1}"/>
          </ac:spMkLst>
        </pc:spChg>
        <pc:spChg chg="add del">
          <ac:chgData name="Roman Zhigalov" userId="1f97e9fdf7779aa5" providerId="LiveId" clId="{B441E1F6-0F64-48C3-BB49-78C7A093FD03}" dt="2021-07-31T18:49:48.947" v="1333" actId="26606"/>
          <ac:spMkLst>
            <pc:docMk/>
            <pc:sldMk cId="3879018427" sldId="273"/>
            <ac:spMk id="10246" creationId="{DD4C0C03-4059-47F3-BD9D-F37A94A0D968}"/>
          </ac:spMkLst>
        </pc:spChg>
        <pc:spChg chg="add del">
          <ac:chgData name="Roman Zhigalov" userId="1f97e9fdf7779aa5" providerId="LiveId" clId="{B441E1F6-0F64-48C3-BB49-78C7A093FD03}" dt="2021-07-31T18:49:49.594" v="1335" actId="26606"/>
          <ac:spMkLst>
            <pc:docMk/>
            <pc:sldMk cId="3879018427" sldId="273"/>
            <ac:spMk id="10248" creationId="{6EFC920F-B85A-4068-BD93-41064EDE93D3}"/>
          </ac:spMkLst>
        </pc:spChg>
        <pc:spChg chg="add del">
          <ac:chgData name="Roman Zhigalov" userId="1f97e9fdf7779aa5" providerId="LiveId" clId="{B441E1F6-0F64-48C3-BB49-78C7A093FD03}" dt="2021-07-31T18:49:49.594" v="1335" actId="26606"/>
          <ac:spMkLst>
            <pc:docMk/>
            <pc:sldMk cId="3879018427" sldId="273"/>
            <ac:spMk id="10252" creationId="{CBC4F608-B4B8-48C3-9572-C0F061B1CD99}"/>
          </ac:spMkLst>
        </pc:spChg>
        <pc:spChg chg="add del">
          <ac:chgData name="Roman Zhigalov" userId="1f97e9fdf7779aa5" providerId="LiveId" clId="{B441E1F6-0F64-48C3-BB49-78C7A093FD03}" dt="2021-07-31T18:49:49.594" v="1335" actId="26606"/>
          <ac:spMkLst>
            <pc:docMk/>
            <pc:sldMk cId="3879018427" sldId="273"/>
            <ac:spMk id="10253" creationId="{1382A32C-5B0C-4B1C-A074-76C6DBCC9F87}"/>
          </ac:spMkLst>
        </pc:spChg>
        <pc:spChg chg="add del">
          <ac:chgData name="Roman Zhigalov" userId="1f97e9fdf7779aa5" providerId="LiveId" clId="{B441E1F6-0F64-48C3-BB49-78C7A093FD03}" dt="2021-07-31T18:49:49.594" v="1335" actId="26606"/>
          <ac:spMkLst>
            <pc:docMk/>
            <pc:sldMk cId="3879018427" sldId="273"/>
            <ac:spMk id="10254" creationId="{0AAC4CBF-E35B-42CB-80F5-9EFDB18F4577}"/>
          </ac:spMkLst>
        </pc:spChg>
        <pc:spChg chg="add del">
          <ac:chgData name="Roman Zhigalov" userId="1f97e9fdf7779aa5" providerId="LiveId" clId="{B441E1F6-0F64-48C3-BB49-78C7A093FD03}" dt="2021-07-31T18:49:54.006" v="1337" actId="700"/>
          <ac:spMkLst>
            <pc:docMk/>
            <pc:sldMk cId="3879018427" sldId="273"/>
            <ac:spMk id="10256" creationId="{201CC55D-ED54-4C5C-95E6-10947BD1103B}"/>
          </ac:spMkLst>
        </pc:spChg>
        <pc:spChg chg="add del">
          <ac:chgData name="Roman Zhigalov" userId="1f97e9fdf7779aa5" providerId="LiveId" clId="{B441E1F6-0F64-48C3-BB49-78C7A093FD03}" dt="2021-07-31T18:49:54.006" v="1337" actId="700"/>
          <ac:spMkLst>
            <pc:docMk/>
            <pc:sldMk cId="3879018427" sldId="273"/>
            <ac:spMk id="10260" creationId="{3873B707-463F-40B0-8227-E8CC6C67EB25}"/>
          </ac:spMkLst>
        </pc:spChg>
        <pc:spChg chg="add del">
          <ac:chgData name="Roman Zhigalov" userId="1f97e9fdf7779aa5" providerId="LiveId" clId="{B441E1F6-0F64-48C3-BB49-78C7A093FD03}" dt="2021-07-31T18:49:54.006" v="1337" actId="700"/>
          <ac:spMkLst>
            <pc:docMk/>
            <pc:sldMk cId="3879018427" sldId="273"/>
            <ac:spMk id="10261" creationId="{DD4C0C03-4059-47F3-BD9D-F37A94A0D968}"/>
          </ac:spMkLst>
        </pc:spChg>
        <pc:spChg chg="add del">
          <ac:chgData name="Roman Zhigalov" userId="1f97e9fdf7779aa5" providerId="LiveId" clId="{B441E1F6-0F64-48C3-BB49-78C7A093FD03}" dt="2021-07-31T18:49:54.006" v="1337" actId="700"/>
          <ac:spMkLst>
            <pc:docMk/>
            <pc:sldMk cId="3879018427" sldId="273"/>
            <ac:spMk id="10262" creationId="{C13237C8-E62C-4F0D-A318-BD6FB6C2D138}"/>
          </ac:spMkLst>
        </pc:spChg>
        <pc:spChg chg="add del">
          <ac:chgData name="Roman Zhigalov" userId="1f97e9fdf7779aa5" providerId="LiveId" clId="{B441E1F6-0F64-48C3-BB49-78C7A093FD03}" dt="2021-07-31T18:49:54.006" v="1337" actId="700"/>
          <ac:spMkLst>
            <pc:docMk/>
            <pc:sldMk cId="3879018427" sldId="273"/>
            <ac:spMk id="10263" creationId="{19C9EAEA-39D0-4B0E-A0EB-51E7B26740B1}"/>
          </ac:spMkLst>
        </pc:spChg>
        <pc:grpChg chg="add del">
          <ac:chgData name="Roman Zhigalov" userId="1f97e9fdf7779aa5" providerId="LiveId" clId="{B441E1F6-0F64-48C3-BB49-78C7A093FD03}" dt="2021-07-31T18:50:02.927" v="1341" actId="26606"/>
          <ac:grpSpMkLst>
            <pc:docMk/>
            <pc:sldMk cId="3879018427" sldId="273"/>
            <ac:grpSpMk id="42" creationId="{1DE889C7-FAD6-4397-98E2-05D503484459}"/>
          </ac:grpSpMkLst>
        </pc:grpChg>
        <pc:grpChg chg="add del">
          <ac:chgData name="Roman Zhigalov" userId="1f97e9fdf7779aa5" providerId="LiveId" clId="{B441E1F6-0F64-48C3-BB49-78C7A093FD03}" dt="2021-07-31T18:50:03.774" v="1343" actId="26606"/>
          <ac:grpSpMkLst>
            <pc:docMk/>
            <pc:sldMk cId="3879018427" sldId="273"/>
            <ac:grpSpMk id="53" creationId="{1C559108-BBAE-426C-8564-051D2BA6DDC8}"/>
          </ac:grpSpMkLst>
        </pc:grpChg>
        <pc:grpChg chg="add del">
          <ac:chgData name="Roman Zhigalov" userId="1f97e9fdf7779aa5" providerId="LiveId" clId="{B441E1F6-0F64-48C3-BB49-78C7A093FD03}" dt="2021-07-31T18:49:48.947" v="1333" actId="26606"/>
          <ac:grpSpMkLst>
            <pc:docMk/>
            <pc:sldMk cId="3879018427" sldId="273"/>
            <ac:grpSpMk id="75" creationId="{1DE889C7-FAD6-4397-98E2-05D503484459}"/>
          </ac:grpSpMkLst>
        </pc:grpChg>
        <pc:grpChg chg="add del">
          <ac:chgData name="Roman Zhigalov" userId="1f97e9fdf7779aa5" providerId="LiveId" clId="{B441E1F6-0F64-48C3-BB49-78C7A093FD03}" dt="2021-07-31T18:49:49.594" v="1335" actId="26606"/>
          <ac:grpSpMkLst>
            <pc:docMk/>
            <pc:sldMk cId="3879018427" sldId="273"/>
            <ac:grpSpMk id="10249" creationId="{1C559108-BBAE-426C-8564-051D2BA6DDC8}"/>
          </ac:grpSpMkLst>
        </pc:grpChg>
        <pc:grpChg chg="add del">
          <ac:chgData name="Roman Zhigalov" userId="1f97e9fdf7779aa5" providerId="LiveId" clId="{B441E1F6-0F64-48C3-BB49-78C7A093FD03}" dt="2021-07-31T18:49:54.006" v="1337" actId="700"/>
          <ac:grpSpMkLst>
            <pc:docMk/>
            <pc:sldMk cId="3879018427" sldId="273"/>
            <ac:grpSpMk id="10257" creationId="{1DE889C7-FAD6-4397-98E2-05D503484459}"/>
          </ac:grpSpMkLst>
        </pc:grpChg>
        <pc:graphicFrameChg chg="add del mod modGraphic">
          <ac:chgData name="Roman Zhigalov" userId="1f97e9fdf7779aa5" providerId="LiveId" clId="{B441E1F6-0F64-48C3-BB49-78C7A093FD03}" dt="2021-07-31T18:49:23.023" v="1312" actId="931"/>
          <ac:graphicFrameMkLst>
            <pc:docMk/>
            <pc:sldMk cId="3879018427" sldId="273"/>
            <ac:graphicFrameMk id="5" creationId="{7326A25E-A370-44DC-A77D-3F983C152DB2}"/>
          </ac:graphicFrameMkLst>
        </pc:graphicFrameChg>
        <pc:picChg chg="add mod">
          <ac:chgData name="Roman Zhigalov" userId="1f97e9fdf7779aa5" providerId="LiveId" clId="{B441E1F6-0F64-48C3-BB49-78C7A093FD03}" dt="2021-07-31T18:50:06.630" v="1346" actId="26606"/>
          <ac:picMkLst>
            <pc:docMk/>
            <pc:sldMk cId="3879018427" sldId="273"/>
            <ac:picMk id="33" creationId="{6B62877F-33C6-4A80-BC7E-F32FAC72B12A}"/>
          </ac:picMkLst>
        </pc:picChg>
        <pc:picChg chg="add del mod">
          <ac:chgData name="Roman Zhigalov" userId="1f97e9fdf7779aa5" providerId="LiveId" clId="{B441E1F6-0F64-48C3-BB49-78C7A093FD03}" dt="2021-07-31T18:49:58.026" v="1338" actId="21"/>
          <ac:picMkLst>
            <pc:docMk/>
            <pc:sldMk cId="3879018427" sldId="273"/>
            <ac:picMk id="10242" creationId="{B5CB5C46-6642-4966-94DE-2E1F0FD48D99}"/>
          </ac:picMkLst>
        </pc:picChg>
        <pc:cxnChg chg="add del">
          <ac:chgData name="Roman Zhigalov" userId="1f97e9fdf7779aa5" providerId="LiveId" clId="{B441E1F6-0F64-48C3-BB49-78C7A093FD03}" dt="2021-07-31T18:50:06.609" v="1345" actId="26606"/>
          <ac:cxnSpMkLst>
            <pc:docMk/>
            <pc:sldMk cId="3879018427" sldId="273"/>
            <ac:cxnSpMk id="60" creationId="{AA2EAA10-076F-46BD-8F0F-B9A2FB77A85C}"/>
          </ac:cxnSpMkLst>
        </pc:cxnChg>
        <pc:cxnChg chg="add del">
          <ac:chgData name="Roman Zhigalov" userId="1f97e9fdf7779aa5" providerId="LiveId" clId="{B441E1F6-0F64-48C3-BB49-78C7A093FD03}" dt="2021-07-31T18:50:06.609" v="1345" actId="26606"/>
          <ac:cxnSpMkLst>
            <pc:docMk/>
            <pc:sldMk cId="3879018427" sldId="273"/>
            <ac:cxnSpMk id="61" creationId="{D891E407-403B-4764-86C9-33A56D3BCAA3}"/>
          </ac:cxnSpMkLst>
        </pc:cxnChg>
      </pc:sldChg>
      <pc:sldChg chg="addSp delSp modSp new mod setBg">
        <pc:chgData name="Roman Zhigalov" userId="1f97e9fdf7779aa5" providerId="LiveId" clId="{B441E1F6-0F64-48C3-BB49-78C7A093FD03}" dt="2021-07-31T18:51:15.358" v="1379" actId="26606"/>
        <pc:sldMkLst>
          <pc:docMk/>
          <pc:sldMk cId="400769339" sldId="274"/>
        </pc:sldMkLst>
        <pc:spChg chg="mod">
          <ac:chgData name="Roman Zhigalov" userId="1f97e9fdf7779aa5" providerId="LiveId" clId="{B441E1F6-0F64-48C3-BB49-78C7A093FD03}" dt="2021-07-31T18:51:15.358" v="1379" actId="26606"/>
          <ac:spMkLst>
            <pc:docMk/>
            <pc:sldMk cId="400769339" sldId="274"/>
            <ac:spMk id="2" creationId="{315DD70B-5777-4113-9B1E-CF446EB41112}"/>
          </ac:spMkLst>
        </pc:spChg>
        <pc:spChg chg="del">
          <ac:chgData name="Roman Zhigalov" userId="1f97e9fdf7779aa5" providerId="LiveId" clId="{B441E1F6-0F64-48C3-BB49-78C7A093FD03}" dt="2021-07-31T18:51:06.402" v="1348"/>
          <ac:spMkLst>
            <pc:docMk/>
            <pc:sldMk cId="400769339" sldId="274"/>
            <ac:spMk id="3" creationId="{E94D92FA-C112-420E-8FDD-B8EDEFF06A39}"/>
          </ac:spMkLst>
        </pc:spChg>
        <pc:spChg chg="add">
          <ac:chgData name="Roman Zhigalov" userId="1f97e9fdf7779aa5" providerId="LiveId" clId="{B441E1F6-0F64-48C3-BB49-78C7A093FD03}" dt="2021-07-31T18:51:15.358" v="1379" actId="26606"/>
          <ac:spMkLst>
            <pc:docMk/>
            <pc:sldMk cId="400769339" sldId="274"/>
            <ac:spMk id="71" creationId="{3C54F4CE-85F0-46ED-80DA-9518C9251AD1}"/>
          </ac:spMkLst>
        </pc:spChg>
        <pc:spChg chg="add">
          <ac:chgData name="Roman Zhigalov" userId="1f97e9fdf7779aa5" providerId="LiveId" clId="{B441E1F6-0F64-48C3-BB49-78C7A093FD03}" dt="2021-07-31T18:51:15.358" v="1379" actId="26606"/>
          <ac:spMkLst>
            <pc:docMk/>
            <pc:sldMk cId="400769339" sldId="274"/>
            <ac:spMk id="73" creationId="{669216FA-293F-4DFA-AF49-122081674F6E}"/>
          </ac:spMkLst>
        </pc:spChg>
        <pc:spChg chg="add">
          <ac:chgData name="Roman Zhigalov" userId="1f97e9fdf7779aa5" providerId="LiveId" clId="{B441E1F6-0F64-48C3-BB49-78C7A093FD03}" dt="2021-07-31T18:51:15.358" v="1379" actId="26606"/>
          <ac:spMkLst>
            <pc:docMk/>
            <pc:sldMk cId="400769339" sldId="274"/>
            <ac:spMk id="75" creationId="{885504CF-B07B-45CD-B2B9-77F91DFDF71B}"/>
          </ac:spMkLst>
        </pc:spChg>
        <pc:spChg chg="add">
          <ac:chgData name="Roman Zhigalov" userId="1f97e9fdf7779aa5" providerId="LiveId" clId="{B441E1F6-0F64-48C3-BB49-78C7A093FD03}" dt="2021-07-31T18:51:15.358" v="1379" actId="26606"/>
          <ac:spMkLst>
            <pc:docMk/>
            <pc:sldMk cId="400769339" sldId="274"/>
            <ac:spMk id="77" creationId="{C6F0F1BD-D7E0-40DE-8DBF-8152D3191EDE}"/>
          </ac:spMkLst>
        </pc:spChg>
        <pc:picChg chg="add mod">
          <ac:chgData name="Roman Zhigalov" userId="1f97e9fdf7779aa5" providerId="LiveId" clId="{B441E1F6-0F64-48C3-BB49-78C7A093FD03}" dt="2021-07-31T18:51:15.358" v="1379" actId="26606"/>
          <ac:picMkLst>
            <pc:docMk/>
            <pc:sldMk cId="400769339" sldId="274"/>
            <ac:picMk id="11266" creationId="{0E75FDBB-2018-469D-A9C2-27E20CFFDEBB}"/>
          </ac:picMkLst>
        </pc:picChg>
      </pc:sldChg>
      <pc:sldChg chg="addSp delSp modSp new mod setBg">
        <pc:chgData name="Roman Zhigalov" userId="1f97e9fdf7779aa5" providerId="LiveId" clId="{B441E1F6-0F64-48C3-BB49-78C7A093FD03}" dt="2021-07-31T18:51:58.047" v="1415" actId="26606"/>
        <pc:sldMkLst>
          <pc:docMk/>
          <pc:sldMk cId="1229882117" sldId="275"/>
        </pc:sldMkLst>
        <pc:spChg chg="mod">
          <ac:chgData name="Roman Zhigalov" userId="1f97e9fdf7779aa5" providerId="LiveId" clId="{B441E1F6-0F64-48C3-BB49-78C7A093FD03}" dt="2021-07-31T18:51:58.047" v="1415" actId="26606"/>
          <ac:spMkLst>
            <pc:docMk/>
            <pc:sldMk cId="1229882117" sldId="275"/>
            <ac:spMk id="2" creationId="{49CA300E-EF62-4C12-A221-F40B4E6CC6AB}"/>
          </ac:spMkLst>
        </pc:spChg>
        <pc:spChg chg="del">
          <ac:chgData name="Roman Zhigalov" userId="1f97e9fdf7779aa5" providerId="LiveId" clId="{B441E1F6-0F64-48C3-BB49-78C7A093FD03}" dt="2021-07-31T18:51:42.139" v="1381"/>
          <ac:spMkLst>
            <pc:docMk/>
            <pc:sldMk cId="1229882117" sldId="275"/>
            <ac:spMk id="3" creationId="{2BCC9CF1-FF55-44FA-B45C-0B7F23CC1FBB}"/>
          </ac:spMkLst>
        </pc:spChg>
        <pc:spChg chg="add">
          <ac:chgData name="Roman Zhigalov" userId="1f97e9fdf7779aa5" providerId="LiveId" clId="{B441E1F6-0F64-48C3-BB49-78C7A093FD03}" dt="2021-07-31T18:51:58.047" v="1415" actId="26606"/>
          <ac:spMkLst>
            <pc:docMk/>
            <pc:sldMk cId="1229882117" sldId="275"/>
            <ac:spMk id="71" creationId="{3C54F4CE-85F0-46ED-80DA-9518C9251AD1}"/>
          </ac:spMkLst>
        </pc:spChg>
        <pc:spChg chg="add">
          <ac:chgData name="Roman Zhigalov" userId="1f97e9fdf7779aa5" providerId="LiveId" clId="{B441E1F6-0F64-48C3-BB49-78C7A093FD03}" dt="2021-07-31T18:51:58.047" v="1415" actId="26606"/>
          <ac:spMkLst>
            <pc:docMk/>
            <pc:sldMk cId="1229882117" sldId="275"/>
            <ac:spMk id="73" creationId="{669216FA-293F-4DFA-AF49-122081674F6E}"/>
          </ac:spMkLst>
        </pc:spChg>
        <pc:spChg chg="add">
          <ac:chgData name="Roman Zhigalov" userId="1f97e9fdf7779aa5" providerId="LiveId" clId="{B441E1F6-0F64-48C3-BB49-78C7A093FD03}" dt="2021-07-31T18:51:58.047" v="1415" actId="26606"/>
          <ac:spMkLst>
            <pc:docMk/>
            <pc:sldMk cId="1229882117" sldId="275"/>
            <ac:spMk id="75" creationId="{885504CF-B07B-45CD-B2B9-77F91DFDF71B}"/>
          </ac:spMkLst>
        </pc:spChg>
        <pc:spChg chg="add">
          <ac:chgData name="Roman Zhigalov" userId="1f97e9fdf7779aa5" providerId="LiveId" clId="{B441E1F6-0F64-48C3-BB49-78C7A093FD03}" dt="2021-07-31T18:51:58.047" v="1415" actId="26606"/>
          <ac:spMkLst>
            <pc:docMk/>
            <pc:sldMk cId="1229882117" sldId="275"/>
            <ac:spMk id="77" creationId="{C6F0F1BD-D7E0-40DE-8DBF-8152D3191EDE}"/>
          </ac:spMkLst>
        </pc:spChg>
        <pc:picChg chg="add mod">
          <ac:chgData name="Roman Zhigalov" userId="1f97e9fdf7779aa5" providerId="LiveId" clId="{B441E1F6-0F64-48C3-BB49-78C7A093FD03}" dt="2021-07-31T18:51:58.047" v="1415" actId="26606"/>
          <ac:picMkLst>
            <pc:docMk/>
            <pc:sldMk cId="1229882117" sldId="275"/>
            <ac:picMk id="12290" creationId="{6CC277F2-7AB4-48CD-96D3-1B2D09C0CD25}"/>
          </ac:picMkLst>
        </pc:picChg>
      </pc:sldChg>
      <pc:sldChg chg="addSp delSp modSp new mod setBg modClrScheme chgLayout">
        <pc:chgData name="Roman Zhigalov" userId="1f97e9fdf7779aa5" providerId="LiveId" clId="{B441E1F6-0F64-48C3-BB49-78C7A093FD03}" dt="2021-07-31T18:53:23.086" v="1447" actId="26606"/>
        <pc:sldMkLst>
          <pc:docMk/>
          <pc:sldMk cId="3561237866" sldId="276"/>
        </pc:sldMkLst>
        <pc:spChg chg="add del mod ord">
          <ac:chgData name="Roman Zhigalov" userId="1f97e9fdf7779aa5" providerId="LiveId" clId="{B441E1F6-0F64-48C3-BB49-78C7A093FD03}" dt="2021-07-31T18:52:50.396" v="1419" actId="700"/>
          <ac:spMkLst>
            <pc:docMk/>
            <pc:sldMk cId="3561237866" sldId="276"/>
            <ac:spMk id="2" creationId="{90C41336-413E-45D6-A2E2-15D11B3B688B}"/>
          </ac:spMkLst>
        </pc:spChg>
        <pc:spChg chg="add del mod ord">
          <ac:chgData name="Roman Zhigalov" userId="1f97e9fdf7779aa5" providerId="LiveId" clId="{B441E1F6-0F64-48C3-BB49-78C7A093FD03}" dt="2021-07-31T18:52:50.396" v="1419" actId="700"/>
          <ac:spMkLst>
            <pc:docMk/>
            <pc:sldMk cId="3561237866" sldId="276"/>
            <ac:spMk id="3" creationId="{DBE3F266-9F0A-4243-928D-185FDE6F6FE1}"/>
          </ac:spMkLst>
        </pc:spChg>
        <pc:spChg chg="add del mod ord">
          <ac:chgData name="Roman Zhigalov" userId="1f97e9fdf7779aa5" providerId="LiveId" clId="{B441E1F6-0F64-48C3-BB49-78C7A093FD03}" dt="2021-07-31T18:52:49.241" v="1418" actId="700"/>
          <ac:spMkLst>
            <pc:docMk/>
            <pc:sldMk cId="3561237866" sldId="276"/>
            <ac:spMk id="4" creationId="{1801E976-2F6B-40BE-ACC9-139F00E4C819}"/>
          </ac:spMkLst>
        </pc:spChg>
        <pc:spChg chg="add del mod ord">
          <ac:chgData name="Roman Zhigalov" userId="1f97e9fdf7779aa5" providerId="LiveId" clId="{B441E1F6-0F64-48C3-BB49-78C7A093FD03}" dt="2021-07-31T18:52:49.241" v="1418" actId="700"/>
          <ac:spMkLst>
            <pc:docMk/>
            <pc:sldMk cId="3561237866" sldId="276"/>
            <ac:spMk id="5" creationId="{AA5D7FAF-2AA7-4F62-ADA1-A4A339A5875A}"/>
          </ac:spMkLst>
        </pc:spChg>
        <pc:spChg chg="add del mod ord">
          <ac:chgData name="Roman Zhigalov" userId="1f97e9fdf7779aa5" providerId="LiveId" clId="{B441E1F6-0F64-48C3-BB49-78C7A093FD03}" dt="2021-07-31T18:52:49.241" v="1418" actId="700"/>
          <ac:spMkLst>
            <pc:docMk/>
            <pc:sldMk cId="3561237866" sldId="276"/>
            <ac:spMk id="6" creationId="{DCFD1062-B2B9-4467-AFA0-1D3F2F03C0ED}"/>
          </ac:spMkLst>
        </pc:spChg>
        <pc:spChg chg="add mod ord">
          <ac:chgData name="Roman Zhigalov" userId="1f97e9fdf7779aa5" providerId="LiveId" clId="{B441E1F6-0F64-48C3-BB49-78C7A093FD03}" dt="2021-07-31T18:53:23.086" v="1447" actId="26606"/>
          <ac:spMkLst>
            <pc:docMk/>
            <pc:sldMk cId="3561237866" sldId="276"/>
            <ac:spMk id="7" creationId="{740A50A9-B6EA-4812-B846-DA3DD2295DEB}"/>
          </ac:spMkLst>
        </pc:spChg>
        <pc:spChg chg="add del mod ord">
          <ac:chgData name="Roman Zhigalov" userId="1f97e9fdf7779aa5" providerId="LiveId" clId="{B441E1F6-0F64-48C3-BB49-78C7A093FD03}" dt="2021-07-31T18:52:51.521" v="1420"/>
          <ac:spMkLst>
            <pc:docMk/>
            <pc:sldMk cId="3561237866" sldId="276"/>
            <ac:spMk id="8" creationId="{C6674BB8-7B9F-4DBA-971F-6F0DA6B15C09}"/>
          </ac:spMkLst>
        </pc:spChg>
        <pc:spChg chg="add mod ord">
          <ac:chgData name="Roman Zhigalov" userId="1f97e9fdf7779aa5" providerId="LiveId" clId="{B441E1F6-0F64-48C3-BB49-78C7A093FD03}" dt="2021-07-31T18:53:23.086" v="1447" actId="26606"/>
          <ac:spMkLst>
            <pc:docMk/>
            <pc:sldMk cId="3561237866" sldId="276"/>
            <ac:spMk id="9" creationId="{5F166C0F-0F7B-4A24-9BBF-C9A150F75C74}"/>
          </ac:spMkLst>
        </pc:spChg>
        <pc:spChg chg="add">
          <ac:chgData name="Roman Zhigalov" userId="1f97e9fdf7779aa5" providerId="LiveId" clId="{B441E1F6-0F64-48C3-BB49-78C7A093FD03}" dt="2021-07-31T18:53:23.086" v="1447" actId="26606"/>
          <ac:spMkLst>
            <pc:docMk/>
            <pc:sldMk cId="3561237866" sldId="276"/>
            <ac:spMk id="71" creationId="{201CC55D-ED54-4C5C-95E6-10947BD1103B}"/>
          </ac:spMkLst>
        </pc:spChg>
        <pc:spChg chg="add">
          <ac:chgData name="Roman Zhigalov" userId="1f97e9fdf7779aa5" providerId="LiveId" clId="{B441E1F6-0F64-48C3-BB49-78C7A093FD03}" dt="2021-07-31T18:53:23.086" v="1447" actId="26606"/>
          <ac:spMkLst>
            <pc:docMk/>
            <pc:sldMk cId="3561237866" sldId="276"/>
            <ac:spMk id="77" creationId="{3873B707-463F-40B0-8227-E8CC6C67EB25}"/>
          </ac:spMkLst>
        </pc:spChg>
        <pc:spChg chg="add">
          <ac:chgData name="Roman Zhigalov" userId="1f97e9fdf7779aa5" providerId="LiveId" clId="{B441E1F6-0F64-48C3-BB49-78C7A093FD03}" dt="2021-07-31T18:53:23.086" v="1447" actId="26606"/>
          <ac:spMkLst>
            <pc:docMk/>
            <pc:sldMk cId="3561237866" sldId="276"/>
            <ac:spMk id="79" creationId="{C13237C8-E62C-4F0D-A318-BD6FB6C2D138}"/>
          </ac:spMkLst>
        </pc:spChg>
        <pc:spChg chg="add">
          <ac:chgData name="Roman Zhigalov" userId="1f97e9fdf7779aa5" providerId="LiveId" clId="{B441E1F6-0F64-48C3-BB49-78C7A093FD03}" dt="2021-07-31T18:53:23.086" v="1447" actId="26606"/>
          <ac:spMkLst>
            <pc:docMk/>
            <pc:sldMk cId="3561237866" sldId="276"/>
            <ac:spMk id="81" creationId="{19C9EAEA-39D0-4B0E-A0EB-51E7B26740B1}"/>
          </ac:spMkLst>
        </pc:spChg>
        <pc:grpChg chg="add">
          <ac:chgData name="Roman Zhigalov" userId="1f97e9fdf7779aa5" providerId="LiveId" clId="{B441E1F6-0F64-48C3-BB49-78C7A093FD03}" dt="2021-07-31T18:53:23.086" v="1447" actId="26606"/>
          <ac:grpSpMkLst>
            <pc:docMk/>
            <pc:sldMk cId="3561237866" sldId="276"/>
            <ac:grpSpMk id="73" creationId="{1DE889C7-FAD6-4397-98E2-05D503484459}"/>
          </ac:grpSpMkLst>
        </pc:grpChg>
        <pc:picChg chg="add mod">
          <ac:chgData name="Roman Zhigalov" userId="1f97e9fdf7779aa5" providerId="LiveId" clId="{B441E1F6-0F64-48C3-BB49-78C7A093FD03}" dt="2021-07-31T18:53:23.086" v="1447" actId="26606"/>
          <ac:picMkLst>
            <pc:docMk/>
            <pc:sldMk cId="3561237866" sldId="276"/>
            <ac:picMk id="13314" creationId="{0D92296F-9676-4A1B-8A1A-85780B9146B5}"/>
          </ac:picMkLst>
        </pc:picChg>
      </pc:sldChg>
      <pc:sldChg chg="addSp delSp modSp new mod setBg modClrScheme chgLayout">
        <pc:chgData name="Roman Zhigalov" userId="1f97e9fdf7779aa5" providerId="LiveId" clId="{B441E1F6-0F64-48C3-BB49-78C7A093FD03}" dt="2021-07-31T18:54:21.604" v="1501" actId="26606"/>
        <pc:sldMkLst>
          <pc:docMk/>
          <pc:sldMk cId="3015596457" sldId="277"/>
        </pc:sldMkLst>
        <pc:spChg chg="del mod ord">
          <ac:chgData name="Roman Zhigalov" userId="1f97e9fdf7779aa5" providerId="LiveId" clId="{B441E1F6-0F64-48C3-BB49-78C7A093FD03}" dt="2021-07-31T18:53:31.655" v="1449" actId="700"/>
          <ac:spMkLst>
            <pc:docMk/>
            <pc:sldMk cId="3015596457" sldId="277"/>
            <ac:spMk id="2" creationId="{BC9A7D28-0A8B-4E78-A698-3A49611252F1}"/>
          </ac:spMkLst>
        </pc:spChg>
        <pc:spChg chg="del mod ord">
          <ac:chgData name="Roman Zhigalov" userId="1f97e9fdf7779aa5" providerId="LiveId" clId="{B441E1F6-0F64-48C3-BB49-78C7A093FD03}" dt="2021-07-31T18:53:31.655" v="1449" actId="700"/>
          <ac:spMkLst>
            <pc:docMk/>
            <pc:sldMk cId="3015596457" sldId="277"/>
            <ac:spMk id="3" creationId="{4281369E-69A6-4F7A-A841-AF4086837B81}"/>
          </ac:spMkLst>
        </pc:spChg>
        <pc:spChg chg="del">
          <ac:chgData name="Roman Zhigalov" userId="1f97e9fdf7779aa5" providerId="LiveId" clId="{B441E1F6-0F64-48C3-BB49-78C7A093FD03}" dt="2021-07-31T18:53:31.655" v="1449" actId="700"/>
          <ac:spMkLst>
            <pc:docMk/>
            <pc:sldMk cId="3015596457" sldId="277"/>
            <ac:spMk id="4" creationId="{745F8A37-F013-4D27-9DE5-D604C7EF4B6C}"/>
          </ac:spMkLst>
        </pc:spChg>
        <pc:spChg chg="add mod ord">
          <ac:chgData name="Roman Zhigalov" userId="1f97e9fdf7779aa5" providerId="LiveId" clId="{B441E1F6-0F64-48C3-BB49-78C7A093FD03}" dt="2021-07-31T18:54:21.604" v="1501" actId="26606"/>
          <ac:spMkLst>
            <pc:docMk/>
            <pc:sldMk cId="3015596457" sldId="277"/>
            <ac:spMk id="5" creationId="{FAD16669-C8C0-4144-B15C-70B8639AFA17}"/>
          </ac:spMkLst>
        </pc:spChg>
        <pc:spChg chg="add del mod ord">
          <ac:chgData name="Roman Zhigalov" userId="1f97e9fdf7779aa5" providerId="LiveId" clId="{B441E1F6-0F64-48C3-BB49-78C7A093FD03}" dt="2021-07-31T18:53:59.860" v="1450"/>
          <ac:spMkLst>
            <pc:docMk/>
            <pc:sldMk cId="3015596457" sldId="277"/>
            <ac:spMk id="6" creationId="{6CA1E983-9573-413B-849C-32FB5A34EE3B}"/>
          </ac:spMkLst>
        </pc:spChg>
        <pc:spChg chg="add del">
          <ac:chgData name="Roman Zhigalov" userId="1f97e9fdf7779aa5" providerId="LiveId" clId="{B441E1F6-0F64-48C3-BB49-78C7A093FD03}" dt="2021-07-31T18:54:21.584" v="1500" actId="26606"/>
          <ac:spMkLst>
            <pc:docMk/>
            <pc:sldMk cId="3015596457" sldId="277"/>
            <ac:spMk id="71" creationId="{C7D023E4-8DE1-436E-9847-ED6A4B4B04FD}"/>
          </ac:spMkLst>
        </pc:spChg>
        <pc:spChg chg="add del">
          <ac:chgData name="Roman Zhigalov" userId="1f97e9fdf7779aa5" providerId="LiveId" clId="{B441E1F6-0F64-48C3-BB49-78C7A093FD03}" dt="2021-07-31T18:54:21.584" v="1500" actId="26606"/>
          <ac:spMkLst>
            <pc:docMk/>
            <pc:sldMk cId="3015596457" sldId="277"/>
            <ac:spMk id="77" creationId="{145B2F28-3A18-4BC2-8E92-9AF66F147CBA}"/>
          </ac:spMkLst>
        </pc:spChg>
        <pc:spChg chg="add">
          <ac:chgData name="Roman Zhigalov" userId="1f97e9fdf7779aa5" providerId="LiveId" clId="{B441E1F6-0F64-48C3-BB49-78C7A093FD03}" dt="2021-07-31T18:54:21.604" v="1501" actId="26606"/>
          <ac:spMkLst>
            <pc:docMk/>
            <pc:sldMk cId="3015596457" sldId="277"/>
            <ac:spMk id="14340" creationId="{9089EED9-F54D-4F20-A2C6-949DE4176959}"/>
          </ac:spMkLst>
        </pc:spChg>
        <pc:spChg chg="add">
          <ac:chgData name="Roman Zhigalov" userId="1f97e9fdf7779aa5" providerId="LiveId" clId="{B441E1F6-0F64-48C3-BB49-78C7A093FD03}" dt="2021-07-31T18:54:21.604" v="1501" actId="26606"/>
          <ac:spMkLst>
            <pc:docMk/>
            <pc:sldMk cId="3015596457" sldId="277"/>
            <ac:spMk id="14341" creationId="{1A85619E-59AB-4E59-8DD1-77D17FCB331C}"/>
          </ac:spMkLst>
        </pc:spChg>
        <pc:spChg chg="add">
          <ac:chgData name="Roman Zhigalov" userId="1f97e9fdf7779aa5" providerId="LiveId" clId="{B441E1F6-0F64-48C3-BB49-78C7A093FD03}" dt="2021-07-31T18:54:21.604" v="1501" actId="26606"/>
          <ac:spMkLst>
            <pc:docMk/>
            <pc:sldMk cId="3015596457" sldId="277"/>
            <ac:spMk id="14342" creationId="{B5AAC39E-8294-44DC-AB9F-2B9F22C397E1}"/>
          </ac:spMkLst>
        </pc:spChg>
        <pc:spChg chg="add">
          <ac:chgData name="Roman Zhigalov" userId="1f97e9fdf7779aa5" providerId="LiveId" clId="{B441E1F6-0F64-48C3-BB49-78C7A093FD03}" dt="2021-07-31T18:54:21.604" v="1501" actId="26606"/>
          <ac:spMkLst>
            <pc:docMk/>
            <pc:sldMk cId="3015596457" sldId="277"/>
            <ac:spMk id="14343" creationId="{11685A1B-C158-49A6-BF8F-0D48688527D1}"/>
          </ac:spMkLst>
        </pc:spChg>
        <pc:grpChg chg="add del">
          <ac:chgData name="Roman Zhigalov" userId="1f97e9fdf7779aa5" providerId="LiveId" clId="{B441E1F6-0F64-48C3-BB49-78C7A093FD03}" dt="2021-07-31T18:54:21.584" v="1500" actId="26606"/>
          <ac:grpSpMkLst>
            <pc:docMk/>
            <pc:sldMk cId="3015596457" sldId="277"/>
            <ac:grpSpMk id="73" creationId="{81CC5389-CB4A-43B7-9A0E-5447CE0BC294}"/>
          </ac:grpSpMkLst>
        </pc:grpChg>
        <pc:grpChg chg="add del">
          <ac:chgData name="Roman Zhigalov" userId="1f97e9fdf7779aa5" providerId="LiveId" clId="{B441E1F6-0F64-48C3-BB49-78C7A093FD03}" dt="2021-07-31T18:54:21.584" v="1500" actId="26606"/>
          <ac:grpSpMkLst>
            <pc:docMk/>
            <pc:sldMk cId="3015596457" sldId="277"/>
            <ac:grpSpMk id="79" creationId="{FA65A26F-1F64-451C-BFA2-F92410951FA3}"/>
          </ac:grpSpMkLst>
        </pc:grpChg>
        <pc:picChg chg="add mod">
          <ac:chgData name="Roman Zhigalov" userId="1f97e9fdf7779aa5" providerId="LiveId" clId="{B441E1F6-0F64-48C3-BB49-78C7A093FD03}" dt="2021-07-31T18:54:21.604" v="1501" actId="26606"/>
          <ac:picMkLst>
            <pc:docMk/>
            <pc:sldMk cId="3015596457" sldId="277"/>
            <ac:picMk id="14338" creationId="{2E723CCE-D739-4F01-BBD9-6F654099C981}"/>
          </ac:picMkLst>
        </pc:picChg>
      </pc:sldChg>
      <pc:sldChg chg="addSp delSp modSp new mod setBg">
        <pc:chgData name="Roman Zhigalov" userId="1f97e9fdf7779aa5" providerId="LiveId" clId="{B441E1F6-0F64-48C3-BB49-78C7A093FD03}" dt="2021-07-31T18:54:48.666" v="1518" actId="962"/>
        <pc:sldMkLst>
          <pc:docMk/>
          <pc:sldMk cId="1261867648" sldId="278"/>
        </pc:sldMkLst>
        <pc:spChg chg="mod ord">
          <ac:chgData name="Roman Zhigalov" userId="1f97e9fdf7779aa5" providerId="LiveId" clId="{B441E1F6-0F64-48C3-BB49-78C7A093FD03}" dt="2021-07-31T18:54:48.666" v="1518" actId="962"/>
          <ac:spMkLst>
            <pc:docMk/>
            <pc:sldMk cId="1261867648" sldId="278"/>
            <ac:spMk id="2" creationId="{DBBD2BE9-1090-4497-ADB2-D3F7AEA1F541}"/>
          </ac:spMkLst>
        </pc:spChg>
        <pc:spChg chg="del">
          <ac:chgData name="Roman Zhigalov" userId="1f97e9fdf7779aa5" providerId="LiveId" clId="{B441E1F6-0F64-48C3-BB49-78C7A093FD03}" dt="2021-07-31T18:54:40.219" v="1503"/>
          <ac:spMkLst>
            <pc:docMk/>
            <pc:sldMk cId="1261867648" sldId="278"/>
            <ac:spMk id="3" creationId="{999EE9E2-029E-4D5F-957D-D3DC8666C370}"/>
          </ac:spMkLst>
        </pc:spChg>
        <pc:spChg chg="add">
          <ac:chgData name="Roman Zhigalov" userId="1f97e9fdf7779aa5" providerId="LiveId" clId="{B441E1F6-0F64-48C3-BB49-78C7A093FD03}" dt="2021-07-31T18:54:46.093" v="1516" actId="26606"/>
          <ac:spMkLst>
            <pc:docMk/>
            <pc:sldMk cId="1261867648" sldId="278"/>
            <ac:spMk id="71" creationId="{37C89E4B-3C9F-44B9-8B86-D9E3D112D8EC}"/>
          </ac:spMkLst>
        </pc:spChg>
        <pc:picChg chg="add mod">
          <ac:chgData name="Roman Zhigalov" userId="1f97e9fdf7779aa5" providerId="LiveId" clId="{B441E1F6-0F64-48C3-BB49-78C7A093FD03}" dt="2021-07-31T18:54:48.665" v="1517" actId="27614"/>
          <ac:picMkLst>
            <pc:docMk/>
            <pc:sldMk cId="1261867648" sldId="278"/>
            <ac:picMk id="15362" creationId="{199C7916-7690-40C9-8763-ABFA477BDD49}"/>
          </ac:picMkLst>
        </pc:picChg>
        <pc:cxnChg chg="add">
          <ac:chgData name="Roman Zhigalov" userId="1f97e9fdf7779aa5" providerId="LiveId" clId="{B441E1F6-0F64-48C3-BB49-78C7A093FD03}" dt="2021-07-31T18:54:46.093" v="1516" actId="26606"/>
          <ac:cxnSpMkLst>
            <pc:docMk/>
            <pc:sldMk cId="1261867648" sldId="278"/>
            <ac:cxnSpMk id="73" creationId="{AA2EAA10-076F-46BD-8F0F-B9A2FB77A85C}"/>
          </ac:cxnSpMkLst>
        </pc:cxnChg>
        <pc:cxnChg chg="add">
          <ac:chgData name="Roman Zhigalov" userId="1f97e9fdf7779aa5" providerId="LiveId" clId="{B441E1F6-0F64-48C3-BB49-78C7A093FD03}" dt="2021-07-31T18:54:46.093" v="1516" actId="26606"/>
          <ac:cxnSpMkLst>
            <pc:docMk/>
            <pc:sldMk cId="1261867648" sldId="278"/>
            <ac:cxnSpMk id="75" creationId="{D891E407-403B-4764-86C9-33A56D3BCAA3}"/>
          </ac:cxnSpMkLst>
        </pc:cxnChg>
      </pc:sldChg>
      <pc:sldChg chg="modSp new mod">
        <pc:chgData name="Roman Zhigalov" userId="1f97e9fdf7779aa5" providerId="LiveId" clId="{B441E1F6-0F64-48C3-BB49-78C7A093FD03}" dt="2021-07-31T18:54:55.712" v="1537" actId="122"/>
        <pc:sldMkLst>
          <pc:docMk/>
          <pc:sldMk cId="2324515752" sldId="279"/>
        </pc:sldMkLst>
        <pc:spChg chg="mod">
          <ac:chgData name="Roman Zhigalov" userId="1f97e9fdf7779aa5" providerId="LiveId" clId="{B441E1F6-0F64-48C3-BB49-78C7A093FD03}" dt="2021-07-31T18:54:55.712" v="1537" actId="122"/>
          <ac:spMkLst>
            <pc:docMk/>
            <pc:sldMk cId="2324515752" sldId="279"/>
            <ac:spMk id="2" creationId="{C3F148E2-E95B-4F2C-8C52-81F779374A16}"/>
          </ac:spMkLst>
        </pc:spChg>
      </pc:sldChg>
      <pc:sldChg chg="modSp new mod">
        <pc:chgData name="Roman Zhigalov" userId="1f97e9fdf7779aa5" providerId="LiveId" clId="{B441E1F6-0F64-48C3-BB49-78C7A093FD03}" dt="2021-07-31T18:55:01.813" v="1557" actId="122"/>
        <pc:sldMkLst>
          <pc:docMk/>
          <pc:sldMk cId="2375073859" sldId="280"/>
        </pc:sldMkLst>
        <pc:spChg chg="mod">
          <ac:chgData name="Roman Zhigalov" userId="1f97e9fdf7779aa5" providerId="LiveId" clId="{B441E1F6-0F64-48C3-BB49-78C7A093FD03}" dt="2021-07-31T18:55:01.813" v="1557" actId="122"/>
          <ac:spMkLst>
            <pc:docMk/>
            <pc:sldMk cId="2375073859" sldId="280"/>
            <ac:spMk id="2" creationId="{EBBD0982-D863-41C6-AC8E-B7C2FD654B3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16ED7C-7F8E-43C2-A074-D89E67DBF57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347CF9D-5511-4A70-8AB1-780137A422B5}">
      <dgm:prSet/>
      <dgm:spPr/>
      <dgm:t>
        <a:bodyPr/>
        <a:lstStyle/>
        <a:p>
          <a:r>
            <a:rPr lang="ru-RU"/>
            <a:t>В начале </a:t>
          </a:r>
          <a:r>
            <a:rPr lang="en-US"/>
            <a:t>XIX</a:t>
          </a:r>
          <a:r>
            <a:rPr lang="ru-RU"/>
            <a:t> в. отсутствовала централизованная система начального образования</a:t>
          </a:r>
          <a:endParaRPr lang="en-US"/>
        </a:p>
      </dgm:t>
    </dgm:pt>
    <dgm:pt modelId="{0E04518E-B403-4DD3-9F3C-4F48BEF9A17D}" type="parTrans" cxnId="{055D35A6-79D3-4991-93DB-8C4586B29045}">
      <dgm:prSet/>
      <dgm:spPr/>
      <dgm:t>
        <a:bodyPr/>
        <a:lstStyle/>
        <a:p>
          <a:endParaRPr lang="en-US"/>
        </a:p>
      </dgm:t>
    </dgm:pt>
    <dgm:pt modelId="{2515C3C3-D961-4CC6-9542-F12A9B70FAE7}" type="sibTrans" cxnId="{055D35A6-79D3-4991-93DB-8C4586B29045}">
      <dgm:prSet/>
      <dgm:spPr/>
      <dgm:t>
        <a:bodyPr/>
        <a:lstStyle/>
        <a:p>
          <a:endParaRPr lang="en-US"/>
        </a:p>
      </dgm:t>
    </dgm:pt>
    <dgm:pt modelId="{47315818-54E8-454C-89F5-3BADB4500995}">
      <dgm:prSet/>
      <dgm:spPr/>
      <dgm:t>
        <a:bodyPr/>
        <a:lstStyle/>
        <a:p>
          <a:r>
            <a:rPr lang="ru-RU"/>
            <a:t>В 1833 г. в Англии был принят закон о начально образовании. В 1870 г. об обязательном начальном образовании</a:t>
          </a:r>
          <a:endParaRPr lang="en-US"/>
        </a:p>
      </dgm:t>
    </dgm:pt>
    <dgm:pt modelId="{CF3B7CE9-D243-43E9-8079-BA4E56EF8788}" type="parTrans" cxnId="{8DBCBEBC-9A6E-4D27-AD65-89646F7D3BFC}">
      <dgm:prSet/>
      <dgm:spPr/>
      <dgm:t>
        <a:bodyPr/>
        <a:lstStyle/>
        <a:p>
          <a:endParaRPr lang="en-US"/>
        </a:p>
      </dgm:t>
    </dgm:pt>
    <dgm:pt modelId="{CA6E4A34-8198-48F7-A40B-C8C5C359C2C1}" type="sibTrans" cxnId="{8DBCBEBC-9A6E-4D27-AD65-89646F7D3BFC}">
      <dgm:prSet/>
      <dgm:spPr/>
      <dgm:t>
        <a:bodyPr/>
        <a:lstStyle/>
        <a:p>
          <a:endParaRPr lang="en-US"/>
        </a:p>
      </dgm:t>
    </dgm:pt>
    <dgm:pt modelId="{EFF30876-B55F-4EA5-A44B-FAE291EE3F63}">
      <dgm:prSet/>
      <dgm:spPr/>
      <dgm:t>
        <a:bodyPr/>
        <a:lstStyle/>
        <a:p>
          <a:r>
            <a:rPr lang="ru-RU"/>
            <a:t>В передовых европейских странах начальное и среднее образование получила импульс во второй половине </a:t>
          </a:r>
          <a:r>
            <a:rPr lang="en-US"/>
            <a:t>XIX</a:t>
          </a:r>
          <a:r>
            <a:rPr lang="ru-RU"/>
            <a:t> в. </a:t>
          </a:r>
          <a:endParaRPr lang="en-US"/>
        </a:p>
      </dgm:t>
    </dgm:pt>
    <dgm:pt modelId="{B843F1A3-C6C8-4B9F-BE20-583FB495C30E}" type="parTrans" cxnId="{3E42DFD2-AE63-40D5-B883-54F47C2581BA}">
      <dgm:prSet/>
      <dgm:spPr/>
      <dgm:t>
        <a:bodyPr/>
        <a:lstStyle/>
        <a:p>
          <a:endParaRPr lang="en-US"/>
        </a:p>
      </dgm:t>
    </dgm:pt>
    <dgm:pt modelId="{A5F1BF33-95BC-45BB-AA15-06FF92B0D9FA}" type="sibTrans" cxnId="{3E42DFD2-AE63-40D5-B883-54F47C2581BA}">
      <dgm:prSet/>
      <dgm:spPr/>
      <dgm:t>
        <a:bodyPr/>
        <a:lstStyle/>
        <a:p>
          <a:endParaRPr lang="en-US"/>
        </a:p>
      </dgm:t>
    </dgm:pt>
    <dgm:pt modelId="{8126540B-57AE-421B-B1E8-C4D40A329721}">
      <dgm:prSet/>
      <dgm:spPr/>
      <dgm:t>
        <a:bodyPr/>
        <a:lstStyle/>
        <a:p>
          <a:r>
            <a:rPr lang="ru-RU"/>
            <a:t>К начале </a:t>
          </a:r>
          <a:r>
            <a:rPr lang="en-US"/>
            <a:t>XX</a:t>
          </a:r>
          <a:r>
            <a:rPr lang="ru-RU"/>
            <a:t> в. в ряде европейских стран удалось достичь до 70% грамотности среди мужского населения</a:t>
          </a:r>
          <a:endParaRPr lang="en-US"/>
        </a:p>
      </dgm:t>
    </dgm:pt>
    <dgm:pt modelId="{78D4F5F6-72FA-465C-858C-E1740B6AF85C}" type="parTrans" cxnId="{ADB84977-5E84-4123-8EFE-1F087B08CC4F}">
      <dgm:prSet/>
      <dgm:spPr/>
      <dgm:t>
        <a:bodyPr/>
        <a:lstStyle/>
        <a:p>
          <a:endParaRPr lang="en-US"/>
        </a:p>
      </dgm:t>
    </dgm:pt>
    <dgm:pt modelId="{AEBF9E5B-FDE8-4957-AB33-8774E89FE8E9}" type="sibTrans" cxnId="{ADB84977-5E84-4123-8EFE-1F087B08CC4F}">
      <dgm:prSet/>
      <dgm:spPr/>
      <dgm:t>
        <a:bodyPr/>
        <a:lstStyle/>
        <a:p>
          <a:endParaRPr lang="en-US"/>
        </a:p>
      </dgm:t>
    </dgm:pt>
    <dgm:pt modelId="{AF7687AA-5814-41A6-B059-FF76E7BCF7F9}" type="pres">
      <dgm:prSet presAssocID="{6716ED7C-7F8E-43C2-A074-D89E67DBF57A}" presName="vert0" presStyleCnt="0">
        <dgm:presLayoutVars>
          <dgm:dir/>
          <dgm:animOne val="branch"/>
          <dgm:animLvl val="lvl"/>
        </dgm:presLayoutVars>
      </dgm:prSet>
      <dgm:spPr/>
    </dgm:pt>
    <dgm:pt modelId="{B63A2D66-4A5B-4920-A694-5EBFD7FBC94C}" type="pres">
      <dgm:prSet presAssocID="{B347CF9D-5511-4A70-8AB1-780137A422B5}" presName="thickLine" presStyleLbl="alignNode1" presStyleIdx="0" presStyleCnt="4"/>
      <dgm:spPr/>
    </dgm:pt>
    <dgm:pt modelId="{E5ADBE9D-50A7-4765-A8A3-B4D3E11D4E7A}" type="pres">
      <dgm:prSet presAssocID="{B347CF9D-5511-4A70-8AB1-780137A422B5}" presName="horz1" presStyleCnt="0"/>
      <dgm:spPr/>
    </dgm:pt>
    <dgm:pt modelId="{37AB41C7-8629-4A17-A340-BAFDB2033ABA}" type="pres">
      <dgm:prSet presAssocID="{B347CF9D-5511-4A70-8AB1-780137A422B5}" presName="tx1" presStyleLbl="revTx" presStyleIdx="0" presStyleCnt="4"/>
      <dgm:spPr/>
    </dgm:pt>
    <dgm:pt modelId="{7B182D75-F2AD-4C40-AB22-AE05850A9657}" type="pres">
      <dgm:prSet presAssocID="{B347CF9D-5511-4A70-8AB1-780137A422B5}" presName="vert1" presStyleCnt="0"/>
      <dgm:spPr/>
    </dgm:pt>
    <dgm:pt modelId="{BBED8FFB-DDB0-4F4E-9C81-5074845FFE75}" type="pres">
      <dgm:prSet presAssocID="{47315818-54E8-454C-89F5-3BADB4500995}" presName="thickLine" presStyleLbl="alignNode1" presStyleIdx="1" presStyleCnt="4"/>
      <dgm:spPr/>
    </dgm:pt>
    <dgm:pt modelId="{621A9299-2C38-44FC-B819-968245D29EAD}" type="pres">
      <dgm:prSet presAssocID="{47315818-54E8-454C-89F5-3BADB4500995}" presName="horz1" presStyleCnt="0"/>
      <dgm:spPr/>
    </dgm:pt>
    <dgm:pt modelId="{61772129-29DE-4A9E-A430-CACCF52960D7}" type="pres">
      <dgm:prSet presAssocID="{47315818-54E8-454C-89F5-3BADB4500995}" presName="tx1" presStyleLbl="revTx" presStyleIdx="1" presStyleCnt="4"/>
      <dgm:spPr/>
    </dgm:pt>
    <dgm:pt modelId="{B6A75CB6-C2B3-4501-A4E6-9D88691F10F3}" type="pres">
      <dgm:prSet presAssocID="{47315818-54E8-454C-89F5-3BADB4500995}" presName="vert1" presStyleCnt="0"/>
      <dgm:spPr/>
    </dgm:pt>
    <dgm:pt modelId="{FCF94A1C-E485-4F75-B355-EB2D5F7207CC}" type="pres">
      <dgm:prSet presAssocID="{EFF30876-B55F-4EA5-A44B-FAE291EE3F63}" presName="thickLine" presStyleLbl="alignNode1" presStyleIdx="2" presStyleCnt="4"/>
      <dgm:spPr/>
    </dgm:pt>
    <dgm:pt modelId="{33E98E63-241B-4E0A-9DE1-38F0808AF3DA}" type="pres">
      <dgm:prSet presAssocID="{EFF30876-B55F-4EA5-A44B-FAE291EE3F63}" presName="horz1" presStyleCnt="0"/>
      <dgm:spPr/>
    </dgm:pt>
    <dgm:pt modelId="{20AF741E-6262-4113-B7FD-BB798F52191E}" type="pres">
      <dgm:prSet presAssocID="{EFF30876-B55F-4EA5-A44B-FAE291EE3F63}" presName="tx1" presStyleLbl="revTx" presStyleIdx="2" presStyleCnt="4"/>
      <dgm:spPr/>
    </dgm:pt>
    <dgm:pt modelId="{A9E0E1C0-B0D2-403A-BB45-7FBFBCAA967A}" type="pres">
      <dgm:prSet presAssocID="{EFF30876-B55F-4EA5-A44B-FAE291EE3F63}" presName="vert1" presStyleCnt="0"/>
      <dgm:spPr/>
    </dgm:pt>
    <dgm:pt modelId="{5BBAA11D-24EC-4419-96FA-58E062916308}" type="pres">
      <dgm:prSet presAssocID="{8126540B-57AE-421B-B1E8-C4D40A329721}" presName="thickLine" presStyleLbl="alignNode1" presStyleIdx="3" presStyleCnt="4"/>
      <dgm:spPr/>
    </dgm:pt>
    <dgm:pt modelId="{9A742DD1-C041-4AFF-8128-8E557E384630}" type="pres">
      <dgm:prSet presAssocID="{8126540B-57AE-421B-B1E8-C4D40A329721}" presName="horz1" presStyleCnt="0"/>
      <dgm:spPr/>
    </dgm:pt>
    <dgm:pt modelId="{E2723BE4-6989-4BDC-B006-E4CB0104CB9E}" type="pres">
      <dgm:prSet presAssocID="{8126540B-57AE-421B-B1E8-C4D40A329721}" presName="tx1" presStyleLbl="revTx" presStyleIdx="3" presStyleCnt="4"/>
      <dgm:spPr/>
    </dgm:pt>
    <dgm:pt modelId="{442EDEDE-2A97-435A-B3A6-ABA875E1D781}" type="pres">
      <dgm:prSet presAssocID="{8126540B-57AE-421B-B1E8-C4D40A329721}" presName="vert1" presStyleCnt="0"/>
      <dgm:spPr/>
    </dgm:pt>
  </dgm:ptLst>
  <dgm:cxnLst>
    <dgm:cxn modelId="{BD2A485D-9563-49E2-B258-7525434BADAF}" type="presOf" srcId="{B347CF9D-5511-4A70-8AB1-780137A422B5}" destId="{37AB41C7-8629-4A17-A340-BAFDB2033ABA}" srcOrd="0" destOrd="0" presId="urn:microsoft.com/office/officeart/2008/layout/LinedList"/>
    <dgm:cxn modelId="{ADB84977-5E84-4123-8EFE-1F087B08CC4F}" srcId="{6716ED7C-7F8E-43C2-A074-D89E67DBF57A}" destId="{8126540B-57AE-421B-B1E8-C4D40A329721}" srcOrd="3" destOrd="0" parTransId="{78D4F5F6-72FA-465C-858C-E1740B6AF85C}" sibTransId="{AEBF9E5B-FDE8-4957-AB33-8774E89FE8E9}"/>
    <dgm:cxn modelId="{055D35A6-79D3-4991-93DB-8C4586B29045}" srcId="{6716ED7C-7F8E-43C2-A074-D89E67DBF57A}" destId="{B347CF9D-5511-4A70-8AB1-780137A422B5}" srcOrd="0" destOrd="0" parTransId="{0E04518E-B403-4DD3-9F3C-4F48BEF9A17D}" sibTransId="{2515C3C3-D961-4CC6-9542-F12A9B70FAE7}"/>
    <dgm:cxn modelId="{2FE982AA-FDA0-4EAC-8C1F-D892F49A0319}" type="presOf" srcId="{8126540B-57AE-421B-B1E8-C4D40A329721}" destId="{E2723BE4-6989-4BDC-B006-E4CB0104CB9E}" srcOrd="0" destOrd="0" presId="urn:microsoft.com/office/officeart/2008/layout/LinedList"/>
    <dgm:cxn modelId="{D2D04EAF-DDDC-43EC-B3C9-43DD103B5022}" type="presOf" srcId="{6716ED7C-7F8E-43C2-A074-D89E67DBF57A}" destId="{AF7687AA-5814-41A6-B059-FF76E7BCF7F9}" srcOrd="0" destOrd="0" presId="urn:microsoft.com/office/officeart/2008/layout/LinedList"/>
    <dgm:cxn modelId="{8DBCBEBC-9A6E-4D27-AD65-89646F7D3BFC}" srcId="{6716ED7C-7F8E-43C2-A074-D89E67DBF57A}" destId="{47315818-54E8-454C-89F5-3BADB4500995}" srcOrd="1" destOrd="0" parTransId="{CF3B7CE9-D243-43E9-8079-BA4E56EF8788}" sibTransId="{CA6E4A34-8198-48F7-A40B-C8C5C359C2C1}"/>
    <dgm:cxn modelId="{FEC589C1-EF55-41E8-8AA1-7DF4FF1AF4C6}" type="presOf" srcId="{47315818-54E8-454C-89F5-3BADB4500995}" destId="{61772129-29DE-4A9E-A430-CACCF52960D7}" srcOrd="0" destOrd="0" presId="urn:microsoft.com/office/officeart/2008/layout/LinedList"/>
    <dgm:cxn modelId="{3E42DFD2-AE63-40D5-B883-54F47C2581BA}" srcId="{6716ED7C-7F8E-43C2-A074-D89E67DBF57A}" destId="{EFF30876-B55F-4EA5-A44B-FAE291EE3F63}" srcOrd="2" destOrd="0" parTransId="{B843F1A3-C6C8-4B9F-BE20-583FB495C30E}" sibTransId="{A5F1BF33-95BC-45BB-AA15-06FF92B0D9FA}"/>
    <dgm:cxn modelId="{65F0FCE3-1904-4BDD-BA05-1675E7F18202}" type="presOf" srcId="{EFF30876-B55F-4EA5-A44B-FAE291EE3F63}" destId="{20AF741E-6262-4113-B7FD-BB798F52191E}" srcOrd="0" destOrd="0" presId="urn:microsoft.com/office/officeart/2008/layout/LinedList"/>
    <dgm:cxn modelId="{9E33B8FD-C6F3-4AD4-A7E7-345504F9BE90}" type="presParOf" srcId="{AF7687AA-5814-41A6-B059-FF76E7BCF7F9}" destId="{B63A2D66-4A5B-4920-A694-5EBFD7FBC94C}" srcOrd="0" destOrd="0" presId="urn:microsoft.com/office/officeart/2008/layout/LinedList"/>
    <dgm:cxn modelId="{872F39BC-B0CF-49B8-89E0-91458611FEAD}" type="presParOf" srcId="{AF7687AA-5814-41A6-B059-FF76E7BCF7F9}" destId="{E5ADBE9D-50A7-4765-A8A3-B4D3E11D4E7A}" srcOrd="1" destOrd="0" presId="urn:microsoft.com/office/officeart/2008/layout/LinedList"/>
    <dgm:cxn modelId="{8EFD09E0-E0BC-4718-B448-ADD461A02128}" type="presParOf" srcId="{E5ADBE9D-50A7-4765-A8A3-B4D3E11D4E7A}" destId="{37AB41C7-8629-4A17-A340-BAFDB2033ABA}" srcOrd="0" destOrd="0" presId="urn:microsoft.com/office/officeart/2008/layout/LinedList"/>
    <dgm:cxn modelId="{3689146F-D5F1-4188-968D-6C1248BBF49E}" type="presParOf" srcId="{E5ADBE9D-50A7-4765-A8A3-B4D3E11D4E7A}" destId="{7B182D75-F2AD-4C40-AB22-AE05850A9657}" srcOrd="1" destOrd="0" presId="urn:microsoft.com/office/officeart/2008/layout/LinedList"/>
    <dgm:cxn modelId="{4220B01F-4850-45AF-BAD0-258EE29297D4}" type="presParOf" srcId="{AF7687AA-5814-41A6-B059-FF76E7BCF7F9}" destId="{BBED8FFB-DDB0-4F4E-9C81-5074845FFE75}" srcOrd="2" destOrd="0" presId="urn:microsoft.com/office/officeart/2008/layout/LinedList"/>
    <dgm:cxn modelId="{C5594383-BAA0-4DEC-B487-CEEE13F24B65}" type="presParOf" srcId="{AF7687AA-5814-41A6-B059-FF76E7BCF7F9}" destId="{621A9299-2C38-44FC-B819-968245D29EAD}" srcOrd="3" destOrd="0" presId="urn:microsoft.com/office/officeart/2008/layout/LinedList"/>
    <dgm:cxn modelId="{A2C3B288-90F5-4E84-83C8-DF2B5637C1FC}" type="presParOf" srcId="{621A9299-2C38-44FC-B819-968245D29EAD}" destId="{61772129-29DE-4A9E-A430-CACCF52960D7}" srcOrd="0" destOrd="0" presId="urn:microsoft.com/office/officeart/2008/layout/LinedList"/>
    <dgm:cxn modelId="{475323D8-F23A-4398-AE80-0093A2B27CA8}" type="presParOf" srcId="{621A9299-2C38-44FC-B819-968245D29EAD}" destId="{B6A75CB6-C2B3-4501-A4E6-9D88691F10F3}" srcOrd="1" destOrd="0" presId="urn:microsoft.com/office/officeart/2008/layout/LinedList"/>
    <dgm:cxn modelId="{3E11CC04-2A5D-4B65-A172-221F3BD1357C}" type="presParOf" srcId="{AF7687AA-5814-41A6-B059-FF76E7BCF7F9}" destId="{FCF94A1C-E485-4F75-B355-EB2D5F7207CC}" srcOrd="4" destOrd="0" presId="urn:microsoft.com/office/officeart/2008/layout/LinedList"/>
    <dgm:cxn modelId="{662AF429-33BC-4D0B-AB55-531065D6BCDC}" type="presParOf" srcId="{AF7687AA-5814-41A6-B059-FF76E7BCF7F9}" destId="{33E98E63-241B-4E0A-9DE1-38F0808AF3DA}" srcOrd="5" destOrd="0" presId="urn:microsoft.com/office/officeart/2008/layout/LinedList"/>
    <dgm:cxn modelId="{EAD01503-1DC1-4CBB-A7FC-1852AE86B76D}" type="presParOf" srcId="{33E98E63-241B-4E0A-9DE1-38F0808AF3DA}" destId="{20AF741E-6262-4113-B7FD-BB798F52191E}" srcOrd="0" destOrd="0" presId="urn:microsoft.com/office/officeart/2008/layout/LinedList"/>
    <dgm:cxn modelId="{E21FC4AD-2247-4AFF-B745-8FC5BDF25687}" type="presParOf" srcId="{33E98E63-241B-4E0A-9DE1-38F0808AF3DA}" destId="{A9E0E1C0-B0D2-403A-BB45-7FBFBCAA967A}" srcOrd="1" destOrd="0" presId="urn:microsoft.com/office/officeart/2008/layout/LinedList"/>
    <dgm:cxn modelId="{5CB52096-2F9E-4C33-A8C9-1D30D9BEB308}" type="presParOf" srcId="{AF7687AA-5814-41A6-B059-FF76E7BCF7F9}" destId="{5BBAA11D-24EC-4419-96FA-58E062916308}" srcOrd="6" destOrd="0" presId="urn:microsoft.com/office/officeart/2008/layout/LinedList"/>
    <dgm:cxn modelId="{E4B5263A-F311-41ED-919E-6091D64CB7D7}" type="presParOf" srcId="{AF7687AA-5814-41A6-B059-FF76E7BCF7F9}" destId="{9A742DD1-C041-4AFF-8128-8E557E384630}" srcOrd="7" destOrd="0" presId="urn:microsoft.com/office/officeart/2008/layout/LinedList"/>
    <dgm:cxn modelId="{627DF713-DAD1-4BC6-BE9A-7B70C11BAF81}" type="presParOf" srcId="{9A742DD1-C041-4AFF-8128-8E557E384630}" destId="{E2723BE4-6989-4BDC-B006-E4CB0104CB9E}" srcOrd="0" destOrd="0" presId="urn:microsoft.com/office/officeart/2008/layout/LinedList"/>
    <dgm:cxn modelId="{D3D0189C-BD75-4D30-AF48-5CF2250E2126}" type="presParOf" srcId="{9A742DD1-C041-4AFF-8128-8E557E384630}" destId="{442EDEDE-2A97-435A-B3A6-ABA875E1D78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73FC4D-1650-4163-A9FD-1970517C900F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B4D2299D-712F-4132-91F7-3EAD3DBC01B7}">
      <dgm:prSet/>
      <dgm:spPr/>
      <dgm:t>
        <a:bodyPr/>
        <a:lstStyle/>
        <a:p>
          <a:r>
            <a:rPr lang="ru-RU"/>
            <a:t>Оставалось элитарным (для богатых и привилегированных)</a:t>
          </a:r>
          <a:endParaRPr lang="en-US"/>
        </a:p>
      </dgm:t>
    </dgm:pt>
    <dgm:pt modelId="{3E1CE827-A624-4B59-83BA-79EB10594728}" type="parTrans" cxnId="{C36347B5-6E7B-426A-BD24-2133CDFA0FFC}">
      <dgm:prSet/>
      <dgm:spPr/>
      <dgm:t>
        <a:bodyPr/>
        <a:lstStyle/>
        <a:p>
          <a:endParaRPr lang="en-US"/>
        </a:p>
      </dgm:t>
    </dgm:pt>
    <dgm:pt modelId="{A270BD7C-F285-4908-A0EE-A96F627EFCAB}" type="sibTrans" cxnId="{C36347B5-6E7B-426A-BD24-2133CDFA0FFC}">
      <dgm:prSet/>
      <dgm:spPr/>
      <dgm:t>
        <a:bodyPr/>
        <a:lstStyle/>
        <a:p>
          <a:endParaRPr lang="en-US"/>
        </a:p>
      </dgm:t>
    </dgm:pt>
    <dgm:pt modelId="{271D649F-7A69-4229-8D92-BADDC5C1A84A}">
      <dgm:prSet/>
      <dgm:spPr/>
      <dgm:t>
        <a:bodyPr/>
        <a:lstStyle/>
        <a:p>
          <a:r>
            <a:rPr lang="ru-RU"/>
            <a:t>Отличалось системностью и высоким уровнем подготовки</a:t>
          </a:r>
          <a:endParaRPr lang="en-US"/>
        </a:p>
      </dgm:t>
    </dgm:pt>
    <dgm:pt modelId="{0B6810C1-480D-4A96-A70E-60141F1AD3D0}" type="parTrans" cxnId="{DE978DCF-D4D7-46C5-AC89-C8EE92B4E60A}">
      <dgm:prSet/>
      <dgm:spPr/>
      <dgm:t>
        <a:bodyPr/>
        <a:lstStyle/>
        <a:p>
          <a:endParaRPr lang="en-US"/>
        </a:p>
      </dgm:t>
    </dgm:pt>
    <dgm:pt modelId="{E8818978-9590-4EC1-9924-1DB529409EAC}" type="sibTrans" cxnId="{DE978DCF-D4D7-46C5-AC89-C8EE92B4E60A}">
      <dgm:prSet/>
      <dgm:spPr/>
      <dgm:t>
        <a:bodyPr/>
        <a:lstStyle/>
        <a:p>
          <a:endParaRPr lang="en-US"/>
        </a:p>
      </dgm:t>
    </dgm:pt>
    <dgm:pt modelId="{7ECC4B6B-6C30-4984-980D-5068C5396522}">
      <dgm:prSet/>
      <dgm:spPr/>
      <dgm:t>
        <a:bodyPr/>
        <a:lstStyle/>
        <a:p>
          <a:r>
            <a:rPr lang="ru-RU"/>
            <a:t>Гарантировало успешное будущее </a:t>
          </a:r>
          <a:endParaRPr lang="en-US"/>
        </a:p>
      </dgm:t>
    </dgm:pt>
    <dgm:pt modelId="{79AA7A18-5C8E-4FF4-BB6E-60BAA39F6DAF}" type="parTrans" cxnId="{73F5BB10-CE40-47C3-AB19-9A3CEB5595F1}">
      <dgm:prSet/>
      <dgm:spPr/>
      <dgm:t>
        <a:bodyPr/>
        <a:lstStyle/>
        <a:p>
          <a:endParaRPr lang="en-US"/>
        </a:p>
      </dgm:t>
    </dgm:pt>
    <dgm:pt modelId="{CA26CF9B-E923-4658-9B0B-ADF4062C49B4}" type="sibTrans" cxnId="{73F5BB10-CE40-47C3-AB19-9A3CEB5595F1}">
      <dgm:prSet/>
      <dgm:spPr/>
      <dgm:t>
        <a:bodyPr/>
        <a:lstStyle/>
        <a:p>
          <a:endParaRPr lang="en-US"/>
        </a:p>
      </dgm:t>
    </dgm:pt>
    <dgm:pt modelId="{8931C370-9F21-452B-939B-3FE545B0A9CF}">
      <dgm:prSet/>
      <dgm:spPr/>
      <dgm:t>
        <a:bodyPr/>
        <a:lstStyle/>
        <a:p>
          <a:r>
            <a:rPr lang="ru-RU"/>
            <a:t>На территории Европы было представлено несколько десятков крупнейших университетов </a:t>
          </a:r>
          <a:endParaRPr lang="en-US"/>
        </a:p>
      </dgm:t>
    </dgm:pt>
    <dgm:pt modelId="{7B85D25B-491F-4657-A9F0-44E28AA5C5F4}" type="parTrans" cxnId="{99BB628C-A040-4BE7-B370-2C02C253CFA0}">
      <dgm:prSet/>
      <dgm:spPr/>
      <dgm:t>
        <a:bodyPr/>
        <a:lstStyle/>
        <a:p>
          <a:endParaRPr lang="en-US"/>
        </a:p>
      </dgm:t>
    </dgm:pt>
    <dgm:pt modelId="{99F18C9F-6B0D-4B53-9107-1A4CA35DD853}" type="sibTrans" cxnId="{99BB628C-A040-4BE7-B370-2C02C253CFA0}">
      <dgm:prSet/>
      <dgm:spPr/>
      <dgm:t>
        <a:bodyPr/>
        <a:lstStyle/>
        <a:p>
          <a:endParaRPr lang="en-US"/>
        </a:p>
      </dgm:t>
    </dgm:pt>
    <dgm:pt modelId="{955B1ED8-2953-4BE0-A540-5F21711A2241}" type="pres">
      <dgm:prSet presAssocID="{2573FC4D-1650-4163-A9FD-1970517C900F}" presName="vert0" presStyleCnt="0">
        <dgm:presLayoutVars>
          <dgm:dir/>
          <dgm:animOne val="branch"/>
          <dgm:animLvl val="lvl"/>
        </dgm:presLayoutVars>
      </dgm:prSet>
      <dgm:spPr/>
    </dgm:pt>
    <dgm:pt modelId="{ED782FD9-81DF-4B4A-8BFC-ABE651D3A7B5}" type="pres">
      <dgm:prSet presAssocID="{B4D2299D-712F-4132-91F7-3EAD3DBC01B7}" presName="thickLine" presStyleLbl="alignNode1" presStyleIdx="0" presStyleCnt="4"/>
      <dgm:spPr/>
    </dgm:pt>
    <dgm:pt modelId="{324FF173-7C9A-4FF8-A37A-47C54CF97BA0}" type="pres">
      <dgm:prSet presAssocID="{B4D2299D-712F-4132-91F7-3EAD3DBC01B7}" presName="horz1" presStyleCnt="0"/>
      <dgm:spPr/>
    </dgm:pt>
    <dgm:pt modelId="{10E953F3-5A58-446C-8A37-0779FEB62CB1}" type="pres">
      <dgm:prSet presAssocID="{B4D2299D-712F-4132-91F7-3EAD3DBC01B7}" presName="tx1" presStyleLbl="revTx" presStyleIdx="0" presStyleCnt="4"/>
      <dgm:spPr/>
    </dgm:pt>
    <dgm:pt modelId="{D433C96B-25E7-4AD3-99F7-E7EDC6E6E8AC}" type="pres">
      <dgm:prSet presAssocID="{B4D2299D-712F-4132-91F7-3EAD3DBC01B7}" presName="vert1" presStyleCnt="0"/>
      <dgm:spPr/>
    </dgm:pt>
    <dgm:pt modelId="{DA92F9E2-77C4-4178-802D-A90C9BAA911D}" type="pres">
      <dgm:prSet presAssocID="{271D649F-7A69-4229-8D92-BADDC5C1A84A}" presName="thickLine" presStyleLbl="alignNode1" presStyleIdx="1" presStyleCnt="4"/>
      <dgm:spPr/>
    </dgm:pt>
    <dgm:pt modelId="{EDF27B17-8540-4DEA-AB7F-124B927BA6AA}" type="pres">
      <dgm:prSet presAssocID="{271D649F-7A69-4229-8D92-BADDC5C1A84A}" presName="horz1" presStyleCnt="0"/>
      <dgm:spPr/>
    </dgm:pt>
    <dgm:pt modelId="{D1DD9AFE-130F-450E-947F-E0DE7965F242}" type="pres">
      <dgm:prSet presAssocID="{271D649F-7A69-4229-8D92-BADDC5C1A84A}" presName="tx1" presStyleLbl="revTx" presStyleIdx="1" presStyleCnt="4"/>
      <dgm:spPr/>
    </dgm:pt>
    <dgm:pt modelId="{19874418-DDE1-4C69-965A-256E5C9AB9C3}" type="pres">
      <dgm:prSet presAssocID="{271D649F-7A69-4229-8D92-BADDC5C1A84A}" presName="vert1" presStyleCnt="0"/>
      <dgm:spPr/>
    </dgm:pt>
    <dgm:pt modelId="{C0785D8F-9B27-441A-A4BE-E28DB61D0751}" type="pres">
      <dgm:prSet presAssocID="{7ECC4B6B-6C30-4984-980D-5068C5396522}" presName="thickLine" presStyleLbl="alignNode1" presStyleIdx="2" presStyleCnt="4"/>
      <dgm:spPr/>
    </dgm:pt>
    <dgm:pt modelId="{C2244916-60E0-4201-ABE2-2344C764F07C}" type="pres">
      <dgm:prSet presAssocID="{7ECC4B6B-6C30-4984-980D-5068C5396522}" presName="horz1" presStyleCnt="0"/>
      <dgm:spPr/>
    </dgm:pt>
    <dgm:pt modelId="{2501A482-1E06-4D43-9C0B-A599BCF5CAA2}" type="pres">
      <dgm:prSet presAssocID="{7ECC4B6B-6C30-4984-980D-5068C5396522}" presName="tx1" presStyleLbl="revTx" presStyleIdx="2" presStyleCnt="4"/>
      <dgm:spPr/>
    </dgm:pt>
    <dgm:pt modelId="{E48A2AB5-78EA-4585-A082-CA545215E606}" type="pres">
      <dgm:prSet presAssocID="{7ECC4B6B-6C30-4984-980D-5068C5396522}" presName="vert1" presStyleCnt="0"/>
      <dgm:spPr/>
    </dgm:pt>
    <dgm:pt modelId="{80CB6F50-8BD1-41EB-9851-19B5F401F009}" type="pres">
      <dgm:prSet presAssocID="{8931C370-9F21-452B-939B-3FE545B0A9CF}" presName="thickLine" presStyleLbl="alignNode1" presStyleIdx="3" presStyleCnt="4"/>
      <dgm:spPr/>
    </dgm:pt>
    <dgm:pt modelId="{DFB38DAF-6A27-4EC8-869E-3E329064CDE0}" type="pres">
      <dgm:prSet presAssocID="{8931C370-9F21-452B-939B-3FE545B0A9CF}" presName="horz1" presStyleCnt="0"/>
      <dgm:spPr/>
    </dgm:pt>
    <dgm:pt modelId="{C18B8084-F1CE-40D3-8FD7-014BD84DC648}" type="pres">
      <dgm:prSet presAssocID="{8931C370-9F21-452B-939B-3FE545B0A9CF}" presName="tx1" presStyleLbl="revTx" presStyleIdx="3" presStyleCnt="4"/>
      <dgm:spPr/>
    </dgm:pt>
    <dgm:pt modelId="{2AEA2914-51AD-40BF-874D-FBF621A218DB}" type="pres">
      <dgm:prSet presAssocID="{8931C370-9F21-452B-939B-3FE545B0A9CF}" presName="vert1" presStyleCnt="0"/>
      <dgm:spPr/>
    </dgm:pt>
  </dgm:ptLst>
  <dgm:cxnLst>
    <dgm:cxn modelId="{EF9FD50C-6CEA-4527-B5BA-FE6E5D0F0E91}" type="presOf" srcId="{271D649F-7A69-4229-8D92-BADDC5C1A84A}" destId="{D1DD9AFE-130F-450E-947F-E0DE7965F242}" srcOrd="0" destOrd="0" presId="urn:microsoft.com/office/officeart/2008/layout/LinedList"/>
    <dgm:cxn modelId="{73F5BB10-CE40-47C3-AB19-9A3CEB5595F1}" srcId="{2573FC4D-1650-4163-A9FD-1970517C900F}" destId="{7ECC4B6B-6C30-4984-980D-5068C5396522}" srcOrd="2" destOrd="0" parTransId="{79AA7A18-5C8E-4FF4-BB6E-60BAA39F6DAF}" sibTransId="{CA26CF9B-E923-4658-9B0B-ADF4062C49B4}"/>
    <dgm:cxn modelId="{59B1A32C-B0E1-4DD3-AEEA-30E9FCC90F3A}" type="presOf" srcId="{8931C370-9F21-452B-939B-3FE545B0A9CF}" destId="{C18B8084-F1CE-40D3-8FD7-014BD84DC648}" srcOrd="0" destOrd="0" presId="urn:microsoft.com/office/officeart/2008/layout/LinedList"/>
    <dgm:cxn modelId="{DB9C8476-AD4E-437E-96A1-AB5C36FA4268}" type="presOf" srcId="{2573FC4D-1650-4163-A9FD-1970517C900F}" destId="{955B1ED8-2953-4BE0-A540-5F21711A2241}" srcOrd="0" destOrd="0" presId="urn:microsoft.com/office/officeart/2008/layout/LinedList"/>
    <dgm:cxn modelId="{A3C6E28A-A811-400C-AF66-42A07C1C45EA}" type="presOf" srcId="{B4D2299D-712F-4132-91F7-3EAD3DBC01B7}" destId="{10E953F3-5A58-446C-8A37-0779FEB62CB1}" srcOrd="0" destOrd="0" presId="urn:microsoft.com/office/officeart/2008/layout/LinedList"/>
    <dgm:cxn modelId="{99BB628C-A040-4BE7-B370-2C02C253CFA0}" srcId="{2573FC4D-1650-4163-A9FD-1970517C900F}" destId="{8931C370-9F21-452B-939B-3FE545B0A9CF}" srcOrd="3" destOrd="0" parTransId="{7B85D25B-491F-4657-A9F0-44E28AA5C5F4}" sibTransId="{99F18C9F-6B0D-4B53-9107-1A4CA35DD853}"/>
    <dgm:cxn modelId="{C36347B5-6E7B-426A-BD24-2133CDFA0FFC}" srcId="{2573FC4D-1650-4163-A9FD-1970517C900F}" destId="{B4D2299D-712F-4132-91F7-3EAD3DBC01B7}" srcOrd="0" destOrd="0" parTransId="{3E1CE827-A624-4B59-83BA-79EB10594728}" sibTransId="{A270BD7C-F285-4908-A0EE-A96F627EFCAB}"/>
    <dgm:cxn modelId="{AE2AE2C9-FB4B-44C0-BAB3-BA7C571B52E6}" type="presOf" srcId="{7ECC4B6B-6C30-4984-980D-5068C5396522}" destId="{2501A482-1E06-4D43-9C0B-A599BCF5CAA2}" srcOrd="0" destOrd="0" presId="urn:microsoft.com/office/officeart/2008/layout/LinedList"/>
    <dgm:cxn modelId="{DE978DCF-D4D7-46C5-AC89-C8EE92B4E60A}" srcId="{2573FC4D-1650-4163-A9FD-1970517C900F}" destId="{271D649F-7A69-4229-8D92-BADDC5C1A84A}" srcOrd="1" destOrd="0" parTransId="{0B6810C1-480D-4A96-A70E-60141F1AD3D0}" sibTransId="{E8818978-9590-4EC1-9924-1DB529409EAC}"/>
    <dgm:cxn modelId="{D65D6443-44C9-4979-84AA-9AE1552AB6E0}" type="presParOf" srcId="{955B1ED8-2953-4BE0-A540-5F21711A2241}" destId="{ED782FD9-81DF-4B4A-8BFC-ABE651D3A7B5}" srcOrd="0" destOrd="0" presId="urn:microsoft.com/office/officeart/2008/layout/LinedList"/>
    <dgm:cxn modelId="{6F4689A5-ECA7-44D7-AAE4-2B9FF083E54D}" type="presParOf" srcId="{955B1ED8-2953-4BE0-A540-5F21711A2241}" destId="{324FF173-7C9A-4FF8-A37A-47C54CF97BA0}" srcOrd="1" destOrd="0" presId="urn:microsoft.com/office/officeart/2008/layout/LinedList"/>
    <dgm:cxn modelId="{2A574846-54C2-4ED1-A38C-DC6FC9AF06A8}" type="presParOf" srcId="{324FF173-7C9A-4FF8-A37A-47C54CF97BA0}" destId="{10E953F3-5A58-446C-8A37-0779FEB62CB1}" srcOrd="0" destOrd="0" presId="urn:microsoft.com/office/officeart/2008/layout/LinedList"/>
    <dgm:cxn modelId="{84745622-FC03-4CDF-A528-AF75B56AAF23}" type="presParOf" srcId="{324FF173-7C9A-4FF8-A37A-47C54CF97BA0}" destId="{D433C96B-25E7-4AD3-99F7-E7EDC6E6E8AC}" srcOrd="1" destOrd="0" presId="urn:microsoft.com/office/officeart/2008/layout/LinedList"/>
    <dgm:cxn modelId="{A14C425C-86D6-4184-8FBA-1AE3A5EBC203}" type="presParOf" srcId="{955B1ED8-2953-4BE0-A540-5F21711A2241}" destId="{DA92F9E2-77C4-4178-802D-A90C9BAA911D}" srcOrd="2" destOrd="0" presId="urn:microsoft.com/office/officeart/2008/layout/LinedList"/>
    <dgm:cxn modelId="{43716690-A5F6-40A4-BC19-53B12EEE7BEB}" type="presParOf" srcId="{955B1ED8-2953-4BE0-A540-5F21711A2241}" destId="{EDF27B17-8540-4DEA-AB7F-124B927BA6AA}" srcOrd="3" destOrd="0" presId="urn:microsoft.com/office/officeart/2008/layout/LinedList"/>
    <dgm:cxn modelId="{8323FEE2-0233-4982-976D-8DD5AA46A2B5}" type="presParOf" srcId="{EDF27B17-8540-4DEA-AB7F-124B927BA6AA}" destId="{D1DD9AFE-130F-450E-947F-E0DE7965F242}" srcOrd="0" destOrd="0" presId="urn:microsoft.com/office/officeart/2008/layout/LinedList"/>
    <dgm:cxn modelId="{46D3B699-74F5-4AC2-BD9E-EDD1904CE533}" type="presParOf" srcId="{EDF27B17-8540-4DEA-AB7F-124B927BA6AA}" destId="{19874418-DDE1-4C69-965A-256E5C9AB9C3}" srcOrd="1" destOrd="0" presId="urn:microsoft.com/office/officeart/2008/layout/LinedList"/>
    <dgm:cxn modelId="{0AB7D178-ABA9-491E-BDED-3BBC72828674}" type="presParOf" srcId="{955B1ED8-2953-4BE0-A540-5F21711A2241}" destId="{C0785D8F-9B27-441A-A4BE-E28DB61D0751}" srcOrd="4" destOrd="0" presId="urn:microsoft.com/office/officeart/2008/layout/LinedList"/>
    <dgm:cxn modelId="{FC2E6BF8-7A69-4C7E-8B4B-B225193278CD}" type="presParOf" srcId="{955B1ED8-2953-4BE0-A540-5F21711A2241}" destId="{C2244916-60E0-4201-ABE2-2344C764F07C}" srcOrd="5" destOrd="0" presId="urn:microsoft.com/office/officeart/2008/layout/LinedList"/>
    <dgm:cxn modelId="{7B243C16-4EFC-4908-8E67-95BB74160CFE}" type="presParOf" srcId="{C2244916-60E0-4201-ABE2-2344C764F07C}" destId="{2501A482-1E06-4D43-9C0B-A599BCF5CAA2}" srcOrd="0" destOrd="0" presId="urn:microsoft.com/office/officeart/2008/layout/LinedList"/>
    <dgm:cxn modelId="{FCE9474F-2B50-47E5-97A2-4CED8DE5C07F}" type="presParOf" srcId="{C2244916-60E0-4201-ABE2-2344C764F07C}" destId="{E48A2AB5-78EA-4585-A082-CA545215E606}" srcOrd="1" destOrd="0" presId="urn:microsoft.com/office/officeart/2008/layout/LinedList"/>
    <dgm:cxn modelId="{137465C8-06E5-4067-BB7E-F19268E73D52}" type="presParOf" srcId="{955B1ED8-2953-4BE0-A540-5F21711A2241}" destId="{80CB6F50-8BD1-41EB-9851-19B5F401F009}" srcOrd="6" destOrd="0" presId="urn:microsoft.com/office/officeart/2008/layout/LinedList"/>
    <dgm:cxn modelId="{A655148A-0AD1-426B-9A6F-05C613925DC4}" type="presParOf" srcId="{955B1ED8-2953-4BE0-A540-5F21711A2241}" destId="{DFB38DAF-6A27-4EC8-869E-3E329064CDE0}" srcOrd="7" destOrd="0" presId="urn:microsoft.com/office/officeart/2008/layout/LinedList"/>
    <dgm:cxn modelId="{58DF5168-8BAB-4F90-ADE8-54E13F7FFF46}" type="presParOf" srcId="{DFB38DAF-6A27-4EC8-869E-3E329064CDE0}" destId="{C18B8084-F1CE-40D3-8FD7-014BD84DC648}" srcOrd="0" destOrd="0" presId="urn:microsoft.com/office/officeart/2008/layout/LinedList"/>
    <dgm:cxn modelId="{19D6935A-2B29-42C8-BDAC-5436020986EA}" type="presParOf" srcId="{DFB38DAF-6A27-4EC8-869E-3E329064CDE0}" destId="{2AEA2914-51AD-40BF-874D-FBF621A218D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A2D66-4A5B-4920-A694-5EBFD7FBC94C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B41C7-8629-4A17-A340-BAFDB2033ABA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В начале </a:t>
          </a:r>
          <a:r>
            <a:rPr lang="en-US" sz="2700" kern="1200"/>
            <a:t>XIX</a:t>
          </a:r>
          <a:r>
            <a:rPr lang="ru-RU" sz="2700" kern="1200"/>
            <a:t> в. отсутствовала централизованная система начального образования</a:t>
          </a:r>
          <a:endParaRPr lang="en-US" sz="2700" kern="1200"/>
        </a:p>
      </dsp:txBody>
      <dsp:txXfrm>
        <a:off x="0" y="0"/>
        <a:ext cx="6900512" cy="1384035"/>
      </dsp:txXfrm>
    </dsp:sp>
    <dsp:sp modelId="{BBED8FFB-DDB0-4F4E-9C81-5074845FFE75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72129-29DE-4A9E-A430-CACCF52960D7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В 1833 г. в Англии был принят закон о начально образовании. В 1870 г. об обязательном начальном образовании</a:t>
          </a:r>
          <a:endParaRPr lang="en-US" sz="2700" kern="1200"/>
        </a:p>
      </dsp:txBody>
      <dsp:txXfrm>
        <a:off x="0" y="1384035"/>
        <a:ext cx="6900512" cy="1384035"/>
      </dsp:txXfrm>
    </dsp:sp>
    <dsp:sp modelId="{FCF94A1C-E485-4F75-B355-EB2D5F7207CC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F741E-6262-4113-B7FD-BB798F52191E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В передовых европейских странах начальное и среднее образование получила импульс во второй половине </a:t>
          </a:r>
          <a:r>
            <a:rPr lang="en-US" sz="2700" kern="1200"/>
            <a:t>XIX</a:t>
          </a:r>
          <a:r>
            <a:rPr lang="ru-RU" sz="2700" kern="1200"/>
            <a:t> в. </a:t>
          </a:r>
          <a:endParaRPr lang="en-US" sz="2700" kern="1200"/>
        </a:p>
      </dsp:txBody>
      <dsp:txXfrm>
        <a:off x="0" y="2768070"/>
        <a:ext cx="6900512" cy="1384035"/>
      </dsp:txXfrm>
    </dsp:sp>
    <dsp:sp modelId="{5BBAA11D-24EC-4419-96FA-58E062916308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23BE4-6989-4BDC-B006-E4CB0104CB9E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К начале </a:t>
          </a:r>
          <a:r>
            <a:rPr lang="en-US" sz="2700" kern="1200"/>
            <a:t>XX</a:t>
          </a:r>
          <a:r>
            <a:rPr lang="ru-RU" sz="2700" kern="1200"/>
            <a:t> в. в ряде европейских стран удалось достичь до 70% грамотности среди мужского населения</a:t>
          </a:r>
          <a:endParaRPr lang="en-US" sz="2700" kern="1200"/>
        </a:p>
      </dsp:txBody>
      <dsp:txXfrm>
        <a:off x="0" y="4152105"/>
        <a:ext cx="6900512" cy="1384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82FD9-81DF-4B4A-8BFC-ABE651D3A7B5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953F3-5A58-446C-8A37-0779FEB62CB1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Оставалось элитарным (для богатых и привилегированных)</a:t>
          </a:r>
          <a:endParaRPr lang="en-US" sz="2700" kern="1200"/>
        </a:p>
      </dsp:txBody>
      <dsp:txXfrm>
        <a:off x="0" y="0"/>
        <a:ext cx="6900512" cy="1384035"/>
      </dsp:txXfrm>
    </dsp:sp>
    <dsp:sp modelId="{DA92F9E2-77C4-4178-802D-A90C9BAA911D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D9AFE-130F-450E-947F-E0DE7965F242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Отличалось системностью и высоким уровнем подготовки</a:t>
          </a:r>
          <a:endParaRPr lang="en-US" sz="2700" kern="1200"/>
        </a:p>
      </dsp:txBody>
      <dsp:txXfrm>
        <a:off x="0" y="1384035"/>
        <a:ext cx="6900512" cy="1384035"/>
      </dsp:txXfrm>
    </dsp:sp>
    <dsp:sp modelId="{C0785D8F-9B27-441A-A4BE-E28DB61D0751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1A482-1E06-4D43-9C0B-A599BCF5CAA2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Гарантировало успешное будущее </a:t>
          </a:r>
          <a:endParaRPr lang="en-US" sz="2700" kern="1200"/>
        </a:p>
      </dsp:txBody>
      <dsp:txXfrm>
        <a:off x="0" y="2768070"/>
        <a:ext cx="6900512" cy="1384035"/>
      </dsp:txXfrm>
    </dsp:sp>
    <dsp:sp modelId="{80CB6F50-8BD1-41EB-9851-19B5F401F009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B8084-F1CE-40D3-8FD7-014BD84DC648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На территории Европы было представлено несколько десятков крупнейших университетов </a:t>
          </a:r>
          <a:endParaRPr lang="en-US" sz="2700" kern="1200"/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822B10-903D-4023-A5AA-D0777897C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D92F58-6A02-4BFC-8405-0DFC2F42A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540410-032B-47D7-90E0-18E18DC3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3D2-3513-490D-B0ED-F38846BD81CC}" type="datetimeFigureOut">
              <a:rPr lang="ru-RU" smtClean="0"/>
              <a:t>31.07.2021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C314C0-B870-4AFC-9B56-C37DAE66A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31A0BA-48A5-4C29-8664-C64A14D6B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DDC8-AC1F-4ACA-9131-DFF7774A2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0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A44BED-AD03-4C89-A315-1377EA30C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0ED2E6-80A1-4F3A-8A28-341950DF9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0889B9-1D03-43D3-BEF7-AAAAADB4B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3D2-3513-490D-B0ED-F38846BD81CC}" type="datetimeFigureOut">
              <a:rPr lang="ru-RU" smtClean="0"/>
              <a:t>31.07.2021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6EA403-32B2-4440-BBB7-59A088B84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3916BA-B61D-48BA-9FA7-00A85B46D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DDC8-AC1F-4ACA-9131-DFF7774A2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345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4B8B86-64BB-4F01-83C2-9A7EF0CCBA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C00092-3709-494E-B23D-603BF024A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062402-F9AC-490D-AA85-FD3E4BCB2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3D2-3513-490D-B0ED-F38846BD81CC}" type="datetimeFigureOut">
              <a:rPr lang="ru-RU" smtClean="0"/>
              <a:t>31.07.2021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C9E5A7-5006-42F2-AFF2-8CC443F66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71779D-5443-4D91-A1D7-9B139B1EA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DDC8-AC1F-4ACA-9131-DFF7774A2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15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4E81B0-7FEE-400C-AF80-F7E2884A9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2F6FEB-8CD0-409D-BF55-0BE0FF269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A619DE-F9D5-41FF-B361-439720C93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3D2-3513-490D-B0ED-F38846BD81CC}" type="datetimeFigureOut">
              <a:rPr lang="ru-RU" smtClean="0"/>
              <a:t>31.07.2021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BB13A1-AA9B-4F80-95F9-2F53553B7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A23C1F-1C2B-4926-B72D-BFB563FB3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DDC8-AC1F-4ACA-9131-DFF7774A2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54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5C2BE-A96B-4CA1-92AB-F5AF5921F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7E5231-4431-4171-B9AB-72DA5B2BE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7ECDF9-4065-4A37-BCD4-3806D4194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3D2-3513-490D-B0ED-F38846BD81CC}" type="datetimeFigureOut">
              <a:rPr lang="ru-RU" smtClean="0"/>
              <a:t>31.07.2021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F11C35-DDA1-45D9-A526-EFDDB2C95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F39C45-5CDF-430B-BFC1-5459DD7CA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DDC8-AC1F-4ACA-9131-DFF7774A2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87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5B63E-71E0-4AD1-83AF-C564D0E12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ED03B7-F043-4B81-AC22-1AD8FDEEB6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5DD527-3E5F-4F44-8E27-D9ED052EA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9A2157-DF4B-4D1A-9944-D9B7E67C9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3D2-3513-490D-B0ED-F38846BD81CC}" type="datetimeFigureOut">
              <a:rPr lang="ru-RU" smtClean="0"/>
              <a:t>31.07.2021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18F643-F00D-45C8-B806-0DCBE6F6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E57E3D-0C28-452D-B028-F9C94216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DDC8-AC1F-4ACA-9131-DFF7774A2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25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35E284-DF51-4E93-88F7-95AE85E7A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8B0B75-B4C9-4840-AB06-A0E59BF13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8A009F-CD9E-425F-8E7A-D003591BB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F4EBB2-DC74-438D-A6DF-C08BC7177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78C746F-12C0-4347-A92F-EF604E7C8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E88AD6-EB31-47C8-B9F8-A10867A91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3D2-3513-490D-B0ED-F38846BD81CC}" type="datetimeFigureOut">
              <a:rPr lang="ru-RU" smtClean="0"/>
              <a:t>31.07.2021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03B9C1-685F-421F-B130-0E420B532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DC6A4F3-B235-49B6-A36A-562D952AD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DDC8-AC1F-4ACA-9131-DFF7774A2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06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62A49-C1F1-483B-ADF6-1E6B0A456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D1C6D6-E70B-41AD-874A-756A5ACE7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3D2-3513-490D-B0ED-F38846BD81CC}" type="datetimeFigureOut">
              <a:rPr lang="ru-RU" smtClean="0"/>
              <a:t>31.07.2021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2442D71-1EDB-4755-8B68-27F968457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05E083-F8F3-4A37-9B41-56B4615C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DDC8-AC1F-4ACA-9131-DFF7774A2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696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E96696E-A354-4794-A29E-5D03D15CF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3D2-3513-490D-B0ED-F38846BD81CC}" type="datetimeFigureOut">
              <a:rPr lang="ru-RU" smtClean="0"/>
              <a:t>31.07.2021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D1A9B4-35B1-4F05-84BF-5E9FF5C57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5C23DA-7B29-49EE-9984-C17B5A5D4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DDC8-AC1F-4ACA-9131-DFF7774A2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09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C356B6-C79F-4AA2-A382-FCFC9FE84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5AED9-D241-45A2-BF50-B6654E08A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D9026B-E013-45CA-8157-37AF516DD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139F40-80BA-4D27-AB78-A1DA2557B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3D2-3513-490D-B0ED-F38846BD81CC}" type="datetimeFigureOut">
              <a:rPr lang="ru-RU" smtClean="0"/>
              <a:t>31.07.2021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8CCD84-657B-453B-A8A3-C540B07B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78D5AD-376A-42EC-8FCC-5E0A4BC3C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DDC8-AC1F-4ACA-9131-DFF7774A2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068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9EF98-6563-4D4B-9877-B3FF25973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6542AAB-77F3-42CC-8245-2F7130B1DE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781DDC-DB78-42D3-B8BB-C418B0972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B87E21-301B-4D92-B652-78315A538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3D2-3513-490D-B0ED-F38846BD81CC}" type="datetimeFigureOut">
              <a:rPr lang="ru-RU" smtClean="0"/>
              <a:t>31.07.2021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5F0D7A-C63A-4AF2-8657-6FF57C78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B84A63-ED17-4924-9913-F7213FA93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DDC8-AC1F-4ACA-9131-DFF7774A2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5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E9553-5763-4A2C-B710-EEF3CC53B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A47A9F-B3E6-42C4-BFEA-71BD2A13E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451B17-281A-4D90-ADAA-D88B92D579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643D2-3513-490D-B0ED-F38846BD81CC}" type="datetimeFigureOut">
              <a:rPr lang="ru-RU" smtClean="0"/>
              <a:t>31.07.2021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170689-994A-4243-A79B-4CAFE8AA17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6E05DA-F617-4A3F-AD9F-1019D0AC4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3DDC8-AC1F-4ACA-9131-DFF7774A2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70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9F621-7A75-48EC-9A0C-08E407F08E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§ 9. Образование, наука, техника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E66856-F854-44CA-887B-7D072329A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159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ED443-74A4-46C3-B7A3-B005DC91D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Основные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достижения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науки</a:t>
            </a:r>
            <a:b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7D2E26-76A6-41FE-ADB4-298845CB5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986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98FA9-95B3-4C7A-83AD-B5DF97287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Луи Пастер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C1A739-42AA-4762-9B0A-D4C6261B3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французский</a:t>
            </a:r>
            <a:r>
              <a:rPr lang="en-US" sz="2000" dirty="0"/>
              <a:t> </a:t>
            </a:r>
            <a:r>
              <a:rPr lang="en-US" sz="2000" dirty="0" err="1"/>
              <a:t>химик</a:t>
            </a:r>
            <a:r>
              <a:rPr lang="en-US" sz="2000" dirty="0"/>
              <a:t> и </a:t>
            </a:r>
            <a:r>
              <a:rPr lang="en-US" sz="2000" dirty="0" err="1"/>
              <a:t>микробиолог</a:t>
            </a:r>
            <a:r>
              <a:rPr lang="en-US" sz="2000" dirty="0"/>
              <a:t>, </a:t>
            </a:r>
            <a:r>
              <a:rPr lang="en-US" sz="2000" dirty="0" err="1"/>
              <a:t>член</a:t>
            </a:r>
            <a:r>
              <a:rPr lang="en-US" sz="2000" dirty="0"/>
              <a:t> </a:t>
            </a:r>
            <a:r>
              <a:rPr lang="en-US" sz="2000" dirty="0" err="1"/>
              <a:t>Французской</a:t>
            </a:r>
            <a:r>
              <a:rPr lang="en-US" sz="2000" dirty="0"/>
              <a:t> </a:t>
            </a:r>
            <a:r>
              <a:rPr lang="en-US" sz="2000" dirty="0" err="1"/>
              <a:t>академии</a:t>
            </a:r>
            <a:r>
              <a:rPr lang="en-US" sz="2000" dirty="0"/>
              <a:t> («</a:t>
            </a:r>
            <a:r>
              <a:rPr lang="en-US" sz="2000" dirty="0" err="1"/>
              <a:t>бессмертных</a:t>
            </a:r>
            <a:r>
              <a:rPr lang="en-US" sz="2000" dirty="0"/>
              <a:t>»; 1881). </a:t>
            </a:r>
            <a:r>
              <a:rPr lang="en-US" sz="2000" dirty="0" err="1"/>
              <a:t>Пастер</a:t>
            </a:r>
            <a:r>
              <a:rPr lang="en-US" sz="2000" dirty="0"/>
              <a:t>, </a:t>
            </a:r>
            <a:r>
              <a:rPr lang="en-US" sz="2000" dirty="0" err="1"/>
              <a:t>показав</a:t>
            </a:r>
            <a:r>
              <a:rPr lang="en-US" sz="2000" dirty="0"/>
              <a:t> </a:t>
            </a:r>
            <a:r>
              <a:rPr lang="en-US" sz="2000" dirty="0" err="1"/>
              <a:t>микробиологическую</a:t>
            </a:r>
            <a:r>
              <a:rPr lang="en-US" sz="2000" dirty="0"/>
              <a:t> </a:t>
            </a:r>
            <a:r>
              <a:rPr lang="en-US" sz="2000" dirty="0" err="1"/>
              <a:t>сущность</a:t>
            </a:r>
            <a:r>
              <a:rPr lang="en-US" sz="2000" dirty="0"/>
              <a:t> </a:t>
            </a:r>
            <a:r>
              <a:rPr lang="en-US" sz="2000" dirty="0" err="1"/>
              <a:t>брожения</a:t>
            </a:r>
            <a:r>
              <a:rPr lang="en-US" sz="2000" dirty="0"/>
              <a:t> и </a:t>
            </a:r>
            <a:r>
              <a:rPr lang="en-US" sz="2000" dirty="0" err="1"/>
              <a:t>многих</a:t>
            </a:r>
            <a:r>
              <a:rPr lang="en-US" sz="2000" dirty="0"/>
              <a:t> </a:t>
            </a:r>
            <a:r>
              <a:rPr lang="en-US" sz="2000" dirty="0" err="1"/>
              <a:t>болезней</a:t>
            </a:r>
            <a:r>
              <a:rPr lang="en-US" sz="2000" dirty="0"/>
              <a:t> </a:t>
            </a:r>
            <a:r>
              <a:rPr lang="en-US" sz="2000" dirty="0" err="1"/>
              <a:t>животных</a:t>
            </a:r>
            <a:r>
              <a:rPr lang="en-US" sz="2000" dirty="0"/>
              <a:t> и </a:t>
            </a:r>
            <a:r>
              <a:rPr lang="en-US" sz="2000" dirty="0" err="1"/>
              <a:t>человека</a:t>
            </a:r>
            <a:r>
              <a:rPr lang="en-US" sz="2000" dirty="0"/>
              <a:t>, </a:t>
            </a:r>
            <a:r>
              <a:rPr lang="en-US" sz="2000" dirty="0" err="1"/>
              <a:t>стал</a:t>
            </a:r>
            <a:r>
              <a:rPr lang="en-US" sz="2000" dirty="0"/>
              <a:t> </a:t>
            </a:r>
            <a:r>
              <a:rPr lang="en-US" sz="2000" dirty="0" err="1"/>
              <a:t>одним</a:t>
            </a:r>
            <a:r>
              <a:rPr lang="en-US" sz="2000" dirty="0"/>
              <a:t> </a:t>
            </a:r>
            <a:r>
              <a:rPr lang="en-US" sz="2000" dirty="0" err="1"/>
              <a:t>из</a:t>
            </a:r>
            <a:r>
              <a:rPr lang="en-US" sz="2000" dirty="0"/>
              <a:t> </a:t>
            </a:r>
            <a:r>
              <a:rPr lang="en-US" sz="2000" dirty="0" err="1"/>
              <a:t>основоположников</a:t>
            </a:r>
            <a:r>
              <a:rPr lang="en-US" sz="2000" dirty="0"/>
              <a:t> </a:t>
            </a:r>
            <a:r>
              <a:rPr lang="en-US" sz="2000" dirty="0" err="1"/>
              <a:t>микробиологии</a:t>
            </a:r>
            <a:r>
              <a:rPr lang="en-US" sz="2000" dirty="0"/>
              <a:t>, </a:t>
            </a:r>
            <a:r>
              <a:rPr lang="en-US" sz="2000" dirty="0" err="1"/>
              <a:t>создателем</a:t>
            </a:r>
            <a:r>
              <a:rPr lang="en-US" sz="2000" dirty="0"/>
              <a:t> </a:t>
            </a:r>
            <a:r>
              <a:rPr lang="en-US" sz="2000" dirty="0" err="1"/>
              <a:t>научных</a:t>
            </a:r>
            <a:r>
              <a:rPr lang="en-US" sz="2000" dirty="0"/>
              <a:t> </a:t>
            </a:r>
            <a:r>
              <a:rPr lang="en-US" sz="2000" dirty="0" err="1"/>
              <a:t>основ</a:t>
            </a:r>
            <a:r>
              <a:rPr lang="en-US" sz="2000" dirty="0"/>
              <a:t> </a:t>
            </a:r>
            <a:r>
              <a:rPr lang="en-US" sz="2000" dirty="0" err="1"/>
              <a:t>вакцинации</a:t>
            </a:r>
            <a:r>
              <a:rPr lang="en-US" sz="2000" dirty="0"/>
              <a:t> и </a:t>
            </a:r>
            <a:r>
              <a:rPr lang="en-US" sz="2000" dirty="0" err="1"/>
              <a:t>вакцин</a:t>
            </a:r>
            <a:r>
              <a:rPr lang="en-US" sz="2000" dirty="0"/>
              <a:t> </a:t>
            </a:r>
            <a:r>
              <a:rPr lang="en-US" sz="2000" dirty="0" err="1"/>
              <a:t>против</a:t>
            </a:r>
            <a:r>
              <a:rPr lang="en-US" sz="2000" dirty="0"/>
              <a:t> </a:t>
            </a:r>
            <a:r>
              <a:rPr lang="en-US" sz="2000" dirty="0" err="1"/>
              <a:t>сибирской</a:t>
            </a:r>
            <a:r>
              <a:rPr lang="en-US" sz="2000" dirty="0"/>
              <a:t> </a:t>
            </a:r>
            <a:r>
              <a:rPr lang="en-US" sz="2000" dirty="0" err="1"/>
              <a:t>язвы</a:t>
            </a:r>
            <a:r>
              <a:rPr lang="en-US" sz="2000" dirty="0"/>
              <a:t>, </a:t>
            </a:r>
            <a:r>
              <a:rPr lang="en-US" sz="2000" dirty="0" err="1"/>
              <a:t>куриной</a:t>
            </a:r>
            <a:r>
              <a:rPr lang="en-US" sz="2000" dirty="0"/>
              <a:t> </a:t>
            </a:r>
            <a:r>
              <a:rPr lang="en-US" sz="2000" dirty="0" err="1"/>
              <a:t>холеры</a:t>
            </a:r>
            <a:r>
              <a:rPr lang="en-US" sz="2000" dirty="0"/>
              <a:t> и </a:t>
            </a:r>
            <a:r>
              <a:rPr lang="en-US" sz="2000" dirty="0" err="1"/>
              <a:t>бешенства</a:t>
            </a:r>
            <a:endParaRPr lang="en-US" sz="20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фото работы Надара 1878 года">
            <a:extLst>
              <a:ext uri="{FF2B5EF4-FFF2-40B4-BE49-F238E27FC236}">
                <a16:creationId xmlns:a16="http://schemas.microsoft.com/office/drawing/2014/main" id="{957555A8-876A-49BE-8ECC-DC7844D162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7" r="2" b="27089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591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A18D8C-6F95-4C24-AFDC-DC8CE2C8C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Вильгельм Рентген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7DEEC3-DE75-4D65-9D85-3A2E9DBB1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немецкий</a:t>
            </a:r>
            <a:r>
              <a:rPr lang="en-US" sz="2000" dirty="0"/>
              <a:t> </a:t>
            </a:r>
            <a:r>
              <a:rPr lang="en-US" sz="2000" dirty="0" err="1"/>
              <a:t>физик</a:t>
            </a:r>
            <a:r>
              <a:rPr lang="en-US" sz="2000" dirty="0"/>
              <a:t>, </a:t>
            </a:r>
            <a:r>
              <a:rPr lang="en-US" sz="2000" dirty="0" err="1"/>
              <a:t>работавший</a:t>
            </a:r>
            <a:r>
              <a:rPr lang="en-US" sz="2000" dirty="0"/>
              <a:t> в </a:t>
            </a:r>
            <a:r>
              <a:rPr lang="en-US" sz="2000" dirty="0" err="1"/>
              <a:t>Вюрцбургском</a:t>
            </a:r>
            <a:r>
              <a:rPr lang="en-US" sz="2000" dirty="0"/>
              <a:t> </a:t>
            </a:r>
            <a:r>
              <a:rPr lang="en-US" sz="2000" dirty="0" err="1"/>
              <a:t>университете</a:t>
            </a:r>
            <a:r>
              <a:rPr lang="en-US" sz="2000" dirty="0"/>
              <a:t>. </a:t>
            </a:r>
            <a:r>
              <a:rPr lang="en-US" sz="2000" dirty="0" err="1"/>
              <a:t>Первый</a:t>
            </a:r>
            <a:r>
              <a:rPr lang="en-US" sz="2000" dirty="0"/>
              <a:t> в </a:t>
            </a:r>
            <a:r>
              <a:rPr lang="en-US" sz="2000" dirty="0" err="1"/>
              <a:t>истории</a:t>
            </a:r>
            <a:r>
              <a:rPr lang="en-US" sz="2000" dirty="0"/>
              <a:t> </a:t>
            </a:r>
            <a:r>
              <a:rPr lang="en-US" sz="2000" dirty="0" err="1"/>
              <a:t>лауреат</a:t>
            </a:r>
            <a:r>
              <a:rPr lang="en-US" sz="2000" dirty="0"/>
              <a:t> </a:t>
            </a:r>
            <a:r>
              <a:rPr lang="en-US" sz="2000" dirty="0" err="1"/>
              <a:t>Нобелевской</a:t>
            </a:r>
            <a:r>
              <a:rPr lang="en-US" sz="2000" dirty="0"/>
              <a:t> </a:t>
            </a:r>
            <a:r>
              <a:rPr lang="en-US" sz="2000" dirty="0" err="1"/>
              <a:t>премии</a:t>
            </a:r>
            <a:r>
              <a:rPr lang="en-US" sz="2000" dirty="0"/>
              <a:t> </a:t>
            </a:r>
            <a:r>
              <a:rPr lang="en-US" sz="2000" dirty="0" err="1"/>
              <a:t>по</a:t>
            </a:r>
            <a:r>
              <a:rPr lang="en-US" sz="2000" dirty="0"/>
              <a:t> </a:t>
            </a:r>
            <a:r>
              <a:rPr lang="en-US" sz="2000" dirty="0" err="1"/>
              <a:t>физике</a:t>
            </a:r>
            <a:r>
              <a:rPr lang="en-US" sz="2000" dirty="0"/>
              <a:t> (1901 </a:t>
            </a:r>
            <a:r>
              <a:rPr lang="en-US" sz="2000" dirty="0" err="1"/>
              <a:t>год</a:t>
            </a:r>
            <a:r>
              <a:rPr lang="en-US" sz="2000" dirty="0"/>
              <a:t>). </a:t>
            </a:r>
            <a:r>
              <a:rPr lang="en-US" sz="2000" dirty="0" err="1"/>
              <a:t>Открыл</a:t>
            </a:r>
            <a:r>
              <a:rPr lang="en-US" sz="2000" dirty="0"/>
              <a:t> </a:t>
            </a:r>
            <a:r>
              <a:rPr lang="en-US" sz="2000" dirty="0" err="1"/>
              <a:t>рентгеновские</a:t>
            </a:r>
            <a:r>
              <a:rPr lang="en-US" sz="2000" dirty="0"/>
              <a:t> </a:t>
            </a:r>
            <a:r>
              <a:rPr lang="en-US" sz="2000" dirty="0" err="1"/>
              <a:t>лучи</a:t>
            </a:r>
            <a:r>
              <a:rPr lang="en-US" sz="2000" dirty="0"/>
              <a:t>, </a:t>
            </a:r>
            <a:r>
              <a:rPr lang="en-US" sz="2000" dirty="0" err="1"/>
              <a:t>широко</a:t>
            </a:r>
            <a:r>
              <a:rPr lang="en-US" sz="2000" dirty="0"/>
              <a:t> </a:t>
            </a:r>
            <a:r>
              <a:rPr lang="en-US" sz="2000" dirty="0" err="1"/>
              <a:t>применяющиеся</a:t>
            </a:r>
            <a:r>
              <a:rPr lang="en-US" sz="2000" dirty="0"/>
              <a:t> в </a:t>
            </a:r>
            <a:r>
              <a:rPr lang="en-US" sz="2000" dirty="0" err="1"/>
              <a:t>медицине</a:t>
            </a:r>
            <a:endParaRPr lang="en-US" sz="20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Изображение выглядит как человек, мужчина, костюм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13BB8976-9740-4D0A-B5FF-F652300728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" r="2" b="3059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919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0FB7F-44AE-46C1-BA0C-AD479990B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Мария и Пьер Кюри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6155" name="Rectangle 8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91C853-C297-4D18-BFB2-094BBE775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Совместно</a:t>
            </a:r>
            <a:r>
              <a:rPr lang="en-US" sz="2000" dirty="0"/>
              <a:t> </a:t>
            </a:r>
            <a:r>
              <a:rPr lang="en-US" sz="2000"/>
              <a:t>являются</a:t>
            </a:r>
            <a:r>
              <a:rPr lang="en-US" sz="2000" dirty="0"/>
              <a:t> </a:t>
            </a:r>
            <a:r>
              <a:rPr lang="en-US" sz="2000"/>
              <a:t>первооткрывателям</a:t>
            </a:r>
            <a:r>
              <a:rPr lang="en-US" sz="2000" dirty="0"/>
              <a:t> </a:t>
            </a:r>
            <a:r>
              <a:rPr lang="en-US" sz="2000"/>
              <a:t>радиоактивности</a:t>
            </a:r>
            <a:r>
              <a:rPr lang="en-US" sz="2000" dirty="0"/>
              <a:t> и </a:t>
            </a:r>
            <a:r>
              <a:rPr lang="en-US" sz="2000"/>
              <a:t>автором</a:t>
            </a:r>
            <a:r>
              <a:rPr lang="en-US" sz="2000" dirty="0"/>
              <a:t> </a:t>
            </a:r>
            <a:r>
              <a:rPr lang="en-US" sz="2000"/>
              <a:t>термина</a:t>
            </a:r>
            <a:r>
              <a:rPr lang="en-US" sz="2000" dirty="0"/>
              <a:t> «</a:t>
            </a:r>
            <a:r>
              <a:rPr lang="en-US" sz="2000"/>
              <a:t>радиоактивность</a:t>
            </a:r>
            <a:r>
              <a:rPr lang="en-US" sz="2000" dirty="0"/>
              <a:t>». </a:t>
            </a:r>
            <a:r>
              <a:rPr lang="en-US" sz="2000"/>
              <a:t>Открыли</a:t>
            </a:r>
            <a:r>
              <a:rPr lang="en-US" sz="2000" dirty="0"/>
              <a:t> </a:t>
            </a:r>
            <a:r>
              <a:rPr lang="en-US" sz="2000"/>
              <a:t>элементы</a:t>
            </a:r>
            <a:r>
              <a:rPr lang="en-US" sz="2000" dirty="0"/>
              <a:t> </a:t>
            </a:r>
            <a:r>
              <a:rPr lang="en-US" sz="2000"/>
              <a:t>радий</a:t>
            </a:r>
            <a:r>
              <a:rPr lang="en-US" sz="2000" dirty="0"/>
              <a:t> (</a:t>
            </a:r>
            <a:r>
              <a:rPr lang="en-US" sz="2000"/>
              <a:t>от</a:t>
            </a:r>
            <a:r>
              <a:rPr lang="en-US" sz="2000" dirty="0"/>
              <a:t> </a:t>
            </a:r>
            <a:r>
              <a:rPr lang="en-US" sz="2000"/>
              <a:t>лат</a:t>
            </a:r>
            <a:r>
              <a:rPr lang="en-US" sz="2000" dirty="0"/>
              <a:t>. radius — «</a:t>
            </a:r>
            <a:r>
              <a:rPr lang="en-US" sz="2000"/>
              <a:t>луч</a:t>
            </a:r>
            <a:r>
              <a:rPr lang="en-US" sz="2000" dirty="0"/>
              <a:t>») и </a:t>
            </a:r>
            <a:r>
              <a:rPr lang="en-US" sz="2000"/>
              <a:t>полоний</a:t>
            </a:r>
            <a:r>
              <a:rPr lang="en-US" sz="2000" dirty="0"/>
              <a:t> (</a:t>
            </a:r>
            <a:r>
              <a:rPr lang="en-US" sz="2000"/>
              <a:t>от</a:t>
            </a:r>
            <a:r>
              <a:rPr lang="en-US" sz="2000" dirty="0"/>
              <a:t> </a:t>
            </a:r>
            <a:r>
              <a:rPr lang="en-US" sz="2000"/>
              <a:t>лат</a:t>
            </a:r>
            <a:r>
              <a:rPr lang="en-US" sz="2000" dirty="0"/>
              <a:t>. </a:t>
            </a:r>
            <a:r>
              <a:rPr lang="en-US" sz="2000"/>
              <a:t>Polōnia</a:t>
            </a:r>
            <a:r>
              <a:rPr lang="en-US" sz="2000" dirty="0"/>
              <a:t> — </a:t>
            </a:r>
            <a:r>
              <a:rPr lang="en-US" sz="2000"/>
              <a:t>Польша</a:t>
            </a:r>
            <a:r>
              <a:rPr lang="en-US" sz="2000" dirty="0"/>
              <a:t>, в </a:t>
            </a:r>
            <a:r>
              <a:rPr lang="en-US" sz="2000"/>
              <a:t>честь</a:t>
            </a:r>
            <a:r>
              <a:rPr lang="en-US" sz="2000" dirty="0"/>
              <a:t> </a:t>
            </a:r>
            <a:r>
              <a:rPr lang="en-US" sz="2000"/>
              <a:t>родины</a:t>
            </a:r>
            <a:r>
              <a:rPr lang="en-US" sz="2000" dirty="0"/>
              <a:t> </a:t>
            </a:r>
            <a:r>
              <a:rPr lang="en-US" sz="2000"/>
              <a:t>Марии</a:t>
            </a:r>
            <a:r>
              <a:rPr lang="en-US" sz="2000" dirty="0"/>
              <a:t> </a:t>
            </a:r>
            <a:r>
              <a:rPr lang="en-US" sz="2000"/>
              <a:t>Склодовской</a:t>
            </a:r>
            <a:r>
              <a:rPr lang="en-US" sz="2000" dirty="0"/>
              <a:t>). </a:t>
            </a:r>
            <a:r>
              <a:rPr lang="en-US" sz="2000"/>
              <a:t>Пьер</a:t>
            </a:r>
            <a:r>
              <a:rPr lang="en-US" sz="2000" dirty="0"/>
              <a:t> и </a:t>
            </a:r>
            <a:r>
              <a:rPr lang="en-US" sz="2000"/>
              <a:t>Мария</a:t>
            </a:r>
            <a:r>
              <a:rPr lang="en-US" sz="2000" dirty="0"/>
              <a:t> </a:t>
            </a:r>
            <a:r>
              <a:rPr lang="en-US" sz="2000"/>
              <a:t>Кюри</a:t>
            </a:r>
            <a:r>
              <a:rPr lang="en-US" sz="2000" dirty="0"/>
              <a:t> </a:t>
            </a:r>
            <a:r>
              <a:rPr lang="en-US" sz="2000"/>
              <a:t>наряду</a:t>
            </a:r>
            <a:r>
              <a:rPr lang="en-US" sz="2000" dirty="0"/>
              <a:t> с </a:t>
            </a:r>
            <a:r>
              <a:rPr lang="en-US" sz="2000"/>
              <a:t>Анри</a:t>
            </a:r>
            <a:r>
              <a:rPr lang="en-US" sz="2000" dirty="0"/>
              <a:t> </a:t>
            </a:r>
            <a:r>
              <a:rPr lang="en-US" sz="2000"/>
              <a:t>Беккерелем</a:t>
            </a:r>
            <a:r>
              <a:rPr lang="en-US" sz="2000" dirty="0"/>
              <a:t> </a:t>
            </a:r>
            <a:r>
              <a:rPr lang="en-US" sz="2000"/>
              <a:t>также</a:t>
            </a:r>
            <a:r>
              <a:rPr lang="en-US" sz="2000" dirty="0"/>
              <a:t> </a:t>
            </a:r>
            <a:r>
              <a:rPr lang="en-US" sz="2000"/>
              <a:t>являются</a:t>
            </a:r>
            <a:r>
              <a:rPr lang="en-US" sz="2000" dirty="0"/>
              <a:t> </a:t>
            </a:r>
            <a:r>
              <a:rPr lang="en-US" sz="2000"/>
              <a:t>первыми</a:t>
            </a:r>
            <a:r>
              <a:rPr lang="en-US" sz="2000" dirty="0"/>
              <a:t> </a:t>
            </a:r>
            <a:r>
              <a:rPr lang="en-US" sz="2000"/>
              <a:t>французами</a:t>
            </a:r>
            <a:r>
              <a:rPr lang="en-US" sz="2000" dirty="0"/>
              <a:t> — </a:t>
            </a:r>
            <a:r>
              <a:rPr lang="en-US" sz="2000"/>
              <a:t>нобелевскими</a:t>
            </a:r>
            <a:r>
              <a:rPr lang="en-US" sz="2000" dirty="0"/>
              <a:t> </a:t>
            </a:r>
            <a:r>
              <a:rPr lang="en-US" sz="2000"/>
              <a:t>лауреатами</a:t>
            </a:r>
            <a:r>
              <a:rPr lang="en-US" sz="2000" dirty="0"/>
              <a:t> в </a:t>
            </a:r>
            <a:r>
              <a:rPr lang="en-US" sz="2000"/>
              <a:t>области</a:t>
            </a:r>
            <a:r>
              <a:rPr lang="en-US" sz="2000" dirty="0"/>
              <a:t> </a:t>
            </a:r>
            <a:r>
              <a:rPr lang="en-US" sz="2000"/>
              <a:t>физики</a:t>
            </a:r>
            <a:r>
              <a:rPr lang="en-US" sz="2000" dirty="0"/>
              <a:t>.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Физика и жизнь: история любви Марии Склодовской и Пьера Кюри | Люди |  Общество | Аргументы и Факты">
            <a:extLst>
              <a:ext uri="{FF2B5EF4-FFF2-40B4-BE49-F238E27FC236}">
                <a16:creationId xmlns:a16="http://schemas.microsoft.com/office/drawing/2014/main" id="{764E421B-B91D-4D43-A447-4B0E33C1E0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" r="28450" b="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862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4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589D5-E20E-44E3-82F5-F84DE462E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Нильс Бор</a:t>
            </a:r>
          </a:p>
        </p:txBody>
      </p:sp>
      <p:grpSp>
        <p:nvGrpSpPr>
          <p:cNvPr id="7185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186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7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88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F1AF90-ADF0-4693-A4FD-7E45D8958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датский</a:t>
            </a:r>
            <a:r>
              <a:rPr lang="en-US" sz="2000" dirty="0"/>
              <a:t> </a:t>
            </a:r>
            <a:r>
              <a:rPr lang="en-US" sz="2000" dirty="0" err="1"/>
              <a:t>физик-теоретик</a:t>
            </a:r>
            <a:r>
              <a:rPr lang="en-US" sz="2000" dirty="0"/>
              <a:t> и </a:t>
            </a:r>
            <a:r>
              <a:rPr lang="en-US" sz="2000" dirty="0" err="1"/>
              <a:t>общественный</a:t>
            </a:r>
            <a:r>
              <a:rPr lang="en-US" sz="2000" dirty="0"/>
              <a:t> </a:t>
            </a:r>
            <a:r>
              <a:rPr lang="en-US" sz="2000" dirty="0" err="1"/>
              <a:t>деятель</a:t>
            </a:r>
            <a:r>
              <a:rPr lang="en-US" sz="2000" dirty="0"/>
              <a:t>, </a:t>
            </a:r>
            <a:r>
              <a:rPr lang="en-US" sz="2000" dirty="0" err="1"/>
              <a:t>один</a:t>
            </a:r>
            <a:r>
              <a:rPr lang="en-US" sz="2000" dirty="0"/>
              <a:t> </a:t>
            </a:r>
            <a:r>
              <a:rPr lang="en-US" sz="2000" dirty="0" err="1"/>
              <a:t>из</a:t>
            </a:r>
            <a:r>
              <a:rPr lang="en-US" sz="2000" dirty="0"/>
              <a:t> </a:t>
            </a:r>
            <a:r>
              <a:rPr lang="en-US" sz="2000" dirty="0" err="1"/>
              <a:t>создателей</a:t>
            </a:r>
            <a:r>
              <a:rPr lang="en-US" sz="2000" dirty="0"/>
              <a:t> </a:t>
            </a:r>
            <a:r>
              <a:rPr lang="en-US" sz="2000" dirty="0" err="1"/>
              <a:t>современной</a:t>
            </a:r>
            <a:r>
              <a:rPr lang="en-US" sz="2000" dirty="0"/>
              <a:t> </a:t>
            </a:r>
            <a:r>
              <a:rPr lang="en-US" sz="2000" dirty="0" err="1"/>
              <a:t>физики</a:t>
            </a:r>
            <a:r>
              <a:rPr lang="en-US" sz="2000" dirty="0"/>
              <a:t>. </a:t>
            </a:r>
            <a:r>
              <a:rPr lang="en-US" sz="2000" dirty="0" err="1"/>
              <a:t>Лауреат</a:t>
            </a:r>
            <a:r>
              <a:rPr lang="en-US" sz="2000" dirty="0"/>
              <a:t> </a:t>
            </a:r>
            <a:r>
              <a:rPr lang="en-US" sz="2000" dirty="0" err="1"/>
              <a:t>Нобелевской</a:t>
            </a:r>
            <a:r>
              <a:rPr lang="en-US" sz="2000" dirty="0"/>
              <a:t> </a:t>
            </a:r>
            <a:r>
              <a:rPr lang="en-US" sz="2000" dirty="0" err="1"/>
              <a:t>премии</a:t>
            </a:r>
            <a:r>
              <a:rPr lang="en-US" sz="2000" dirty="0"/>
              <a:t> </a:t>
            </a:r>
            <a:r>
              <a:rPr lang="en-US" sz="2000" dirty="0" err="1"/>
              <a:t>по</a:t>
            </a:r>
            <a:r>
              <a:rPr lang="en-US" sz="2000" dirty="0"/>
              <a:t> </a:t>
            </a:r>
            <a:r>
              <a:rPr lang="en-US" sz="2000" dirty="0" err="1"/>
              <a:t>физике</a:t>
            </a:r>
            <a:r>
              <a:rPr lang="en-US" sz="2000" dirty="0"/>
              <a:t> (1922). </a:t>
            </a:r>
            <a:r>
              <a:rPr lang="en-US" sz="2000" dirty="0" err="1"/>
              <a:t>Бор</a:t>
            </a:r>
            <a:r>
              <a:rPr lang="en-US" sz="2000" dirty="0"/>
              <a:t> </a:t>
            </a:r>
            <a:r>
              <a:rPr lang="en-US" sz="2000" dirty="0" err="1"/>
              <a:t>известен</a:t>
            </a:r>
            <a:r>
              <a:rPr lang="en-US" sz="2000" dirty="0"/>
              <a:t> </a:t>
            </a:r>
            <a:r>
              <a:rPr lang="en-US" sz="2000" dirty="0" err="1"/>
              <a:t>как</a:t>
            </a:r>
            <a:r>
              <a:rPr lang="en-US" sz="2000" dirty="0"/>
              <a:t> </a:t>
            </a:r>
            <a:r>
              <a:rPr lang="en-US" sz="2000" dirty="0" err="1"/>
              <a:t>создатель</a:t>
            </a:r>
            <a:r>
              <a:rPr lang="en-US" sz="2000" dirty="0"/>
              <a:t> </a:t>
            </a:r>
            <a:r>
              <a:rPr lang="en-US" sz="2000" dirty="0" err="1"/>
              <a:t>первой</a:t>
            </a:r>
            <a:r>
              <a:rPr lang="en-US" sz="2000" dirty="0"/>
              <a:t> </a:t>
            </a:r>
            <a:r>
              <a:rPr lang="en-US" sz="2000" dirty="0" err="1"/>
              <a:t>квантовой</a:t>
            </a:r>
            <a:r>
              <a:rPr lang="en-US" sz="2000" dirty="0"/>
              <a:t> </a:t>
            </a:r>
            <a:r>
              <a:rPr lang="en-US" sz="2000" dirty="0" err="1"/>
              <a:t>теории</a:t>
            </a:r>
            <a:r>
              <a:rPr lang="en-US" sz="2000" dirty="0"/>
              <a:t> </a:t>
            </a:r>
            <a:r>
              <a:rPr lang="en-US" sz="2000" dirty="0" err="1"/>
              <a:t>атома</a:t>
            </a:r>
            <a:r>
              <a:rPr lang="en-US" sz="2000" dirty="0"/>
              <a:t> и </a:t>
            </a:r>
            <a:r>
              <a:rPr lang="en-US" sz="2000" dirty="0" err="1"/>
              <a:t>активный</a:t>
            </a:r>
            <a:r>
              <a:rPr lang="en-US" sz="2000" dirty="0"/>
              <a:t> </a:t>
            </a:r>
            <a:r>
              <a:rPr lang="en-US" sz="2000" dirty="0" err="1"/>
              <a:t>участник</a:t>
            </a:r>
            <a:r>
              <a:rPr lang="en-US" sz="2000" dirty="0"/>
              <a:t> </a:t>
            </a:r>
            <a:r>
              <a:rPr lang="en-US" sz="2000" dirty="0" err="1"/>
              <a:t>разработки</a:t>
            </a:r>
            <a:r>
              <a:rPr lang="en-US" sz="2000" dirty="0"/>
              <a:t> </a:t>
            </a:r>
            <a:r>
              <a:rPr lang="en-US" sz="2000" dirty="0" err="1"/>
              <a:t>основ</a:t>
            </a:r>
            <a:r>
              <a:rPr lang="en-US" sz="2000" dirty="0"/>
              <a:t> </a:t>
            </a:r>
            <a:r>
              <a:rPr lang="en-US" sz="2000" dirty="0" err="1"/>
              <a:t>квантовой</a:t>
            </a:r>
            <a:r>
              <a:rPr lang="en-US" sz="2000" dirty="0"/>
              <a:t> </a:t>
            </a:r>
            <a:r>
              <a:rPr lang="en-US" sz="2000" dirty="0" err="1"/>
              <a:t>механики</a:t>
            </a:r>
            <a:r>
              <a:rPr lang="en-US" sz="2000" dirty="0"/>
              <a:t>. </a:t>
            </a:r>
            <a:r>
              <a:rPr lang="en-US" sz="2000" dirty="0" err="1"/>
              <a:t>Он</a:t>
            </a:r>
            <a:r>
              <a:rPr lang="en-US" sz="2000" dirty="0"/>
              <a:t> </a:t>
            </a:r>
            <a:r>
              <a:rPr lang="en-US" sz="2000" dirty="0" err="1"/>
              <a:t>также</a:t>
            </a:r>
            <a:r>
              <a:rPr lang="en-US" sz="2000" dirty="0"/>
              <a:t> </a:t>
            </a:r>
            <a:r>
              <a:rPr lang="en-US" sz="2000" dirty="0" err="1"/>
              <a:t>внёс</a:t>
            </a:r>
            <a:r>
              <a:rPr lang="en-US" sz="2000" dirty="0"/>
              <a:t> </a:t>
            </a:r>
            <a:r>
              <a:rPr lang="en-US" sz="2000" dirty="0" err="1"/>
              <a:t>значительный</a:t>
            </a:r>
            <a:r>
              <a:rPr lang="en-US" sz="2000" dirty="0"/>
              <a:t> </a:t>
            </a:r>
            <a:r>
              <a:rPr lang="en-US" sz="2000" dirty="0" err="1"/>
              <a:t>вклад</a:t>
            </a:r>
            <a:r>
              <a:rPr lang="en-US" sz="2000" dirty="0"/>
              <a:t> в </a:t>
            </a:r>
            <a:r>
              <a:rPr lang="en-US" sz="2000" dirty="0" err="1"/>
              <a:t>развитие</a:t>
            </a:r>
            <a:r>
              <a:rPr lang="en-US" sz="2000" dirty="0"/>
              <a:t> </a:t>
            </a:r>
            <a:r>
              <a:rPr lang="en-US" sz="2000" dirty="0" err="1"/>
              <a:t>теории</a:t>
            </a:r>
            <a:r>
              <a:rPr lang="en-US" sz="2000" dirty="0"/>
              <a:t> </a:t>
            </a:r>
            <a:r>
              <a:rPr lang="en-US" sz="2000" dirty="0" err="1"/>
              <a:t>атомного</a:t>
            </a:r>
            <a:r>
              <a:rPr lang="en-US" sz="2000" dirty="0"/>
              <a:t> </a:t>
            </a:r>
            <a:r>
              <a:rPr lang="en-US" sz="2000" dirty="0" err="1"/>
              <a:t>ядра</a:t>
            </a:r>
            <a:r>
              <a:rPr lang="en-US" sz="2000" dirty="0"/>
              <a:t> и </a:t>
            </a:r>
            <a:r>
              <a:rPr lang="en-US" sz="2000" dirty="0" err="1"/>
              <a:t>ядерных</a:t>
            </a:r>
            <a:r>
              <a:rPr lang="en-US" sz="2000" dirty="0"/>
              <a:t> </a:t>
            </a:r>
            <a:r>
              <a:rPr lang="en-US" sz="2000" dirty="0" err="1"/>
              <a:t>реакций</a:t>
            </a:r>
            <a:r>
              <a:rPr lang="en-US" sz="2000" dirty="0"/>
              <a:t>, </a:t>
            </a:r>
            <a:r>
              <a:rPr lang="en-US" sz="2000" dirty="0" err="1"/>
              <a:t>процессов</a:t>
            </a:r>
            <a:r>
              <a:rPr lang="en-US" sz="2000" dirty="0"/>
              <a:t> </a:t>
            </a:r>
            <a:r>
              <a:rPr lang="en-US" sz="2000" dirty="0" err="1"/>
              <a:t>взаимодействия</a:t>
            </a:r>
            <a:r>
              <a:rPr lang="en-US" sz="2000" dirty="0"/>
              <a:t> </a:t>
            </a:r>
            <a:r>
              <a:rPr lang="en-US" sz="2000" dirty="0" err="1"/>
              <a:t>элементарных</a:t>
            </a:r>
            <a:r>
              <a:rPr lang="en-US" sz="2000" dirty="0"/>
              <a:t> </a:t>
            </a:r>
            <a:r>
              <a:rPr lang="en-US" sz="2000" dirty="0" err="1"/>
              <a:t>частиц</a:t>
            </a:r>
            <a:r>
              <a:rPr lang="en-US" sz="2000" dirty="0"/>
              <a:t> </a:t>
            </a:r>
            <a:r>
              <a:rPr lang="en-US" sz="2000" dirty="0" err="1"/>
              <a:t>со</a:t>
            </a:r>
            <a:r>
              <a:rPr lang="en-US" sz="2000" dirty="0"/>
              <a:t> </a:t>
            </a:r>
            <a:r>
              <a:rPr lang="en-US" sz="2000" dirty="0" err="1"/>
              <a:t>средой</a:t>
            </a:r>
            <a:r>
              <a:rPr lang="en-US" sz="2000" dirty="0"/>
              <a:t>.</a:t>
            </a:r>
          </a:p>
        </p:txBody>
      </p:sp>
      <p:sp>
        <p:nvSpPr>
          <p:cNvPr id="718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0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45691AB-FD90-4E5E-B572-D7FE192281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5" r="-1" b="13587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589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7C975-436B-40EA-9201-FC261C38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Эрнест Резерфорд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2F9ED5-09D5-48A2-A21E-3E6A6E5F6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британский</a:t>
            </a:r>
            <a:r>
              <a:rPr lang="en-US" sz="2000" dirty="0"/>
              <a:t> </a:t>
            </a:r>
            <a:r>
              <a:rPr lang="en-US" sz="2000" dirty="0" err="1"/>
              <a:t>физик</a:t>
            </a:r>
            <a:r>
              <a:rPr lang="en-US" sz="2000" dirty="0"/>
              <a:t> </a:t>
            </a:r>
            <a:r>
              <a:rPr lang="en-US" sz="2000" dirty="0" err="1"/>
              <a:t>новозеландского</a:t>
            </a:r>
            <a:r>
              <a:rPr lang="en-US" sz="2000" dirty="0"/>
              <a:t> </a:t>
            </a:r>
            <a:r>
              <a:rPr lang="en-US" sz="2000" dirty="0" err="1"/>
              <a:t>происхождения</a:t>
            </a:r>
            <a:r>
              <a:rPr lang="en-US" sz="2000" dirty="0"/>
              <a:t>. </a:t>
            </a:r>
            <a:r>
              <a:rPr lang="en-US" sz="2000" dirty="0" err="1"/>
              <a:t>Известен</a:t>
            </a:r>
            <a:r>
              <a:rPr lang="en-US" sz="2000" dirty="0"/>
              <a:t> </a:t>
            </a:r>
            <a:r>
              <a:rPr lang="en-US" sz="2000" dirty="0" err="1"/>
              <a:t>как</a:t>
            </a:r>
            <a:r>
              <a:rPr lang="en-US" sz="2000" dirty="0"/>
              <a:t> </a:t>
            </a:r>
            <a:r>
              <a:rPr lang="en-US" sz="2000" dirty="0" err="1"/>
              <a:t>отец</a:t>
            </a:r>
            <a:r>
              <a:rPr lang="en-US" sz="2000" dirty="0"/>
              <a:t> </a:t>
            </a:r>
            <a:r>
              <a:rPr lang="en-US" sz="2000" dirty="0" err="1"/>
              <a:t>ядерной</a:t>
            </a:r>
            <a:r>
              <a:rPr lang="en-US" sz="2000" dirty="0"/>
              <a:t> </a:t>
            </a:r>
            <a:r>
              <a:rPr lang="en-US" sz="2000" dirty="0" err="1"/>
              <a:t>физики</a:t>
            </a:r>
            <a:r>
              <a:rPr lang="en-US" sz="2000" dirty="0"/>
              <a:t>. </a:t>
            </a:r>
            <a:r>
              <a:rPr lang="en-US" sz="2000" dirty="0" err="1"/>
              <a:t>Лауреат</a:t>
            </a:r>
            <a:r>
              <a:rPr lang="en-US" sz="2000" dirty="0"/>
              <a:t> </a:t>
            </a:r>
            <a:r>
              <a:rPr lang="en-US" sz="2000" dirty="0" err="1"/>
              <a:t>Нобелевской</a:t>
            </a:r>
            <a:r>
              <a:rPr lang="en-US" sz="2000" dirty="0"/>
              <a:t> </a:t>
            </a:r>
            <a:r>
              <a:rPr lang="en-US" sz="2000" dirty="0" err="1"/>
              <a:t>премии</a:t>
            </a:r>
            <a:r>
              <a:rPr lang="en-US" sz="2000" dirty="0"/>
              <a:t> </a:t>
            </a:r>
            <a:r>
              <a:rPr lang="en-US" sz="2000" dirty="0" err="1"/>
              <a:t>по</a:t>
            </a:r>
            <a:r>
              <a:rPr lang="en-US" sz="2000" dirty="0"/>
              <a:t> </a:t>
            </a:r>
            <a:r>
              <a:rPr lang="en-US" sz="2000" dirty="0" err="1"/>
              <a:t>химии</a:t>
            </a:r>
            <a:r>
              <a:rPr lang="en-US" sz="2000" dirty="0"/>
              <a:t> 1908 года. В 1911 </a:t>
            </a:r>
            <a:r>
              <a:rPr lang="en-US" sz="2000" dirty="0" err="1"/>
              <a:t>году</a:t>
            </a:r>
            <a:r>
              <a:rPr lang="en-US" sz="2000" dirty="0"/>
              <a:t> </a:t>
            </a:r>
            <a:r>
              <a:rPr lang="en-US" sz="2000" dirty="0" err="1"/>
              <a:t>своим</a:t>
            </a:r>
            <a:r>
              <a:rPr lang="en-US" sz="2000" dirty="0"/>
              <a:t> </a:t>
            </a:r>
            <a:r>
              <a:rPr lang="en-US" sz="2000" dirty="0" err="1"/>
              <a:t>знаменитым</a:t>
            </a:r>
            <a:r>
              <a:rPr lang="en-US" sz="2000" dirty="0"/>
              <a:t> </a:t>
            </a:r>
            <a:r>
              <a:rPr lang="en-US" sz="2000" dirty="0" err="1"/>
              <a:t>опытом</a:t>
            </a:r>
            <a:r>
              <a:rPr lang="en-US" sz="2000" dirty="0"/>
              <a:t> </a:t>
            </a:r>
            <a:r>
              <a:rPr lang="en-US" sz="2000" dirty="0" err="1"/>
              <a:t>рассеяния</a:t>
            </a:r>
            <a:r>
              <a:rPr lang="en-US" sz="2000" dirty="0"/>
              <a:t> </a:t>
            </a:r>
            <a:r>
              <a:rPr lang="en-US" sz="2000" dirty="0" err="1"/>
              <a:t>альфа-частиц</a:t>
            </a:r>
            <a:r>
              <a:rPr lang="en-US" sz="2000" dirty="0"/>
              <a:t> </a:t>
            </a:r>
            <a:r>
              <a:rPr lang="en-US" sz="2000" dirty="0" err="1"/>
              <a:t>доказал</a:t>
            </a:r>
            <a:r>
              <a:rPr lang="en-US" sz="2000" dirty="0"/>
              <a:t> </a:t>
            </a:r>
            <a:r>
              <a:rPr lang="en-US" sz="2000" dirty="0" err="1"/>
              <a:t>существование</a:t>
            </a:r>
            <a:r>
              <a:rPr lang="en-US" sz="2000" dirty="0"/>
              <a:t> в </a:t>
            </a:r>
            <a:r>
              <a:rPr lang="en-US" sz="2000" dirty="0" err="1"/>
              <a:t>атомах</a:t>
            </a:r>
            <a:r>
              <a:rPr lang="en-US" sz="2000" dirty="0"/>
              <a:t> </a:t>
            </a:r>
            <a:r>
              <a:rPr lang="en-US" sz="2000" dirty="0" err="1"/>
              <a:t>положительно</a:t>
            </a:r>
            <a:r>
              <a:rPr lang="en-US" sz="2000" dirty="0"/>
              <a:t> </a:t>
            </a:r>
            <a:r>
              <a:rPr lang="en-US" sz="2000" dirty="0" err="1"/>
              <a:t>заряженного</a:t>
            </a:r>
            <a:r>
              <a:rPr lang="en-US" sz="2000" dirty="0"/>
              <a:t> </a:t>
            </a:r>
            <a:r>
              <a:rPr lang="en-US" sz="2000" dirty="0" err="1"/>
              <a:t>ядра</a:t>
            </a:r>
            <a:r>
              <a:rPr lang="en-US" sz="2000" dirty="0"/>
              <a:t> и </a:t>
            </a:r>
            <a:r>
              <a:rPr lang="en-US" sz="2000" dirty="0" err="1"/>
              <a:t>отрицательно</a:t>
            </a:r>
            <a:r>
              <a:rPr lang="en-US" sz="2000" dirty="0"/>
              <a:t> </a:t>
            </a:r>
            <a:r>
              <a:rPr lang="en-US" sz="2000" dirty="0" err="1"/>
              <a:t>заряженных</a:t>
            </a:r>
            <a:r>
              <a:rPr lang="en-US" sz="2000" dirty="0"/>
              <a:t> </a:t>
            </a:r>
            <a:r>
              <a:rPr lang="en-US" sz="2000" dirty="0" err="1"/>
              <a:t>электронов</a:t>
            </a:r>
            <a:r>
              <a:rPr lang="en-US" sz="2000" dirty="0"/>
              <a:t> </a:t>
            </a:r>
            <a:r>
              <a:rPr lang="en-US" sz="2000" dirty="0" err="1"/>
              <a:t>вокруг</a:t>
            </a:r>
            <a:r>
              <a:rPr lang="en-US" sz="2000" dirty="0"/>
              <a:t> </a:t>
            </a:r>
            <a:r>
              <a:rPr lang="en-US" sz="2000" dirty="0" err="1"/>
              <a:t>него</a:t>
            </a:r>
            <a:r>
              <a:rPr lang="en-US" sz="2000" dirty="0"/>
              <a:t>.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основе</a:t>
            </a:r>
            <a:r>
              <a:rPr lang="en-US" sz="2000" dirty="0"/>
              <a:t> </a:t>
            </a:r>
            <a:r>
              <a:rPr lang="en-US" sz="2000" dirty="0" err="1"/>
              <a:t>результатов</a:t>
            </a:r>
            <a:r>
              <a:rPr lang="en-US" sz="2000" dirty="0"/>
              <a:t> </a:t>
            </a:r>
            <a:r>
              <a:rPr lang="en-US" sz="2000" dirty="0" err="1"/>
              <a:t>опыта</a:t>
            </a:r>
            <a:r>
              <a:rPr lang="en-US" sz="2000" dirty="0"/>
              <a:t> </a:t>
            </a:r>
            <a:r>
              <a:rPr lang="en-US" sz="2000" dirty="0" err="1"/>
              <a:t>создал</a:t>
            </a:r>
            <a:r>
              <a:rPr lang="en-US" sz="2000" dirty="0"/>
              <a:t> </a:t>
            </a:r>
            <a:r>
              <a:rPr lang="en-US" sz="2000" dirty="0" err="1"/>
              <a:t>планетарную</a:t>
            </a:r>
            <a:r>
              <a:rPr lang="en-US" sz="2000" dirty="0"/>
              <a:t> </a:t>
            </a:r>
            <a:r>
              <a:rPr lang="en-US" sz="2000" dirty="0" err="1"/>
              <a:t>модель</a:t>
            </a:r>
            <a:r>
              <a:rPr lang="en-US" sz="2000" dirty="0"/>
              <a:t> </a:t>
            </a:r>
            <a:r>
              <a:rPr lang="en-US" sz="2000" dirty="0" err="1"/>
              <a:t>атома</a:t>
            </a:r>
            <a:r>
              <a:rPr lang="en-US" sz="2000" dirty="0"/>
              <a:t>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Изображение выглядит как человек, мужчина, костюм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81B13819-63AF-434D-B7E4-C464929421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" r="1" b="25190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206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71D8C-912B-4EA3-9C0F-5952434B0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Чарльз Дарвин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60CC0B-7101-4381-9461-DE098B34F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/>
              <a:t> </a:t>
            </a:r>
            <a:r>
              <a:rPr lang="en-US" sz="1700" dirty="0" err="1"/>
              <a:t>английский</a:t>
            </a:r>
            <a:r>
              <a:rPr lang="en-US" sz="1700" dirty="0"/>
              <a:t> </a:t>
            </a:r>
            <a:r>
              <a:rPr lang="en-US" sz="1700" dirty="0" err="1"/>
              <a:t>натуралист</a:t>
            </a:r>
            <a:r>
              <a:rPr lang="en-US" sz="1700" dirty="0"/>
              <a:t> и путешественник, </a:t>
            </a:r>
            <a:r>
              <a:rPr lang="en-US" sz="1700" dirty="0" err="1"/>
              <a:t>одним</a:t>
            </a:r>
            <a:r>
              <a:rPr lang="en-US" sz="1700" dirty="0"/>
              <a:t> </a:t>
            </a:r>
            <a:r>
              <a:rPr lang="en-US" sz="1700" dirty="0" err="1"/>
              <a:t>из</a:t>
            </a:r>
            <a:r>
              <a:rPr lang="en-US" sz="1700" dirty="0"/>
              <a:t> </a:t>
            </a:r>
            <a:r>
              <a:rPr lang="en-US" sz="1700" dirty="0" err="1"/>
              <a:t>первых</a:t>
            </a:r>
            <a:r>
              <a:rPr lang="en-US" sz="1700" dirty="0"/>
              <a:t> </a:t>
            </a:r>
            <a:r>
              <a:rPr lang="en-US" sz="1700" dirty="0" err="1"/>
              <a:t>пришедший</a:t>
            </a:r>
            <a:r>
              <a:rPr lang="en-US" sz="1700" dirty="0"/>
              <a:t> к </a:t>
            </a:r>
            <a:r>
              <a:rPr lang="en-US" sz="1700" dirty="0" err="1"/>
              <a:t>выводу</a:t>
            </a:r>
            <a:r>
              <a:rPr lang="en-US" sz="1700" dirty="0"/>
              <a:t> и </a:t>
            </a:r>
            <a:r>
              <a:rPr lang="en-US" sz="1700" dirty="0" err="1"/>
              <a:t>обосновавший</a:t>
            </a:r>
            <a:r>
              <a:rPr lang="en-US" sz="1700" dirty="0"/>
              <a:t> </a:t>
            </a:r>
            <a:r>
              <a:rPr lang="en-US" sz="1700" dirty="0" err="1"/>
              <a:t>идею</a:t>
            </a:r>
            <a:r>
              <a:rPr lang="en-US" sz="1700" dirty="0"/>
              <a:t> о </a:t>
            </a:r>
            <a:r>
              <a:rPr lang="en-US" sz="1700" dirty="0" err="1"/>
              <a:t>том</a:t>
            </a:r>
            <a:r>
              <a:rPr lang="en-US" sz="1700" dirty="0"/>
              <a:t>, </a:t>
            </a:r>
            <a:r>
              <a:rPr lang="en-US" sz="1700" dirty="0" err="1"/>
              <a:t>что</a:t>
            </a:r>
            <a:r>
              <a:rPr lang="en-US" sz="1700" dirty="0"/>
              <a:t> </a:t>
            </a:r>
            <a:r>
              <a:rPr lang="en-US" sz="1700" dirty="0" err="1"/>
              <a:t>все</a:t>
            </a:r>
            <a:r>
              <a:rPr lang="en-US" sz="1700" dirty="0"/>
              <a:t> </a:t>
            </a:r>
            <a:r>
              <a:rPr lang="en-US" sz="1700" dirty="0" err="1"/>
              <a:t>виды</a:t>
            </a:r>
            <a:r>
              <a:rPr lang="en-US" sz="1700" dirty="0"/>
              <a:t> </a:t>
            </a:r>
            <a:r>
              <a:rPr lang="en-US" sz="1700" dirty="0" err="1"/>
              <a:t>живых</a:t>
            </a:r>
            <a:r>
              <a:rPr lang="en-US" sz="1700" dirty="0"/>
              <a:t> </a:t>
            </a:r>
            <a:r>
              <a:rPr lang="en-US" sz="1700" dirty="0" err="1"/>
              <a:t>организмов</a:t>
            </a:r>
            <a:r>
              <a:rPr lang="en-US" sz="1700" dirty="0"/>
              <a:t> </a:t>
            </a:r>
            <a:r>
              <a:rPr lang="en-US" sz="1700" dirty="0" err="1"/>
              <a:t>эволюционируют</a:t>
            </a:r>
            <a:r>
              <a:rPr lang="en-US" sz="1700" dirty="0"/>
              <a:t> </a:t>
            </a:r>
            <a:r>
              <a:rPr lang="en-US" sz="1700" dirty="0" err="1"/>
              <a:t>со</a:t>
            </a:r>
            <a:r>
              <a:rPr lang="en-US" sz="1700" dirty="0"/>
              <a:t> </a:t>
            </a:r>
            <a:r>
              <a:rPr lang="en-US" sz="1700" dirty="0" err="1"/>
              <a:t>временем</a:t>
            </a:r>
            <a:r>
              <a:rPr lang="en-US" sz="1700" dirty="0"/>
              <a:t> и </a:t>
            </a:r>
            <a:r>
              <a:rPr lang="en-US" sz="1700" dirty="0" err="1"/>
              <a:t>происходят</a:t>
            </a:r>
            <a:r>
              <a:rPr lang="en-US" sz="1700" dirty="0"/>
              <a:t> </a:t>
            </a:r>
            <a:r>
              <a:rPr lang="en-US" sz="1700" dirty="0" err="1"/>
              <a:t>от</a:t>
            </a:r>
            <a:r>
              <a:rPr lang="en-US" sz="1700" dirty="0"/>
              <a:t> </a:t>
            </a:r>
            <a:r>
              <a:rPr lang="en-US" sz="1700" dirty="0" err="1"/>
              <a:t>общих</a:t>
            </a:r>
            <a:r>
              <a:rPr lang="en-US" sz="1700" dirty="0"/>
              <a:t> </a:t>
            </a:r>
            <a:r>
              <a:rPr lang="en-US" sz="1700" dirty="0" err="1"/>
              <a:t>предков</a:t>
            </a:r>
            <a:r>
              <a:rPr lang="en-US" sz="1700" dirty="0"/>
              <a:t>. В </a:t>
            </a:r>
            <a:r>
              <a:rPr lang="en-US" sz="1700" dirty="0" err="1"/>
              <a:t>своей</a:t>
            </a:r>
            <a:r>
              <a:rPr lang="en-US" sz="1700" dirty="0"/>
              <a:t> </a:t>
            </a:r>
            <a:r>
              <a:rPr lang="en-US" sz="1700" dirty="0" err="1"/>
              <a:t>теории</a:t>
            </a:r>
            <a:r>
              <a:rPr lang="en-US" sz="1700" dirty="0"/>
              <a:t>, </a:t>
            </a:r>
            <a:r>
              <a:rPr lang="en-US" sz="1700" dirty="0" err="1"/>
              <a:t>развёрнутое</a:t>
            </a:r>
            <a:r>
              <a:rPr lang="en-US" sz="1700" dirty="0"/>
              <a:t> </a:t>
            </a:r>
            <a:r>
              <a:rPr lang="en-US" sz="1700" dirty="0" err="1"/>
              <a:t>изложение</a:t>
            </a:r>
            <a:r>
              <a:rPr lang="en-US" sz="1700" dirty="0"/>
              <a:t> </a:t>
            </a:r>
            <a:r>
              <a:rPr lang="en-US" sz="1700" dirty="0" err="1"/>
              <a:t>которой</a:t>
            </a:r>
            <a:r>
              <a:rPr lang="en-US" sz="1700" dirty="0"/>
              <a:t> было </a:t>
            </a:r>
            <a:r>
              <a:rPr lang="en-US" sz="1700" dirty="0" err="1"/>
              <a:t>опубликовано</a:t>
            </a:r>
            <a:r>
              <a:rPr lang="en-US" sz="1700" dirty="0"/>
              <a:t> в 1859 </a:t>
            </a:r>
            <a:r>
              <a:rPr lang="en-US" sz="1700" dirty="0" err="1"/>
              <a:t>году</a:t>
            </a:r>
            <a:r>
              <a:rPr lang="en-US" sz="1700" dirty="0"/>
              <a:t> в </a:t>
            </a:r>
            <a:r>
              <a:rPr lang="en-US" sz="1700" dirty="0" err="1"/>
              <a:t>книге</a:t>
            </a:r>
            <a:r>
              <a:rPr lang="en-US" sz="1700" dirty="0"/>
              <a:t> «</a:t>
            </a:r>
            <a:r>
              <a:rPr lang="en-US" sz="1700" dirty="0" err="1"/>
              <a:t>Происхождение</a:t>
            </a:r>
            <a:r>
              <a:rPr lang="en-US" sz="1700" dirty="0"/>
              <a:t> </a:t>
            </a:r>
            <a:r>
              <a:rPr lang="en-US" sz="1700" dirty="0" err="1"/>
              <a:t>видов</a:t>
            </a:r>
            <a:r>
              <a:rPr lang="en-US" sz="1700" dirty="0"/>
              <a:t>», </a:t>
            </a:r>
            <a:r>
              <a:rPr lang="en-US" sz="1700" dirty="0" err="1"/>
              <a:t>основным</a:t>
            </a:r>
            <a:r>
              <a:rPr lang="en-US" sz="1700" dirty="0"/>
              <a:t> </a:t>
            </a:r>
            <a:r>
              <a:rPr lang="en-US" sz="1700" dirty="0" err="1"/>
              <a:t>механизмом</a:t>
            </a:r>
            <a:r>
              <a:rPr lang="en-US" sz="1700" dirty="0"/>
              <a:t> </a:t>
            </a:r>
            <a:r>
              <a:rPr lang="en-US" sz="1700" dirty="0" err="1"/>
              <a:t>эволюции</a:t>
            </a:r>
            <a:r>
              <a:rPr lang="en-US" sz="1700" dirty="0"/>
              <a:t> </a:t>
            </a:r>
            <a:r>
              <a:rPr lang="en-US" sz="1700" dirty="0" err="1"/>
              <a:t>видов</a:t>
            </a:r>
            <a:r>
              <a:rPr lang="en-US" sz="1700" dirty="0"/>
              <a:t> </a:t>
            </a:r>
            <a:r>
              <a:rPr lang="en-US" sz="1700" dirty="0" err="1"/>
              <a:t>Дарвин</a:t>
            </a:r>
            <a:r>
              <a:rPr lang="en-US" sz="1700" dirty="0"/>
              <a:t> </a:t>
            </a:r>
            <a:r>
              <a:rPr lang="en-US" sz="1700" dirty="0" err="1"/>
              <a:t>назвал</a:t>
            </a:r>
            <a:r>
              <a:rPr lang="en-US" sz="1700" dirty="0"/>
              <a:t> </a:t>
            </a:r>
            <a:r>
              <a:rPr lang="en-US" sz="1700" dirty="0" err="1"/>
              <a:t>естественный</a:t>
            </a:r>
            <a:r>
              <a:rPr lang="en-US" sz="1700" dirty="0"/>
              <a:t> </a:t>
            </a:r>
            <a:r>
              <a:rPr lang="en-US" sz="1700" dirty="0" err="1"/>
              <a:t>отбор</a:t>
            </a:r>
            <a:r>
              <a:rPr lang="en-US" sz="1700" dirty="0"/>
              <a:t>. </a:t>
            </a:r>
            <a:r>
              <a:rPr lang="en-US" sz="1700" dirty="0" err="1"/>
              <a:t>Позднее</a:t>
            </a:r>
            <a:r>
              <a:rPr lang="en-US" sz="1700" dirty="0"/>
              <a:t> </a:t>
            </a:r>
            <a:r>
              <a:rPr lang="en-US" sz="1700" dirty="0" err="1"/>
              <a:t>развивал</a:t>
            </a:r>
            <a:r>
              <a:rPr lang="en-US" sz="1700" dirty="0"/>
              <a:t> </a:t>
            </a:r>
            <a:r>
              <a:rPr lang="en-US" sz="1700" dirty="0" err="1"/>
              <a:t>теорию</a:t>
            </a:r>
            <a:r>
              <a:rPr lang="en-US" sz="1700" dirty="0"/>
              <a:t> </a:t>
            </a:r>
            <a:r>
              <a:rPr lang="en-US" sz="1700" dirty="0" err="1"/>
              <a:t>полового</a:t>
            </a:r>
            <a:r>
              <a:rPr lang="en-US" sz="1700" dirty="0"/>
              <a:t> </a:t>
            </a:r>
            <a:r>
              <a:rPr lang="en-US" sz="1700" dirty="0" err="1"/>
              <a:t>отбора</a:t>
            </a:r>
            <a:r>
              <a:rPr lang="en-US" sz="1700" dirty="0"/>
              <a:t>. </a:t>
            </a:r>
            <a:r>
              <a:rPr lang="en-US" sz="1700" dirty="0" err="1"/>
              <a:t>Ему</a:t>
            </a:r>
            <a:r>
              <a:rPr lang="en-US" sz="1700" dirty="0"/>
              <a:t> </a:t>
            </a:r>
            <a:r>
              <a:rPr lang="en-US" sz="1700" dirty="0" err="1"/>
              <a:t>также</a:t>
            </a:r>
            <a:r>
              <a:rPr lang="en-US" sz="1700" dirty="0"/>
              <a:t> </a:t>
            </a:r>
            <a:r>
              <a:rPr lang="en-US" sz="1700" dirty="0" err="1"/>
              <a:t>принадлежит</a:t>
            </a:r>
            <a:r>
              <a:rPr lang="en-US" sz="1700" dirty="0"/>
              <a:t> </a:t>
            </a:r>
            <a:r>
              <a:rPr lang="en-US" sz="1700" dirty="0" err="1"/>
              <a:t>одно</a:t>
            </a:r>
            <a:r>
              <a:rPr lang="en-US" sz="1700" dirty="0"/>
              <a:t> </a:t>
            </a:r>
            <a:r>
              <a:rPr lang="en-US" sz="1700" dirty="0" err="1"/>
              <a:t>из</a:t>
            </a:r>
            <a:r>
              <a:rPr lang="en-US" sz="1700" dirty="0"/>
              <a:t> </a:t>
            </a:r>
            <a:r>
              <a:rPr lang="en-US" sz="1700" dirty="0" err="1"/>
              <a:t>первых</a:t>
            </a:r>
            <a:r>
              <a:rPr lang="en-US" sz="1700" dirty="0"/>
              <a:t> </a:t>
            </a:r>
            <a:r>
              <a:rPr lang="en-US" sz="1700" dirty="0" err="1"/>
              <a:t>обобщающих</a:t>
            </a:r>
            <a:r>
              <a:rPr lang="en-US" sz="1700" dirty="0"/>
              <a:t> </a:t>
            </a:r>
            <a:r>
              <a:rPr lang="en-US" sz="1700" dirty="0" err="1"/>
              <a:t>исследований</a:t>
            </a:r>
            <a:r>
              <a:rPr lang="en-US" sz="1700" dirty="0"/>
              <a:t> о </a:t>
            </a:r>
            <a:r>
              <a:rPr lang="en-US" sz="1700" dirty="0" err="1"/>
              <a:t>происхождении</a:t>
            </a:r>
            <a:r>
              <a:rPr lang="en-US" sz="1700" dirty="0"/>
              <a:t> </a:t>
            </a:r>
            <a:r>
              <a:rPr lang="en-US" sz="1700" dirty="0" err="1"/>
              <a:t>человека</a:t>
            </a:r>
            <a:r>
              <a:rPr lang="en-US" sz="1700" dirty="0"/>
              <a:t>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Фото 1869 года">
            <a:extLst>
              <a:ext uri="{FF2B5EF4-FFF2-40B4-BE49-F238E27FC236}">
                <a16:creationId xmlns:a16="http://schemas.microsoft.com/office/drawing/2014/main" id="{02A8E697-1C70-43CD-9509-B6C9B03466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1" r="1" b="22083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195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2CD8C-E854-489D-AA3D-77C069A81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Основные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изобретения</a:t>
            </a:r>
            <a:b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97E148-6EBC-442B-964F-08903793E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99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37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39">
            <a:extLst>
              <a:ext uri="{FF2B5EF4-FFF2-40B4-BE49-F238E27FC236}">
                <a16:creationId xmlns:a16="http://schemas.microsoft.com/office/drawing/2014/main" id="{669216FA-293F-4DFA-AF49-122081674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7814528" cy="6858000"/>
          </a:xfrm>
          <a:custGeom>
            <a:avLst/>
            <a:gdLst>
              <a:gd name="connsiteX0" fmla="*/ 7814528 w 7814528"/>
              <a:gd name="connsiteY0" fmla="*/ 0 h 6858000"/>
              <a:gd name="connsiteX1" fmla="*/ 4918634 w 7814528"/>
              <a:gd name="connsiteY1" fmla="*/ 0 h 6858000"/>
              <a:gd name="connsiteX2" fmla="*/ 3846377 w 7814528"/>
              <a:gd name="connsiteY2" fmla="*/ 0 h 6858000"/>
              <a:gd name="connsiteX3" fmla="*/ 1560224 w 7814528"/>
              <a:gd name="connsiteY3" fmla="*/ 0 h 6858000"/>
              <a:gd name="connsiteX4" fmla="*/ 1545811 w 7814528"/>
              <a:gd name="connsiteY4" fmla="*/ 52964 h 6858000"/>
              <a:gd name="connsiteX5" fmla="*/ 1507504 w 7814528"/>
              <a:gd name="connsiteY5" fmla="*/ 89121 h 6858000"/>
              <a:gd name="connsiteX6" fmla="*/ 1509331 w 7814528"/>
              <a:gd name="connsiteY6" fmla="*/ 143623 h 6858000"/>
              <a:gd name="connsiteX7" fmla="*/ 1476497 w 7814528"/>
              <a:gd name="connsiteY7" fmla="*/ 182099 h 6858000"/>
              <a:gd name="connsiteX8" fmla="*/ 1448939 w 7814528"/>
              <a:gd name="connsiteY8" fmla="*/ 236597 h 6858000"/>
              <a:gd name="connsiteX9" fmla="*/ 1420047 w 7814528"/>
              <a:gd name="connsiteY9" fmla="*/ 334926 h 6858000"/>
              <a:gd name="connsiteX10" fmla="*/ 1379508 w 7814528"/>
              <a:gd name="connsiteY10" fmla="*/ 455615 h 6858000"/>
              <a:gd name="connsiteX11" fmla="*/ 1387994 w 7814528"/>
              <a:gd name="connsiteY11" fmla="*/ 515581 h 6858000"/>
              <a:gd name="connsiteX12" fmla="*/ 1369494 w 7814528"/>
              <a:gd name="connsiteY12" fmla="*/ 600848 h 6858000"/>
              <a:gd name="connsiteX13" fmla="*/ 1385058 w 7814528"/>
              <a:gd name="connsiteY13" fmla="*/ 712462 h 6858000"/>
              <a:gd name="connsiteX14" fmla="*/ 1312535 w 7814528"/>
              <a:gd name="connsiteY14" fmla="*/ 779617 h 6858000"/>
              <a:gd name="connsiteX15" fmla="*/ 1327355 w 7814528"/>
              <a:gd name="connsiteY15" fmla="*/ 890133 h 6858000"/>
              <a:gd name="connsiteX16" fmla="*/ 1366472 w 7814528"/>
              <a:gd name="connsiteY16" fmla="*/ 950605 h 6858000"/>
              <a:gd name="connsiteX17" fmla="*/ 1386886 w 7814528"/>
              <a:gd name="connsiteY17" fmla="*/ 1051638 h 6858000"/>
              <a:gd name="connsiteX18" fmla="*/ 1370890 w 7814528"/>
              <a:gd name="connsiteY18" fmla="*/ 1102487 h 6858000"/>
              <a:gd name="connsiteX19" fmla="*/ 1341022 w 7814528"/>
              <a:gd name="connsiteY19" fmla="*/ 1164961 h 6858000"/>
              <a:gd name="connsiteX20" fmla="*/ 1342836 w 7814528"/>
              <a:gd name="connsiteY20" fmla="*/ 1249089 h 6858000"/>
              <a:gd name="connsiteX21" fmla="*/ 1306738 w 7814528"/>
              <a:gd name="connsiteY21" fmla="*/ 1345177 h 6858000"/>
              <a:gd name="connsiteX22" fmla="*/ 1300572 w 7814528"/>
              <a:gd name="connsiteY22" fmla="*/ 1349556 h 6858000"/>
              <a:gd name="connsiteX23" fmla="*/ 1299545 w 7814528"/>
              <a:gd name="connsiteY23" fmla="*/ 1357170 h 6858000"/>
              <a:gd name="connsiteX24" fmla="*/ 1303870 w 7814528"/>
              <a:gd name="connsiteY24" fmla="*/ 1361656 h 6858000"/>
              <a:gd name="connsiteX25" fmla="*/ 1291699 w 7814528"/>
              <a:gd name="connsiteY25" fmla="*/ 1421105 h 6858000"/>
              <a:gd name="connsiteX26" fmla="*/ 1268505 w 7814528"/>
              <a:gd name="connsiteY26" fmla="*/ 1489998 h 6858000"/>
              <a:gd name="connsiteX27" fmla="*/ 1273852 w 7814528"/>
              <a:gd name="connsiteY27" fmla="*/ 1558391 h 6858000"/>
              <a:gd name="connsiteX28" fmla="*/ 1269886 w 7814528"/>
              <a:gd name="connsiteY28" fmla="*/ 1634781 h 6858000"/>
              <a:gd name="connsiteX29" fmla="*/ 1267725 w 7814528"/>
              <a:gd name="connsiteY29" fmla="*/ 1680343 h 6858000"/>
              <a:gd name="connsiteX30" fmla="*/ 1245845 w 7814528"/>
              <a:gd name="connsiteY30" fmla="*/ 1810891 h 6858000"/>
              <a:gd name="connsiteX31" fmla="*/ 1197494 w 7814528"/>
              <a:gd name="connsiteY31" fmla="*/ 1985855 h 6858000"/>
              <a:gd name="connsiteX32" fmla="*/ 1180450 w 7814528"/>
              <a:gd name="connsiteY32" fmla="*/ 2025741 h 6858000"/>
              <a:gd name="connsiteX33" fmla="*/ 1180389 w 7814528"/>
              <a:gd name="connsiteY33" fmla="*/ 2031780 h 6858000"/>
              <a:gd name="connsiteX34" fmla="*/ 1173755 w 7814528"/>
              <a:gd name="connsiteY34" fmla="*/ 2064932 h 6858000"/>
              <a:gd name="connsiteX35" fmla="*/ 1178518 w 7814528"/>
              <a:gd name="connsiteY35" fmla="*/ 2118139 h 6858000"/>
              <a:gd name="connsiteX36" fmla="*/ 1185141 w 7814528"/>
              <a:gd name="connsiteY36" fmla="*/ 2154737 h 6858000"/>
              <a:gd name="connsiteX37" fmla="*/ 1185020 w 7814528"/>
              <a:gd name="connsiteY37" fmla="*/ 2259305 h 6858000"/>
              <a:gd name="connsiteX38" fmla="*/ 1178049 w 7814528"/>
              <a:gd name="connsiteY38" fmla="*/ 2517573 h 6858000"/>
              <a:gd name="connsiteX39" fmla="*/ 1179496 w 7814528"/>
              <a:gd name="connsiteY39" fmla="*/ 2636046 h 6858000"/>
              <a:gd name="connsiteX40" fmla="*/ 1192574 w 7814528"/>
              <a:gd name="connsiteY40" fmla="*/ 2780324 h 6858000"/>
              <a:gd name="connsiteX41" fmla="*/ 1158036 w 7814528"/>
              <a:gd name="connsiteY41" fmla="*/ 3022588 h 6858000"/>
              <a:gd name="connsiteX42" fmla="*/ 1150044 w 7814528"/>
              <a:gd name="connsiteY42" fmla="*/ 3399727 h 6858000"/>
              <a:gd name="connsiteX43" fmla="*/ 1150150 w 7814528"/>
              <a:gd name="connsiteY43" fmla="*/ 3673177 h 6858000"/>
              <a:gd name="connsiteX44" fmla="*/ 1151174 w 7814528"/>
              <a:gd name="connsiteY44" fmla="*/ 3675779 h 6858000"/>
              <a:gd name="connsiteX45" fmla="*/ 1149664 w 7814528"/>
              <a:gd name="connsiteY45" fmla="*/ 3703595 h 6858000"/>
              <a:gd name="connsiteX46" fmla="*/ 1132881 w 7814528"/>
              <a:gd name="connsiteY46" fmla="*/ 3833633 h 6858000"/>
              <a:gd name="connsiteX47" fmla="*/ 1134815 w 7814528"/>
              <a:gd name="connsiteY47" fmla="*/ 3841018 h 6858000"/>
              <a:gd name="connsiteX48" fmla="*/ 1120250 w 7814528"/>
              <a:gd name="connsiteY48" fmla="*/ 3887430 h 6858000"/>
              <a:gd name="connsiteX49" fmla="*/ 1102131 w 7814528"/>
              <a:gd name="connsiteY49" fmla="*/ 4004432 h 6858000"/>
              <a:gd name="connsiteX50" fmla="*/ 1023613 w 7814528"/>
              <a:gd name="connsiteY50" fmla="*/ 4326337 h 6858000"/>
              <a:gd name="connsiteX51" fmla="*/ 978637 w 7814528"/>
              <a:gd name="connsiteY51" fmla="*/ 4400454 h 6858000"/>
              <a:gd name="connsiteX52" fmla="*/ 965082 w 7814528"/>
              <a:gd name="connsiteY52" fmla="*/ 4458968 h 6858000"/>
              <a:gd name="connsiteX53" fmla="*/ 920188 w 7814528"/>
              <a:gd name="connsiteY53" fmla="*/ 4639226 h 6858000"/>
              <a:gd name="connsiteX54" fmla="*/ 742368 w 7814528"/>
              <a:gd name="connsiteY54" fmla="*/ 4844222 h 6858000"/>
              <a:gd name="connsiteX55" fmla="*/ 607456 w 7814528"/>
              <a:gd name="connsiteY55" fmla="*/ 4966224 h 6858000"/>
              <a:gd name="connsiteX56" fmla="*/ 508178 w 7814528"/>
              <a:gd name="connsiteY56" fmla="*/ 5187685 h 6858000"/>
              <a:gd name="connsiteX57" fmla="*/ 534294 w 7814528"/>
              <a:gd name="connsiteY57" fmla="*/ 5284615 h 6858000"/>
              <a:gd name="connsiteX58" fmla="*/ 447707 w 7814528"/>
              <a:gd name="connsiteY58" fmla="*/ 5395474 h 6858000"/>
              <a:gd name="connsiteX59" fmla="*/ 387935 w 7814528"/>
              <a:gd name="connsiteY59" fmla="*/ 5513206 h 6858000"/>
              <a:gd name="connsiteX60" fmla="*/ 292998 w 7814528"/>
              <a:gd name="connsiteY60" fmla="*/ 5606846 h 6858000"/>
              <a:gd name="connsiteX61" fmla="*/ 312720 w 7814528"/>
              <a:gd name="connsiteY61" fmla="*/ 5718432 h 6858000"/>
              <a:gd name="connsiteX62" fmla="*/ 303403 w 7814528"/>
              <a:gd name="connsiteY62" fmla="*/ 5763866 h 6858000"/>
              <a:gd name="connsiteX63" fmla="*/ 274115 w 7814528"/>
              <a:gd name="connsiteY63" fmla="*/ 5897456 h 6858000"/>
              <a:gd name="connsiteX64" fmla="*/ 267877 w 7814528"/>
              <a:gd name="connsiteY64" fmla="*/ 5939124 h 6858000"/>
              <a:gd name="connsiteX65" fmla="*/ 258663 w 7814528"/>
              <a:gd name="connsiteY65" fmla="*/ 6050242 h 6858000"/>
              <a:gd name="connsiteX66" fmla="*/ 283914 w 7814528"/>
              <a:gd name="connsiteY66" fmla="*/ 6117636 h 6858000"/>
              <a:gd name="connsiteX67" fmla="*/ 322438 w 7814528"/>
              <a:gd name="connsiteY67" fmla="*/ 6227890 h 6858000"/>
              <a:gd name="connsiteX68" fmla="*/ 311534 w 7814528"/>
              <a:gd name="connsiteY68" fmla="*/ 6270812 h 6858000"/>
              <a:gd name="connsiteX69" fmla="*/ 280671 w 7814528"/>
              <a:gd name="connsiteY69" fmla="*/ 6223342 h 6858000"/>
              <a:gd name="connsiteX70" fmla="*/ 280789 w 7814528"/>
              <a:gd name="connsiteY70" fmla="*/ 6292076 h 6858000"/>
              <a:gd name="connsiteX71" fmla="*/ 278411 w 7814528"/>
              <a:gd name="connsiteY71" fmla="*/ 6346762 h 6858000"/>
              <a:gd name="connsiteX72" fmla="*/ 196833 w 7814528"/>
              <a:gd name="connsiteY72" fmla="*/ 6404216 h 6858000"/>
              <a:gd name="connsiteX73" fmla="*/ 186183 w 7814528"/>
              <a:gd name="connsiteY73" fmla="*/ 6460270 h 6858000"/>
              <a:gd name="connsiteX74" fmla="*/ 134005 w 7814528"/>
              <a:gd name="connsiteY74" fmla="*/ 6493382 h 6858000"/>
              <a:gd name="connsiteX75" fmla="*/ 131368 w 7814528"/>
              <a:gd name="connsiteY75" fmla="*/ 6500603 h 6858000"/>
              <a:gd name="connsiteX76" fmla="*/ 134632 w 7814528"/>
              <a:gd name="connsiteY76" fmla="*/ 6505906 h 6858000"/>
              <a:gd name="connsiteX77" fmla="*/ 109997 w 7814528"/>
              <a:gd name="connsiteY77" fmla="*/ 6561395 h 6858000"/>
              <a:gd name="connsiteX78" fmla="*/ 97687 w 7814528"/>
              <a:gd name="connsiteY78" fmla="*/ 6623770 h 6858000"/>
              <a:gd name="connsiteX79" fmla="*/ 53082 w 7814528"/>
              <a:gd name="connsiteY79" fmla="*/ 6696748 h 6858000"/>
              <a:gd name="connsiteX80" fmla="*/ 42878 w 7814528"/>
              <a:gd name="connsiteY80" fmla="*/ 6765511 h 6858000"/>
              <a:gd name="connsiteX81" fmla="*/ 30999 w 7814528"/>
              <a:gd name="connsiteY81" fmla="*/ 6809563 h 6858000"/>
              <a:gd name="connsiteX82" fmla="*/ 154 w 7814528"/>
              <a:gd name="connsiteY82" fmla="*/ 6857440 h 6858000"/>
              <a:gd name="connsiteX83" fmla="*/ 0 w 7814528"/>
              <a:gd name="connsiteY83" fmla="*/ 6858000 h 6858000"/>
              <a:gd name="connsiteX84" fmla="*/ 3846377 w 7814528"/>
              <a:gd name="connsiteY84" fmla="*/ 6858000 h 6858000"/>
              <a:gd name="connsiteX85" fmla="*/ 4918634 w 7814528"/>
              <a:gd name="connsiteY85" fmla="*/ 6858000 h 6858000"/>
              <a:gd name="connsiteX86" fmla="*/ 7814528 w 7814528"/>
              <a:gd name="connsiteY8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7814528" h="6858000">
                <a:moveTo>
                  <a:pt x="7814528" y="0"/>
                </a:moveTo>
                <a:lnTo>
                  <a:pt x="4918634" y="0"/>
                </a:lnTo>
                <a:lnTo>
                  <a:pt x="3846377" y="0"/>
                </a:lnTo>
                <a:lnTo>
                  <a:pt x="1560224" y="0"/>
                </a:lnTo>
                <a:lnTo>
                  <a:pt x="1545811" y="52964"/>
                </a:lnTo>
                <a:cubicBezTo>
                  <a:pt x="1528410" y="78177"/>
                  <a:pt x="1517810" y="67775"/>
                  <a:pt x="1507504" y="89121"/>
                </a:cubicBezTo>
                <a:cubicBezTo>
                  <a:pt x="1508113" y="107288"/>
                  <a:pt x="1508722" y="125456"/>
                  <a:pt x="1509331" y="143623"/>
                </a:cubicBezTo>
                <a:cubicBezTo>
                  <a:pt x="1506516" y="157505"/>
                  <a:pt x="1450948" y="154163"/>
                  <a:pt x="1476497" y="182099"/>
                </a:cubicBezTo>
                <a:cubicBezTo>
                  <a:pt x="1477289" y="203409"/>
                  <a:pt x="1453597" y="215198"/>
                  <a:pt x="1448939" y="236597"/>
                </a:cubicBezTo>
                <a:cubicBezTo>
                  <a:pt x="1404813" y="323811"/>
                  <a:pt x="1432514" y="275061"/>
                  <a:pt x="1420047" y="334926"/>
                </a:cubicBezTo>
                <a:cubicBezTo>
                  <a:pt x="1410313" y="400073"/>
                  <a:pt x="1422800" y="355936"/>
                  <a:pt x="1379508" y="455615"/>
                </a:cubicBezTo>
                <a:cubicBezTo>
                  <a:pt x="1385931" y="489229"/>
                  <a:pt x="1380690" y="490382"/>
                  <a:pt x="1387994" y="515581"/>
                </a:cubicBezTo>
                <a:cubicBezTo>
                  <a:pt x="1405790" y="523813"/>
                  <a:pt x="1354208" y="591261"/>
                  <a:pt x="1369494" y="600848"/>
                </a:cubicBezTo>
                <a:cubicBezTo>
                  <a:pt x="1369503" y="646426"/>
                  <a:pt x="1385049" y="666884"/>
                  <a:pt x="1385058" y="712462"/>
                </a:cubicBezTo>
                <a:cubicBezTo>
                  <a:pt x="1371578" y="737413"/>
                  <a:pt x="1301411" y="773001"/>
                  <a:pt x="1312535" y="779617"/>
                </a:cubicBezTo>
                <a:cubicBezTo>
                  <a:pt x="1306880" y="822322"/>
                  <a:pt x="1322795" y="848662"/>
                  <a:pt x="1327355" y="890133"/>
                </a:cubicBezTo>
                <a:cubicBezTo>
                  <a:pt x="1310340" y="948105"/>
                  <a:pt x="1361739" y="906205"/>
                  <a:pt x="1366472" y="950605"/>
                </a:cubicBezTo>
                <a:lnTo>
                  <a:pt x="1386886" y="1051638"/>
                </a:lnTo>
                <a:lnTo>
                  <a:pt x="1370890" y="1102487"/>
                </a:lnTo>
                <a:lnTo>
                  <a:pt x="1341022" y="1164961"/>
                </a:lnTo>
                <a:cubicBezTo>
                  <a:pt x="1325635" y="1231008"/>
                  <a:pt x="1335585" y="1221954"/>
                  <a:pt x="1342836" y="1249089"/>
                </a:cubicBezTo>
                <a:cubicBezTo>
                  <a:pt x="1331059" y="1279763"/>
                  <a:pt x="1300805" y="1310433"/>
                  <a:pt x="1306738" y="1345177"/>
                </a:cubicBezTo>
                <a:cubicBezTo>
                  <a:pt x="1303557" y="1343687"/>
                  <a:pt x="1301735" y="1345624"/>
                  <a:pt x="1300572" y="1349556"/>
                </a:cubicBezTo>
                <a:lnTo>
                  <a:pt x="1299545" y="1357170"/>
                </a:lnTo>
                <a:lnTo>
                  <a:pt x="1303870" y="1361656"/>
                </a:lnTo>
                <a:cubicBezTo>
                  <a:pt x="1318344" y="1380369"/>
                  <a:pt x="1296755" y="1386887"/>
                  <a:pt x="1291699" y="1421105"/>
                </a:cubicBezTo>
                <a:cubicBezTo>
                  <a:pt x="1288206" y="1437353"/>
                  <a:pt x="1272286" y="1493313"/>
                  <a:pt x="1268505" y="1489998"/>
                </a:cubicBezTo>
                <a:lnTo>
                  <a:pt x="1273852" y="1558391"/>
                </a:lnTo>
                <a:cubicBezTo>
                  <a:pt x="1249752" y="1600697"/>
                  <a:pt x="1278105" y="1594593"/>
                  <a:pt x="1269886" y="1634781"/>
                </a:cubicBezTo>
                <a:cubicBezTo>
                  <a:pt x="1260574" y="1657385"/>
                  <a:pt x="1258711" y="1670409"/>
                  <a:pt x="1267725" y="1680343"/>
                </a:cubicBezTo>
                <a:cubicBezTo>
                  <a:pt x="1222526" y="1786031"/>
                  <a:pt x="1264454" y="1728006"/>
                  <a:pt x="1245845" y="1810891"/>
                </a:cubicBezTo>
                <a:cubicBezTo>
                  <a:pt x="1231459" y="1866045"/>
                  <a:pt x="1220375" y="1923519"/>
                  <a:pt x="1197494" y="1985855"/>
                </a:cubicBezTo>
                <a:lnTo>
                  <a:pt x="1180450" y="2025741"/>
                </a:lnTo>
                <a:lnTo>
                  <a:pt x="1180389" y="2031780"/>
                </a:lnTo>
                <a:cubicBezTo>
                  <a:pt x="1179373" y="2043912"/>
                  <a:pt x="1177313" y="2055306"/>
                  <a:pt x="1173755" y="2064932"/>
                </a:cubicBezTo>
                <a:cubicBezTo>
                  <a:pt x="1187987" y="2054984"/>
                  <a:pt x="1167308" y="2109329"/>
                  <a:pt x="1178518" y="2118139"/>
                </a:cubicBezTo>
                <a:cubicBezTo>
                  <a:pt x="1187958" y="2122956"/>
                  <a:pt x="1183883" y="2140566"/>
                  <a:pt x="1185141" y="2154737"/>
                </a:cubicBezTo>
                <a:cubicBezTo>
                  <a:pt x="1193612" y="2166165"/>
                  <a:pt x="1190732" y="2235860"/>
                  <a:pt x="1185020" y="2259305"/>
                </a:cubicBezTo>
                <a:lnTo>
                  <a:pt x="1178049" y="2517573"/>
                </a:lnTo>
                <a:cubicBezTo>
                  <a:pt x="1177128" y="2580363"/>
                  <a:pt x="1171628" y="2600315"/>
                  <a:pt x="1179496" y="2636046"/>
                </a:cubicBezTo>
                <a:cubicBezTo>
                  <a:pt x="1184616" y="2688494"/>
                  <a:pt x="1163332" y="2741828"/>
                  <a:pt x="1192574" y="2780324"/>
                </a:cubicBezTo>
                <a:cubicBezTo>
                  <a:pt x="1179558" y="2884035"/>
                  <a:pt x="1185698" y="2922794"/>
                  <a:pt x="1158036" y="3022588"/>
                </a:cubicBezTo>
                <a:cubicBezTo>
                  <a:pt x="1152947" y="3137700"/>
                  <a:pt x="1151991" y="3299532"/>
                  <a:pt x="1150044" y="3399727"/>
                </a:cubicBezTo>
                <a:cubicBezTo>
                  <a:pt x="1150079" y="3490877"/>
                  <a:pt x="1150115" y="3582027"/>
                  <a:pt x="1150150" y="3673177"/>
                </a:cubicBezTo>
                <a:lnTo>
                  <a:pt x="1151174" y="3675779"/>
                </a:lnTo>
                <a:cubicBezTo>
                  <a:pt x="1153016" y="3688315"/>
                  <a:pt x="1151974" y="3696849"/>
                  <a:pt x="1149664" y="3703595"/>
                </a:cubicBezTo>
                <a:lnTo>
                  <a:pt x="1132881" y="3833633"/>
                </a:lnTo>
                <a:lnTo>
                  <a:pt x="1134815" y="3841018"/>
                </a:lnTo>
                <a:lnTo>
                  <a:pt x="1120250" y="3887430"/>
                </a:lnTo>
                <a:cubicBezTo>
                  <a:pt x="1105791" y="3928762"/>
                  <a:pt x="1111561" y="3966554"/>
                  <a:pt x="1102131" y="4004432"/>
                </a:cubicBezTo>
                <a:cubicBezTo>
                  <a:pt x="1064064" y="4136055"/>
                  <a:pt x="1040701" y="4260393"/>
                  <a:pt x="1023613" y="4326337"/>
                </a:cubicBezTo>
                <a:cubicBezTo>
                  <a:pt x="1011608" y="4366877"/>
                  <a:pt x="986978" y="4380936"/>
                  <a:pt x="978637" y="4400454"/>
                </a:cubicBezTo>
                <a:cubicBezTo>
                  <a:pt x="973638" y="4417006"/>
                  <a:pt x="948720" y="4442947"/>
                  <a:pt x="965082" y="4458968"/>
                </a:cubicBezTo>
                <a:cubicBezTo>
                  <a:pt x="925918" y="4546524"/>
                  <a:pt x="944438" y="4565414"/>
                  <a:pt x="920188" y="4639226"/>
                </a:cubicBezTo>
                <a:lnTo>
                  <a:pt x="742368" y="4844222"/>
                </a:lnTo>
                <a:lnTo>
                  <a:pt x="607456" y="4966224"/>
                </a:lnTo>
                <a:cubicBezTo>
                  <a:pt x="552467" y="5030691"/>
                  <a:pt x="542133" y="5141843"/>
                  <a:pt x="508178" y="5187685"/>
                </a:cubicBezTo>
                <a:lnTo>
                  <a:pt x="534294" y="5284615"/>
                </a:lnTo>
                <a:lnTo>
                  <a:pt x="447707" y="5395474"/>
                </a:lnTo>
                <a:cubicBezTo>
                  <a:pt x="437363" y="5431641"/>
                  <a:pt x="402113" y="5463532"/>
                  <a:pt x="387935" y="5513206"/>
                </a:cubicBezTo>
                <a:cubicBezTo>
                  <a:pt x="364458" y="5574781"/>
                  <a:pt x="356661" y="5518667"/>
                  <a:pt x="292998" y="5606846"/>
                </a:cubicBezTo>
                <a:cubicBezTo>
                  <a:pt x="292067" y="5641050"/>
                  <a:pt x="310984" y="5692261"/>
                  <a:pt x="312720" y="5718432"/>
                </a:cubicBezTo>
                <a:cubicBezTo>
                  <a:pt x="328340" y="5730258"/>
                  <a:pt x="290524" y="5751252"/>
                  <a:pt x="303403" y="5763866"/>
                </a:cubicBezTo>
                <a:lnTo>
                  <a:pt x="274115" y="5897456"/>
                </a:lnTo>
                <a:cubicBezTo>
                  <a:pt x="255595" y="5918965"/>
                  <a:pt x="258427" y="5930296"/>
                  <a:pt x="267877" y="5939124"/>
                </a:cubicBezTo>
                <a:cubicBezTo>
                  <a:pt x="253196" y="5979642"/>
                  <a:pt x="263098" y="6008758"/>
                  <a:pt x="258663" y="6050242"/>
                </a:cubicBezTo>
                <a:cubicBezTo>
                  <a:pt x="229611" y="6103262"/>
                  <a:pt x="288809" y="6073252"/>
                  <a:pt x="283914" y="6117636"/>
                </a:cubicBezTo>
                <a:lnTo>
                  <a:pt x="322438" y="6227890"/>
                </a:lnTo>
                <a:lnTo>
                  <a:pt x="311534" y="6270812"/>
                </a:lnTo>
                <a:lnTo>
                  <a:pt x="280671" y="6223342"/>
                </a:lnTo>
                <a:lnTo>
                  <a:pt x="280789" y="6292076"/>
                </a:lnTo>
                <a:lnTo>
                  <a:pt x="278411" y="6346762"/>
                </a:lnTo>
                <a:cubicBezTo>
                  <a:pt x="249219" y="6408016"/>
                  <a:pt x="195566" y="6376164"/>
                  <a:pt x="196833" y="6404216"/>
                </a:cubicBezTo>
                <a:cubicBezTo>
                  <a:pt x="178751" y="6431680"/>
                  <a:pt x="187838" y="6425066"/>
                  <a:pt x="186183" y="6460270"/>
                </a:cubicBezTo>
                <a:cubicBezTo>
                  <a:pt x="183397" y="6458140"/>
                  <a:pt x="135985" y="6489789"/>
                  <a:pt x="134005" y="6493382"/>
                </a:cubicBezTo>
                <a:lnTo>
                  <a:pt x="131368" y="6500603"/>
                </a:lnTo>
                <a:lnTo>
                  <a:pt x="134632" y="6505906"/>
                </a:lnTo>
                <a:cubicBezTo>
                  <a:pt x="144760" y="6527264"/>
                  <a:pt x="122272" y="6529041"/>
                  <a:pt x="109997" y="6561395"/>
                </a:cubicBezTo>
                <a:cubicBezTo>
                  <a:pt x="103101" y="6576527"/>
                  <a:pt x="100671" y="6627814"/>
                  <a:pt x="97687" y="6623770"/>
                </a:cubicBezTo>
                <a:lnTo>
                  <a:pt x="53082" y="6696748"/>
                </a:lnTo>
                <a:cubicBezTo>
                  <a:pt x="20465" y="6732956"/>
                  <a:pt x="59523" y="6727996"/>
                  <a:pt x="42878" y="6765511"/>
                </a:cubicBezTo>
                <a:cubicBezTo>
                  <a:pt x="28934" y="6785613"/>
                  <a:pt x="24323" y="6797941"/>
                  <a:pt x="30999" y="6809563"/>
                </a:cubicBezTo>
                <a:cubicBezTo>
                  <a:pt x="14295" y="6832974"/>
                  <a:pt x="5105" y="6847546"/>
                  <a:pt x="154" y="6857440"/>
                </a:cubicBezTo>
                <a:lnTo>
                  <a:pt x="0" y="6858000"/>
                </a:lnTo>
                <a:lnTo>
                  <a:pt x="3846377" y="6858000"/>
                </a:lnTo>
                <a:lnTo>
                  <a:pt x="4918634" y="6858000"/>
                </a:lnTo>
                <a:lnTo>
                  <a:pt x="7814528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B7D4660-7E54-47D8-B60D-35C9A6716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Паровой двигатель</a:t>
            </a:r>
          </a:p>
        </p:txBody>
      </p:sp>
      <p:sp>
        <p:nvSpPr>
          <p:cNvPr id="65" name="Freeform: Shape 41">
            <a:extLst>
              <a:ext uri="{FF2B5EF4-FFF2-40B4-BE49-F238E27FC236}">
                <a16:creationId xmlns:a16="http://schemas.microsoft.com/office/drawing/2014/main" id="{885504CF-B07B-45CD-B2B9-77F91DFDF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5522" y="578738"/>
            <a:ext cx="6596369" cy="5615588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Rectangle 6">
            <a:extLst>
              <a:ext uri="{FF2B5EF4-FFF2-40B4-BE49-F238E27FC236}">
                <a16:creationId xmlns:a16="http://schemas.microsoft.com/office/drawing/2014/main" id="{C6F0F1BD-D7E0-40DE-8DBF-8152D3191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5159" y="255475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3" name="Picture 2" descr="ПАРОВОЙ ДВИГАТЕЛЬ - это... Что такое ПАРОВОЙ ДВИГАТЕЛЬ?">
            <a:extLst>
              <a:ext uri="{FF2B5EF4-FFF2-40B4-BE49-F238E27FC236}">
                <a16:creationId xmlns:a16="http://schemas.microsoft.com/office/drawing/2014/main" id="{6B62877F-33C6-4A80-BC7E-F32FAC72B1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838"/>
          <a:stretch/>
        </p:blipFill>
        <p:spPr bwMode="auto">
          <a:xfrm>
            <a:off x="5891332" y="846483"/>
            <a:ext cx="5296635" cy="513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018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69216FA-293F-4DFA-AF49-122081674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7814528" cy="6858000"/>
          </a:xfrm>
          <a:custGeom>
            <a:avLst/>
            <a:gdLst>
              <a:gd name="connsiteX0" fmla="*/ 7814528 w 7814528"/>
              <a:gd name="connsiteY0" fmla="*/ 0 h 6858000"/>
              <a:gd name="connsiteX1" fmla="*/ 4918634 w 7814528"/>
              <a:gd name="connsiteY1" fmla="*/ 0 h 6858000"/>
              <a:gd name="connsiteX2" fmla="*/ 3846377 w 7814528"/>
              <a:gd name="connsiteY2" fmla="*/ 0 h 6858000"/>
              <a:gd name="connsiteX3" fmla="*/ 1560224 w 7814528"/>
              <a:gd name="connsiteY3" fmla="*/ 0 h 6858000"/>
              <a:gd name="connsiteX4" fmla="*/ 1545811 w 7814528"/>
              <a:gd name="connsiteY4" fmla="*/ 52964 h 6858000"/>
              <a:gd name="connsiteX5" fmla="*/ 1507504 w 7814528"/>
              <a:gd name="connsiteY5" fmla="*/ 89121 h 6858000"/>
              <a:gd name="connsiteX6" fmla="*/ 1509331 w 7814528"/>
              <a:gd name="connsiteY6" fmla="*/ 143623 h 6858000"/>
              <a:gd name="connsiteX7" fmla="*/ 1476497 w 7814528"/>
              <a:gd name="connsiteY7" fmla="*/ 182099 h 6858000"/>
              <a:gd name="connsiteX8" fmla="*/ 1448939 w 7814528"/>
              <a:gd name="connsiteY8" fmla="*/ 236597 h 6858000"/>
              <a:gd name="connsiteX9" fmla="*/ 1420047 w 7814528"/>
              <a:gd name="connsiteY9" fmla="*/ 334926 h 6858000"/>
              <a:gd name="connsiteX10" fmla="*/ 1379508 w 7814528"/>
              <a:gd name="connsiteY10" fmla="*/ 455615 h 6858000"/>
              <a:gd name="connsiteX11" fmla="*/ 1387994 w 7814528"/>
              <a:gd name="connsiteY11" fmla="*/ 515581 h 6858000"/>
              <a:gd name="connsiteX12" fmla="*/ 1369494 w 7814528"/>
              <a:gd name="connsiteY12" fmla="*/ 600848 h 6858000"/>
              <a:gd name="connsiteX13" fmla="*/ 1385058 w 7814528"/>
              <a:gd name="connsiteY13" fmla="*/ 712462 h 6858000"/>
              <a:gd name="connsiteX14" fmla="*/ 1312535 w 7814528"/>
              <a:gd name="connsiteY14" fmla="*/ 779617 h 6858000"/>
              <a:gd name="connsiteX15" fmla="*/ 1327355 w 7814528"/>
              <a:gd name="connsiteY15" fmla="*/ 890133 h 6858000"/>
              <a:gd name="connsiteX16" fmla="*/ 1366472 w 7814528"/>
              <a:gd name="connsiteY16" fmla="*/ 950605 h 6858000"/>
              <a:gd name="connsiteX17" fmla="*/ 1386886 w 7814528"/>
              <a:gd name="connsiteY17" fmla="*/ 1051638 h 6858000"/>
              <a:gd name="connsiteX18" fmla="*/ 1370890 w 7814528"/>
              <a:gd name="connsiteY18" fmla="*/ 1102487 h 6858000"/>
              <a:gd name="connsiteX19" fmla="*/ 1341022 w 7814528"/>
              <a:gd name="connsiteY19" fmla="*/ 1164961 h 6858000"/>
              <a:gd name="connsiteX20" fmla="*/ 1342836 w 7814528"/>
              <a:gd name="connsiteY20" fmla="*/ 1249089 h 6858000"/>
              <a:gd name="connsiteX21" fmla="*/ 1306738 w 7814528"/>
              <a:gd name="connsiteY21" fmla="*/ 1345177 h 6858000"/>
              <a:gd name="connsiteX22" fmla="*/ 1300572 w 7814528"/>
              <a:gd name="connsiteY22" fmla="*/ 1349556 h 6858000"/>
              <a:gd name="connsiteX23" fmla="*/ 1299545 w 7814528"/>
              <a:gd name="connsiteY23" fmla="*/ 1357170 h 6858000"/>
              <a:gd name="connsiteX24" fmla="*/ 1303870 w 7814528"/>
              <a:gd name="connsiteY24" fmla="*/ 1361656 h 6858000"/>
              <a:gd name="connsiteX25" fmla="*/ 1291699 w 7814528"/>
              <a:gd name="connsiteY25" fmla="*/ 1421105 h 6858000"/>
              <a:gd name="connsiteX26" fmla="*/ 1268505 w 7814528"/>
              <a:gd name="connsiteY26" fmla="*/ 1489998 h 6858000"/>
              <a:gd name="connsiteX27" fmla="*/ 1273852 w 7814528"/>
              <a:gd name="connsiteY27" fmla="*/ 1558391 h 6858000"/>
              <a:gd name="connsiteX28" fmla="*/ 1269886 w 7814528"/>
              <a:gd name="connsiteY28" fmla="*/ 1634781 h 6858000"/>
              <a:gd name="connsiteX29" fmla="*/ 1267725 w 7814528"/>
              <a:gd name="connsiteY29" fmla="*/ 1680343 h 6858000"/>
              <a:gd name="connsiteX30" fmla="*/ 1245845 w 7814528"/>
              <a:gd name="connsiteY30" fmla="*/ 1810891 h 6858000"/>
              <a:gd name="connsiteX31" fmla="*/ 1197494 w 7814528"/>
              <a:gd name="connsiteY31" fmla="*/ 1985855 h 6858000"/>
              <a:gd name="connsiteX32" fmla="*/ 1180450 w 7814528"/>
              <a:gd name="connsiteY32" fmla="*/ 2025741 h 6858000"/>
              <a:gd name="connsiteX33" fmla="*/ 1180389 w 7814528"/>
              <a:gd name="connsiteY33" fmla="*/ 2031780 h 6858000"/>
              <a:gd name="connsiteX34" fmla="*/ 1173755 w 7814528"/>
              <a:gd name="connsiteY34" fmla="*/ 2064932 h 6858000"/>
              <a:gd name="connsiteX35" fmla="*/ 1178518 w 7814528"/>
              <a:gd name="connsiteY35" fmla="*/ 2118139 h 6858000"/>
              <a:gd name="connsiteX36" fmla="*/ 1185141 w 7814528"/>
              <a:gd name="connsiteY36" fmla="*/ 2154737 h 6858000"/>
              <a:gd name="connsiteX37" fmla="*/ 1185020 w 7814528"/>
              <a:gd name="connsiteY37" fmla="*/ 2259305 h 6858000"/>
              <a:gd name="connsiteX38" fmla="*/ 1178049 w 7814528"/>
              <a:gd name="connsiteY38" fmla="*/ 2517573 h 6858000"/>
              <a:gd name="connsiteX39" fmla="*/ 1179496 w 7814528"/>
              <a:gd name="connsiteY39" fmla="*/ 2636046 h 6858000"/>
              <a:gd name="connsiteX40" fmla="*/ 1192574 w 7814528"/>
              <a:gd name="connsiteY40" fmla="*/ 2780324 h 6858000"/>
              <a:gd name="connsiteX41" fmla="*/ 1158036 w 7814528"/>
              <a:gd name="connsiteY41" fmla="*/ 3022588 h 6858000"/>
              <a:gd name="connsiteX42" fmla="*/ 1150044 w 7814528"/>
              <a:gd name="connsiteY42" fmla="*/ 3399727 h 6858000"/>
              <a:gd name="connsiteX43" fmla="*/ 1150150 w 7814528"/>
              <a:gd name="connsiteY43" fmla="*/ 3673177 h 6858000"/>
              <a:gd name="connsiteX44" fmla="*/ 1151174 w 7814528"/>
              <a:gd name="connsiteY44" fmla="*/ 3675779 h 6858000"/>
              <a:gd name="connsiteX45" fmla="*/ 1149664 w 7814528"/>
              <a:gd name="connsiteY45" fmla="*/ 3703595 h 6858000"/>
              <a:gd name="connsiteX46" fmla="*/ 1132881 w 7814528"/>
              <a:gd name="connsiteY46" fmla="*/ 3833633 h 6858000"/>
              <a:gd name="connsiteX47" fmla="*/ 1134815 w 7814528"/>
              <a:gd name="connsiteY47" fmla="*/ 3841018 h 6858000"/>
              <a:gd name="connsiteX48" fmla="*/ 1120250 w 7814528"/>
              <a:gd name="connsiteY48" fmla="*/ 3887430 h 6858000"/>
              <a:gd name="connsiteX49" fmla="*/ 1102131 w 7814528"/>
              <a:gd name="connsiteY49" fmla="*/ 4004432 h 6858000"/>
              <a:gd name="connsiteX50" fmla="*/ 1023613 w 7814528"/>
              <a:gd name="connsiteY50" fmla="*/ 4326337 h 6858000"/>
              <a:gd name="connsiteX51" fmla="*/ 978637 w 7814528"/>
              <a:gd name="connsiteY51" fmla="*/ 4400454 h 6858000"/>
              <a:gd name="connsiteX52" fmla="*/ 965082 w 7814528"/>
              <a:gd name="connsiteY52" fmla="*/ 4458968 h 6858000"/>
              <a:gd name="connsiteX53" fmla="*/ 920188 w 7814528"/>
              <a:gd name="connsiteY53" fmla="*/ 4639226 h 6858000"/>
              <a:gd name="connsiteX54" fmla="*/ 742368 w 7814528"/>
              <a:gd name="connsiteY54" fmla="*/ 4844222 h 6858000"/>
              <a:gd name="connsiteX55" fmla="*/ 607456 w 7814528"/>
              <a:gd name="connsiteY55" fmla="*/ 4966224 h 6858000"/>
              <a:gd name="connsiteX56" fmla="*/ 508178 w 7814528"/>
              <a:gd name="connsiteY56" fmla="*/ 5187685 h 6858000"/>
              <a:gd name="connsiteX57" fmla="*/ 534294 w 7814528"/>
              <a:gd name="connsiteY57" fmla="*/ 5284615 h 6858000"/>
              <a:gd name="connsiteX58" fmla="*/ 447707 w 7814528"/>
              <a:gd name="connsiteY58" fmla="*/ 5395474 h 6858000"/>
              <a:gd name="connsiteX59" fmla="*/ 387935 w 7814528"/>
              <a:gd name="connsiteY59" fmla="*/ 5513206 h 6858000"/>
              <a:gd name="connsiteX60" fmla="*/ 292998 w 7814528"/>
              <a:gd name="connsiteY60" fmla="*/ 5606846 h 6858000"/>
              <a:gd name="connsiteX61" fmla="*/ 312720 w 7814528"/>
              <a:gd name="connsiteY61" fmla="*/ 5718432 h 6858000"/>
              <a:gd name="connsiteX62" fmla="*/ 303403 w 7814528"/>
              <a:gd name="connsiteY62" fmla="*/ 5763866 h 6858000"/>
              <a:gd name="connsiteX63" fmla="*/ 274115 w 7814528"/>
              <a:gd name="connsiteY63" fmla="*/ 5897456 h 6858000"/>
              <a:gd name="connsiteX64" fmla="*/ 267877 w 7814528"/>
              <a:gd name="connsiteY64" fmla="*/ 5939124 h 6858000"/>
              <a:gd name="connsiteX65" fmla="*/ 258663 w 7814528"/>
              <a:gd name="connsiteY65" fmla="*/ 6050242 h 6858000"/>
              <a:gd name="connsiteX66" fmla="*/ 283914 w 7814528"/>
              <a:gd name="connsiteY66" fmla="*/ 6117636 h 6858000"/>
              <a:gd name="connsiteX67" fmla="*/ 322438 w 7814528"/>
              <a:gd name="connsiteY67" fmla="*/ 6227890 h 6858000"/>
              <a:gd name="connsiteX68" fmla="*/ 311534 w 7814528"/>
              <a:gd name="connsiteY68" fmla="*/ 6270812 h 6858000"/>
              <a:gd name="connsiteX69" fmla="*/ 280671 w 7814528"/>
              <a:gd name="connsiteY69" fmla="*/ 6223342 h 6858000"/>
              <a:gd name="connsiteX70" fmla="*/ 280789 w 7814528"/>
              <a:gd name="connsiteY70" fmla="*/ 6292076 h 6858000"/>
              <a:gd name="connsiteX71" fmla="*/ 278411 w 7814528"/>
              <a:gd name="connsiteY71" fmla="*/ 6346762 h 6858000"/>
              <a:gd name="connsiteX72" fmla="*/ 196833 w 7814528"/>
              <a:gd name="connsiteY72" fmla="*/ 6404216 h 6858000"/>
              <a:gd name="connsiteX73" fmla="*/ 186183 w 7814528"/>
              <a:gd name="connsiteY73" fmla="*/ 6460270 h 6858000"/>
              <a:gd name="connsiteX74" fmla="*/ 134005 w 7814528"/>
              <a:gd name="connsiteY74" fmla="*/ 6493382 h 6858000"/>
              <a:gd name="connsiteX75" fmla="*/ 131368 w 7814528"/>
              <a:gd name="connsiteY75" fmla="*/ 6500603 h 6858000"/>
              <a:gd name="connsiteX76" fmla="*/ 134632 w 7814528"/>
              <a:gd name="connsiteY76" fmla="*/ 6505906 h 6858000"/>
              <a:gd name="connsiteX77" fmla="*/ 109997 w 7814528"/>
              <a:gd name="connsiteY77" fmla="*/ 6561395 h 6858000"/>
              <a:gd name="connsiteX78" fmla="*/ 97687 w 7814528"/>
              <a:gd name="connsiteY78" fmla="*/ 6623770 h 6858000"/>
              <a:gd name="connsiteX79" fmla="*/ 53082 w 7814528"/>
              <a:gd name="connsiteY79" fmla="*/ 6696748 h 6858000"/>
              <a:gd name="connsiteX80" fmla="*/ 42878 w 7814528"/>
              <a:gd name="connsiteY80" fmla="*/ 6765511 h 6858000"/>
              <a:gd name="connsiteX81" fmla="*/ 30999 w 7814528"/>
              <a:gd name="connsiteY81" fmla="*/ 6809563 h 6858000"/>
              <a:gd name="connsiteX82" fmla="*/ 154 w 7814528"/>
              <a:gd name="connsiteY82" fmla="*/ 6857440 h 6858000"/>
              <a:gd name="connsiteX83" fmla="*/ 0 w 7814528"/>
              <a:gd name="connsiteY83" fmla="*/ 6858000 h 6858000"/>
              <a:gd name="connsiteX84" fmla="*/ 3846377 w 7814528"/>
              <a:gd name="connsiteY84" fmla="*/ 6858000 h 6858000"/>
              <a:gd name="connsiteX85" fmla="*/ 4918634 w 7814528"/>
              <a:gd name="connsiteY85" fmla="*/ 6858000 h 6858000"/>
              <a:gd name="connsiteX86" fmla="*/ 7814528 w 7814528"/>
              <a:gd name="connsiteY8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7814528" h="6858000">
                <a:moveTo>
                  <a:pt x="7814528" y="0"/>
                </a:moveTo>
                <a:lnTo>
                  <a:pt x="4918634" y="0"/>
                </a:lnTo>
                <a:lnTo>
                  <a:pt x="3846377" y="0"/>
                </a:lnTo>
                <a:lnTo>
                  <a:pt x="1560224" y="0"/>
                </a:lnTo>
                <a:lnTo>
                  <a:pt x="1545811" y="52964"/>
                </a:lnTo>
                <a:cubicBezTo>
                  <a:pt x="1528410" y="78177"/>
                  <a:pt x="1517810" y="67775"/>
                  <a:pt x="1507504" y="89121"/>
                </a:cubicBezTo>
                <a:cubicBezTo>
                  <a:pt x="1508113" y="107288"/>
                  <a:pt x="1508722" y="125456"/>
                  <a:pt x="1509331" y="143623"/>
                </a:cubicBezTo>
                <a:cubicBezTo>
                  <a:pt x="1506516" y="157505"/>
                  <a:pt x="1450948" y="154163"/>
                  <a:pt x="1476497" y="182099"/>
                </a:cubicBezTo>
                <a:cubicBezTo>
                  <a:pt x="1477289" y="203409"/>
                  <a:pt x="1453597" y="215198"/>
                  <a:pt x="1448939" y="236597"/>
                </a:cubicBezTo>
                <a:cubicBezTo>
                  <a:pt x="1404813" y="323811"/>
                  <a:pt x="1432514" y="275061"/>
                  <a:pt x="1420047" y="334926"/>
                </a:cubicBezTo>
                <a:cubicBezTo>
                  <a:pt x="1410313" y="400073"/>
                  <a:pt x="1422800" y="355936"/>
                  <a:pt x="1379508" y="455615"/>
                </a:cubicBezTo>
                <a:cubicBezTo>
                  <a:pt x="1385931" y="489229"/>
                  <a:pt x="1380690" y="490382"/>
                  <a:pt x="1387994" y="515581"/>
                </a:cubicBezTo>
                <a:cubicBezTo>
                  <a:pt x="1405790" y="523813"/>
                  <a:pt x="1354208" y="591261"/>
                  <a:pt x="1369494" y="600848"/>
                </a:cubicBezTo>
                <a:cubicBezTo>
                  <a:pt x="1369503" y="646426"/>
                  <a:pt x="1385049" y="666884"/>
                  <a:pt x="1385058" y="712462"/>
                </a:cubicBezTo>
                <a:cubicBezTo>
                  <a:pt x="1371578" y="737413"/>
                  <a:pt x="1301411" y="773001"/>
                  <a:pt x="1312535" y="779617"/>
                </a:cubicBezTo>
                <a:cubicBezTo>
                  <a:pt x="1306880" y="822322"/>
                  <a:pt x="1322795" y="848662"/>
                  <a:pt x="1327355" y="890133"/>
                </a:cubicBezTo>
                <a:cubicBezTo>
                  <a:pt x="1310340" y="948105"/>
                  <a:pt x="1361739" y="906205"/>
                  <a:pt x="1366472" y="950605"/>
                </a:cubicBezTo>
                <a:lnTo>
                  <a:pt x="1386886" y="1051638"/>
                </a:lnTo>
                <a:lnTo>
                  <a:pt x="1370890" y="1102487"/>
                </a:lnTo>
                <a:lnTo>
                  <a:pt x="1341022" y="1164961"/>
                </a:lnTo>
                <a:cubicBezTo>
                  <a:pt x="1325635" y="1231008"/>
                  <a:pt x="1335585" y="1221954"/>
                  <a:pt x="1342836" y="1249089"/>
                </a:cubicBezTo>
                <a:cubicBezTo>
                  <a:pt x="1331059" y="1279763"/>
                  <a:pt x="1300805" y="1310433"/>
                  <a:pt x="1306738" y="1345177"/>
                </a:cubicBezTo>
                <a:cubicBezTo>
                  <a:pt x="1303557" y="1343687"/>
                  <a:pt x="1301735" y="1345624"/>
                  <a:pt x="1300572" y="1349556"/>
                </a:cubicBezTo>
                <a:lnTo>
                  <a:pt x="1299545" y="1357170"/>
                </a:lnTo>
                <a:lnTo>
                  <a:pt x="1303870" y="1361656"/>
                </a:lnTo>
                <a:cubicBezTo>
                  <a:pt x="1318344" y="1380369"/>
                  <a:pt x="1296755" y="1386887"/>
                  <a:pt x="1291699" y="1421105"/>
                </a:cubicBezTo>
                <a:cubicBezTo>
                  <a:pt x="1288206" y="1437353"/>
                  <a:pt x="1272286" y="1493313"/>
                  <a:pt x="1268505" y="1489998"/>
                </a:cubicBezTo>
                <a:lnTo>
                  <a:pt x="1273852" y="1558391"/>
                </a:lnTo>
                <a:cubicBezTo>
                  <a:pt x="1249752" y="1600697"/>
                  <a:pt x="1278105" y="1594593"/>
                  <a:pt x="1269886" y="1634781"/>
                </a:cubicBezTo>
                <a:cubicBezTo>
                  <a:pt x="1260574" y="1657385"/>
                  <a:pt x="1258711" y="1670409"/>
                  <a:pt x="1267725" y="1680343"/>
                </a:cubicBezTo>
                <a:cubicBezTo>
                  <a:pt x="1222526" y="1786031"/>
                  <a:pt x="1264454" y="1728006"/>
                  <a:pt x="1245845" y="1810891"/>
                </a:cubicBezTo>
                <a:cubicBezTo>
                  <a:pt x="1231459" y="1866045"/>
                  <a:pt x="1220375" y="1923519"/>
                  <a:pt x="1197494" y="1985855"/>
                </a:cubicBezTo>
                <a:lnTo>
                  <a:pt x="1180450" y="2025741"/>
                </a:lnTo>
                <a:lnTo>
                  <a:pt x="1180389" y="2031780"/>
                </a:lnTo>
                <a:cubicBezTo>
                  <a:pt x="1179373" y="2043912"/>
                  <a:pt x="1177313" y="2055306"/>
                  <a:pt x="1173755" y="2064932"/>
                </a:cubicBezTo>
                <a:cubicBezTo>
                  <a:pt x="1187987" y="2054984"/>
                  <a:pt x="1167308" y="2109329"/>
                  <a:pt x="1178518" y="2118139"/>
                </a:cubicBezTo>
                <a:cubicBezTo>
                  <a:pt x="1187958" y="2122956"/>
                  <a:pt x="1183883" y="2140566"/>
                  <a:pt x="1185141" y="2154737"/>
                </a:cubicBezTo>
                <a:cubicBezTo>
                  <a:pt x="1193612" y="2166165"/>
                  <a:pt x="1190732" y="2235860"/>
                  <a:pt x="1185020" y="2259305"/>
                </a:cubicBezTo>
                <a:lnTo>
                  <a:pt x="1178049" y="2517573"/>
                </a:lnTo>
                <a:cubicBezTo>
                  <a:pt x="1177128" y="2580363"/>
                  <a:pt x="1171628" y="2600315"/>
                  <a:pt x="1179496" y="2636046"/>
                </a:cubicBezTo>
                <a:cubicBezTo>
                  <a:pt x="1184616" y="2688494"/>
                  <a:pt x="1163332" y="2741828"/>
                  <a:pt x="1192574" y="2780324"/>
                </a:cubicBezTo>
                <a:cubicBezTo>
                  <a:pt x="1179558" y="2884035"/>
                  <a:pt x="1185698" y="2922794"/>
                  <a:pt x="1158036" y="3022588"/>
                </a:cubicBezTo>
                <a:cubicBezTo>
                  <a:pt x="1152947" y="3137700"/>
                  <a:pt x="1151991" y="3299532"/>
                  <a:pt x="1150044" y="3399727"/>
                </a:cubicBezTo>
                <a:cubicBezTo>
                  <a:pt x="1150079" y="3490877"/>
                  <a:pt x="1150115" y="3582027"/>
                  <a:pt x="1150150" y="3673177"/>
                </a:cubicBezTo>
                <a:lnTo>
                  <a:pt x="1151174" y="3675779"/>
                </a:lnTo>
                <a:cubicBezTo>
                  <a:pt x="1153016" y="3688315"/>
                  <a:pt x="1151974" y="3696849"/>
                  <a:pt x="1149664" y="3703595"/>
                </a:cubicBezTo>
                <a:lnTo>
                  <a:pt x="1132881" y="3833633"/>
                </a:lnTo>
                <a:lnTo>
                  <a:pt x="1134815" y="3841018"/>
                </a:lnTo>
                <a:lnTo>
                  <a:pt x="1120250" y="3887430"/>
                </a:lnTo>
                <a:cubicBezTo>
                  <a:pt x="1105791" y="3928762"/>
                  <a:pt x="1111561" y="3966554"/>
                  <a:pt x="1102131" y="4004432"/>
                </a:cubicBezTo>
                <a:cubicBezTo>
                  <a:pt x="1064064" y="4136055"/>
                  <a:pt x="1040701" y="4260393"/>
                  <a:pt x="1023613" y="4326337"/>
                </a:cubicBezTo>
                <a:cubicBezTo>
                  <a:pt x="1011608" y="4366877"/>
                  <a:pt x="986978" y="4380936"/>
                  <a:pt x="978637" y="4400454"/>
                </a:cubicBezTo>
                <a:cubicBezTo>
                  <a:pt x="973638" y="4417006"/>
                  <a:pt x="948720" y="4442947"/>
                  <a:pt x="965082" y="4458968"/>
                </a:cubicBezTo>
                <a:cubicBezTo>
                  <a:pt x="925918" y="4546524"/>
                  <a:pt x="944438" y="4565414"/>
                  <a:pt x="920188" y="4639226"/>
                </a:cubicBezTo>
                <a:lnTo>
                  <a:pt x="742368" y="4844222"/>
                </a:lnTo>
                <a:lnTo>
                  <a:pt x="607456" y="4966224"/>
                </a:lnTo>
                <a:cubicBezTo>
                  <a:pt x="552467" y="5030691"/>
                  <a:pt x="542133" y="5141843"/>
                  <a:pt x="508178" y="5187685"/>
                </a:cubicBezTo>
                <a:lnTo>
                  <a:pt x="534294" y="5284615"/>
                </a:lnTo>
                <a:lnTo>
                  <a:pt x="447707" y="5395474"/>
                </a:lnTo>
                <a:cubicBezTo>
                  <a:pt x="437363" y="5431641"/>
                  <a:pt x="402113" y="5463532"/>
                  <a:pt x="387935" y="5513206"/>
                </a:cubicBezTo>
                <a:cubicBezTo>
                  <a:pt x="364458" y="5574781"/>
                  <a:pt x="356661" y="5518667"/>
                  <a:pt x="292998" y="5606846"/>
                </a:cubicBezTo>
                <a:cubicBezTo>
                  <a:pt x="292067" y="5641050"/>
                  <a:pt x="310984" y="5692261"/>
                  <a:pt x="312720" y="5718432"/>
                </a:cubicBezTo>
                <a:cubicBezTo>
                  <a:pt x="328340" y="5730258"/>
                  <a:pt x="290524" y="5751252"/>
                  <a:pt x="303403" y="5763866"/>
                </a:cubicBezTo>
                <a:lnTo>
                  <a:pt x="274115" y="5897456"/>
                </a:lnTo>
                <a:cubicBezTo>
                  <a:pt x="255595" y="5918965"/>
                  <a:pt x="258427" y="5930296"/>
                  <a:pt x="267877" y="5939124"/>
                </a:cubicBezTo>
                <a:cubicBezTo>
                  <a:pt x="253196" y="5979642"/>
                  <a:pt x="263098" y="6008758"/>
                  <a:pt x="258663" y="6050242"/>
                </a:cubicBezTo>
                <a:cubicBezTo>
                  <a:pt x="229611" y="6103262"/>
                  <a:pt x="288809" y="6073252"/>
                  <a:pt x="283914" y="6117636"/>
                </a:cubicBezTo>
                <a:lnTo>
                  <a:pt x="322438" y="6227890"/>
                </a:lnTo>
                <a:lnTo>
                  <a:pt x="311534" y="6270812"/>
                </a:lnTo>
                <a:lnTo>
                  <a:pt x="280671" y="6223342"/>
                </a:lnTo>
                <a:lnTo>
                  <a:pt x="280789" y="6292076"/>
                </a:lnTo>
                <a:lnTo>
                  <a:pt x="278411" y="6346762"/>
                </a:lnTo>
                <a:cubicBezTo>
                  <a:pt x="249219" y="6408016"/>
                  <a:pt x="195566" y="6376164"/>
                  <a:pt x="196833" y="6404216"/>
                </a:cubicBezTo>
                <a:cubicBezTo>
                  <a:pt x="178751" y="6431680"/>
                  <a:pt x="187838" y="6425066"/>
                  <a:pt x="186183" y="6460270"/>
                </a:cubicBezTo>
                <a:cubicBezTo>
                  <a:pt x="183397" y="6458140"/>
                  <a:pt x="135985" y="6489789"/>
                  <a:pt x="134005" y="6493382"/>
                </a:cubicBezTo>
                <a:lnTo>
                  <a:pt x="131368" y="6500603"/>
                </a:lnTo>
                <a:lnTo>
                  <a:pt x="134632" y="6505906"/>
                </a:lnTo>
                <a:cubicBezTo>
                  <a:pt x="144760" y="6527264"/>
                  <a:pt x="122272" y="6529041"/>
                  <a:pt x="109997" y="6561395"/>
                </a:cubicBezTo>
                <a:cubicBezTo>
                  <a:pt x="103101" y="6576527"/>
                  <a:pt x="100671" y="6627814"/>
                  <a:pt x="97687" y="6623770"/>
                </a:cubicBezTo>
                <a:lnTo>
                  <a:pt x="53082" y="6696748"/>
                </a:lnTo>
                <a:cubicBezTo>
                  <a:pt x="20465" y="6732956"/>
                  <a:pt x="59523" y="6727996"/>
                  <a:pt x="42878" y="6765511"/>
                </a:cubicBezTo>
                <a:cubicBezTo>
                  <a:pt x="28934" y="6785613"/>
                  <a:pt x="24323" y="6797941"/>
                  <a:pt x="30999" y="6809563"/>
                </a:cubicBezTo>
                <a:cubicBezTo>
                  <a:pt x="14295" y="6832974"/>
                  <a:pt x="5105" y="6847546"/>
                  <a:pt x="154" y="6857440"/>
                </a:cubicBezTo>
                <a:lnTo>
                  <a:pt x="0" y="6858000"/>
                </a:lnTo>
                <a:lnTo>
                  <a:pt x="3846377" y="6858000"/>
                </a:lnTo>
                <a:lnTo>
                  <a:pt x="4918634" y="6858000"/>
                </a:lnTo>
                <a:lnTo>
                  <a:pt x="7814528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5DD70B-5777-4113-9B1E-CF446EB4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Двигатель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внутреннего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сгорания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85504CF-B07B-45CD-B2B9-77F91DFDF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5522" y="578738"/>
            <a:ext cx="6596369" cy="5615588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7" name="Rectangle 6">
            <a:extLst>
              <a:ext uri="{FF2B5EF4-FFF2-40B4-BE49-F238E27FC236}">
                <a16:creationId xmlns:a16="http://schemas.microsoft.com/office/drawing/2014/main" id="{C6F0F1BD-D7E0-40DE-8DBF-8152D3191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5159" y="255475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266" name="Picture 2" descr="Устройство ДВС и принцип работы простыми словами">
            <a:extLst>
              <a:ext uri="{FF2B5EF4-FFF2-40B4-BE49-F238E27FC236}">
                <a16:creationId xmlns:a16="http://schemas.microsoft.com/office/drawing/2014/main" id="{0E75FDBB-2018-469D-A9C2-27E20CFFDE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4899" y="1115169"/>
            <a:ext cx="6129502" cy="459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69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8F5B4-0C69-4FB2-A694-9DC93F1EC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1CD3C1-E5ED-4A2B-A105-B4EC32E94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667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69216FA-293F-4DFA-AF49-122081674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7814528" cy="6858000"/>
          </a:xfrm>
          <a:custGeom>
            <a:avLst/>
            <a:gdLst>
              <a:gd name="connsiteX0" fmla="*/ 7814528 w 7814528"/>
              <a:gd name="connsiteY0" fmla="*/ 0 h 6858000"/>
              <a:gd name="connsiteX1" fmla="*/ 4918634 w 7814528"/>
              <a:gd name="connsiteY1" fmla="*/ 0 h 6858000"/>
              <a:gd name="connsiteX2" fmla="*/ 3846377 w 7814528"/>
              <a:gd name="connsiteY2" fmla="*/ 0 h 6858000"/>
              <a:gd name="connsiteX3" fmla="*/ 1560224 w 7814528"/>
              <a:gd name="connsiteY3" fmla="*/ 0 h 6858000"/>
              <a:gd name="connsiteX4" fmla="*/ 1545811 w 7814528"/>
              <a:gd name="connsiteY4" fmla="*/ 52964 h 6858000"/>
              <a:gd name="connsiteX5" fmla="*/ 1507504 w 7814528"/>
              <a:gd name="connsiteY5" fmla="*/ 89121 h 6858000"/>
              <a:gd name="connsiteX6" fmla="*/ 1509331 w 7814528"/>
              <a:gd name="connsiteY6" fmla="*/ 143623 h 6858000"/>
              <a:gd name="connsiteX7" fmla="*/ 1476497 w 7814528"/>
              <a:gd name="connsiteY7" fmla="*/ 182099 h 6858000"/>
              <a:gd name="connsiteX8" fmla="*/ 1448939 w 7814528"/>
              <a:gd name="connsiteY8" fmla="*/ 236597 h 6858000"/>
              <a:gd name="connsiteX9" fmla="*/ 1420047 w 7814528"/>
              <a:gd name="connsiteY9" fmla="*/ 334926 h 6858000"/>
              <a:gd name="connsiteX10" fmla="*/ 1379508 w 7814528"/>
              <a:gd name="connsiteY10" fmla="*/ 455615 h 6858000"/>
              <a:gd name="connsiteX11" fmla="*/ 1387994 w 7814528"/>
              <a:gd name="connsiteY11" fmla="*/ 515581 h 6858000"/>
              <a:gd name="connsiteX12" fmla="*/ 1369494 w 7814528"/>
              <a:gd name="connsiteY12" fmla="*/ 600848 h 6858000"/>
              <a:gd name="connsiteX13" fmla="*/ 1385058 w 7814528"/>
              <a:gd name="connsiteY13" fmla="*/ 712462 h 6858000"/>
              <a:gd name="connsiteX14" fmla="*/ 1312535 w 7814528"/>
              <a:gd name="connsiteY14" fmla="*/ 779617 h 6858000"/>
              <a:gd name="connsiteX15" fmla="*/ 1327355 w 7814528"/>
              <a:gd name="connsiteY15" fmla="*/ 890133 h 6858000"/>
              <a:gd name="connsiteX16" fmla="*/ 1366472 w 7814528"/>
              <a:gd name="connsiteY16" fmla="*/ 950605 h 6858000"/>
              <a:gd name="connsiteX17" fmla="*/ 1386886 w 7814528"/>
              <a:gd name="connsiteY17" fmla="*/ 1051638 h 6858000"/>
              <a:gd name="connsiteX18" fmla="*/ 1370890 w 7814528"/>
              <a:gd name="connsiteY18" fmla="*/ 1102487 h 6858000"/>
              <a:gd name="connsiteX19" fmla="*/ 1341022 w 7814528"/>
              <a:gd name="connsiteY19" fmla="*/ 1164961 h 6858000"/>
              <a:gd name="connsiteX20" fmla="*/ 1342836 w 7814528"/>
              <a:gd name="connsiteY20" fmla="*/ 1249089 h 6858000"/>
              <a:gd name="connsiteX21" fmla="*/ 1306738 w 7814528"/>
              <a:gd name="connsiteY21" fmla="*/ 1345177 h 6858000"/>
              <a:gd name="connsiteX22" fmla="*/ 1300572 w 7814528"/>
              <a:gd name="connsiteY22" fmla="*/ 1349556 h 6858000"/>
              <a:gd name="connsiteX23" fmla="*/ 1299545 w 7814528"/>
              <a:gd name="connsiteY23" fmla="*/ 1357170 h 6858000"/>
              <a:gd name="connsiteX24" fmla="*/ 1303870 w 7814528"/>
              <a:gd name="connsiteY24" fmla="*/ 1361656 h 6858000"/>
              <a:gd name="connsiteX25" fmla="*/ 1291699 w 7814528"/>
              <a:gd name="connsiteY25" fmla="*/ 1421105 h 6858000"/>
              <a:gd name="connsiteX26" fmla="*/ 1268505 w 7814528"/>
              <a:gd name="connsiteY26" fmla="*/ 1489998 h 6858000"/>
              <a:gd name="connsiteX27" fmla="*/ 1273852 w 7814528"/>
              <a:gd name="connsiteY27" fmla="*/ 1558391 h 6858000"/>
              <a:gd name="connsiteX28" fmla="*/ 1269886 w 7814528"/>
              <a:gd name="connsiteY28" fmla="*/ 1634781 h 6858000"/>
              <a:gd name="connsiteX29" fmla="*/ 1267725 w 7814528"/>
              <a:gd name="connsiteY29" fmla="*/ 1680343 h 6858000"/>
              <a:gd name="connsiteX30" fmla="*/ 1245845 w 7814528"/>
              <a:gd name="connsiteY30" fmla="*/ 1810891 h 6858000"/>
              <a:gd name="connsiteX31" fmla="*/ 1197494 w 7814528"/>
              <a:gd name="connsiteY31" fmla="*/ 1985855 h 6858000"/>
              <a:gd name="connsiteX32" fmla="*/ 1180450 w 7814528"/>
              <a:gd name="connsiteY32" fmla="*/ 2025741 h 6858000"/>
              <a:gd name="connsiteX33" fmla="*/ 1180389 w 7814528"/>
              <a:gd name="connsiteY33" fmla="*/ 2031780 h 6858000"/>
              <a:gd name="connsiteX34" fmla="*/ 1173755 w 7814528"/>
              <a:gd name="connsiteY34" fmla="*/ 2064932 h 6858000"/>
              <a:gd name="connsiteX35" fmla="*/ 1178518 w 7814528"/>
              <a:gd name="connsiteY35" fmla="*/ 2118139 h 6858000"/>
              <a:gd name="connsiteX36" fmla="*/ 1185141 w 7814528"/>
              <a:gd name="connsiteY36" fmla="*/ 2154737 h 6858000"/>
              <a:gd name="connsiteX37" fmla="*/ 1185020 w 7814528"/>
              <a:gd name="connsiteY37" fmla="*/ 2259305 h 6858000"/>
              <a:gd name="connsiteX38" fmla="*/ 1178049 w 7814528"/>
              <a:gd name="connsiteY38" fmla="*/ 2517573 h 6858000"/>
              <a:gd name="connsiteX39" fmla="*/ 1179496 w 7814528"/>
              <a:gd name="connsiteY39" fmla="*/ 2636046 h 6858000"/>
              <a:gd name="connsiteX40" fmla="*/ 1192574 w 7814528"/>
              <a:gd name="connsiteY40" fmla="*/ 2780324 h 6858000"/>
              <a:gd name="connsiteX41" fmla="*/ 1158036 w 7814528"/>
              <a:gd name="connsiteY41" fmla="*/ 3022588 h 6858000"/>
              <a:gd name="connsiteX42" fmla="*/ 1150044 w 7814528"/>
              <a:gd name="connsiteY42" fmla="*/ 3399727 h 6858000"/>
              <a:gd name="connsiteX43" fmla="*/ 1150150 w 7814528"/>
              <a:gd name="connsiteY43" fmla="*/ 3673177 h 6858000"/>
              <a:gd name="connsiteX44" fmla="*/ 1151174 w 7814528"/>
              <a:gd name="connsiteY44" fmla="*/ 3675779 h 6858000"/>
              <a:gd name="connsiteX45" fmla="*/ 1149664 w 7814528"/>
              <a:gd name="connsiteY45" fmla="*/ 3703595 h 6858000"/>
              <a:gd name="connsiteX46" fmla="*/ 1132881 w 7814528"/>
              <a:gd name="connsiteY46" fmla="*/ 3833633 h 6858000"/>
              <a:gd name="connsiteX47" fmla="*/ 1134815 w 7814528"/>
              <a:gd name="connsiteY47" fmla="*/ 3841018 h 6858000"/>
              <a:gd name="connsiteX48" fmla="*/ 1120250 w 7814528"/>
              <a:gd name="connsiteY48" fmla="*/ 3887430 h 6858000"/>
              <a:gd name="connsiteX49" fmla="*/ 1102131 w 7814528"/>
              <a:gd name="connsiteY49" fmla="*/ 4004432 h 6858000"/>
              <a:gd name="connsiteX50" fmla="*/ 1023613 w 7814528"/>
              <a:gd name="connsiteY50" fmla="*/ 4326337 h 6858000"/>
              <a:gd name="connsiteX51" fmla="*/ 978637 w 7814528"/>
              <a:gd name="connsiteY51" fmla="*/ 4400454 h 6858000"/>
              <a:gd name="connsiteX52" fmla="*/ 965082 w 7814528"/>
              <a:gd name="connsiteY52" fmla="*/ 4458968 h 6858000"/>
              <a:gd name="connsiteX53" fmla="*/ 920188 w 7814528"/>
              <a:gd name="connsiteY53" fmla="*/ 4639226 h 6858000"/>
              <a:gd name="connsiteX54" fmla="*/ 742368 w 7814528"/>
              <a:gd name="connsiteY54" fmla="*/ 4844222 h 6858000"/>
              <a:gd name="connsiteX55" fmla="*/ 607456 w 7814528"/>
              <a:gd name="connsiteY55" fmla="*/ 4966224 h 6858000"/>
              <a:gd name="connsiteX56" fmla="*/ 508178 w 7814528"/>
              <a:gd name="connsiteY56" fmla="*/ 5187685 h 6858000"/>
              <a:gd name="connsiteX57" fmla="*/ 534294 w 7814528"/>
              <a:gd name="connsiteY57" fmla="*/ 5284615 h 6858000"/>
              <a:gd name="connsiteX58" fmla="*/ 447707 w 7814528"/>
              <a:gd name="connsiteY58" fmla="*/ 5395474 h 6858000"/>
              <a:gd name="connsiteX59" fmla="*/ 387935 w 7814528"/>
              <a:gd name="connsiteY59" fmla="*/ 5513206 h 6858000"/>
              <a:gd name="connsiteX60" fmla="*/ 292998 w 7814528"/>
              <a:gd name="connsiteY60" fmla="*/ 5606846 h 6858000"/>
              <a:gd name="connsiteX61" fmla="*/ 312720 w 7814528"/>
              <a:gd name="connsiteY61" fmla="*/ 5718432 h 6858000"/>
              <a:gd name="connsiteX62" fmla="*/ 303403 w 7814528"/>
              <a:gd name="connsiteY62" fmla="*/ 5763866 h 6858000"/>
              <a:gd name="connsiteX63" fmla="*/ 274115 w 7814528"/>
              <a:gd name="connsiteY63" fmla="*/ 5897456 h 6858000"/>
              <a:gd name="connsiteX64" fmla="*/ 267877 w 7814528"/>
              <a:gd name="connsiteY64" fmla="*/ 5939124 h 6858000"/>
              <a:gd name="connsiteX65" fmla="*/ 258663 w 7814528"/>
              <a:gd name="connsiteY65" fmla="*/ 6050242 h 6858000"/>
              <a:gd name="connsiteX66" fmla="*/ 283914 w 7814528"/>
              <a:gd name="connsiteY66" fmla="*/ 6117636 h 6858000"/>
              <a:gd name="connsiteX67" fmla="*/ 322438 w 7814528"/>
              <a:gd name="connsiteY67" fmla="*/ 6227890 h 6858000"/>
              <a:gd name="connsiteX68" fmla="*/ 311534 w 7814528"/>
              <a:gd name="connsiteY68" fmla="*/ 6270812 h 6858000"/>
              <a:gd name="connsiteX69" fmla="*/ 280671 w 7814528"/>
              <a:gd name="connsiteY69" fmla="*/ 6223342 h 6858000"/>
              <a:gd name="connsiteX70" fmla="*/ 280789 w 7814528"/>
              <a:gd name="connsiteY70" fmla="*/ 6292076 h 6858000"/>
              <a:gd name="connsiteX71" fmla="*/ 278411 w 7814528"/>
              <a:gd name="connsiteY71" fmla="*/ 6346762 h 6858000"/>
              <a:gd name="connsiteX72" fmla="*/ 196833 w 7814528"/>
              <a:gd name="connsiteY72" fmla="*/ 6404216 h 6858000"/>
              <a:gd name="connsiteX73" fmla="*/ 186183 w 7814528"/>
              <a:gd name="connsiteY73" fmla="*/ 6460270 h 6858000"/>
              <a:gd name="connsiteX74" fmla="*/ 134005 w 7814528"/>
              <a:gd name="connsiteY74" fmla="*/ 6493382 h 6858000"/>
              <a:gd name="connsiteX75" fmla="*/ 131368 w 7814528"/>
              <a:gd name="connsiteY75" fmla="*/ 6500603 h 6858000"/>
              <a:gd name="connsiteX76" fmla="*/ 134632 w 7814528"/>
              <a:gd name="connsiteY76" fmla="*/ 6505906 h 6858000"/>
              <a:gd name="connsiteX77" fmla="*/ 109997 w 7814528"/>
              <a:gd name="connsiteY77" fmla="*/ 6561395 h 6858000"/>
              <a:gd name="connsiteX78" fmla="*/ 97687 w 7814528"/>
              <a:gd name="connsiteY78" fmla="*/ 6623770 h 6858000"/>
              <a:gd name="connsiteX79" fmla="*/ 53082 w 7814528"/>
              <a:gd name="connsiteY79" fmla="*/ 6696748 h 6858000"/>
              <a:gd name="connsiteX80" fmla="*/ 42878 w 7814528"/>
              <a:gd name="connsiteY80" fmla="*/ 6765511 h 6858000"/>
              <a:gd name="connsiteX81" fmla="*/ 30999 w 7814528"/>
              <a:gd name="connsiteY81" fmla="*/ 6809563 h 6858000"/>
              <a:gd name="connsiteX82" fmla="*/ 154 w 7814528"/>
              <a:gd name="connsiteY82" fmla="*/ 6857440 h 6858000"/>
              <a:gd name="connsiteX83" fmla="*/ 0 w 7814528"/>
              <a:gd name="connsiteY83" fmla="*/ 6858000 h 6858000"/>
              <a:gd name="connsiteX84" fmla="*/ 3846377 w 7814528"/>
              <a:gd name="connsiteY84" fmla="*/ 6858000 h 6858000"/>
              <a:gd name="connsiteX85" fmla="*/ 4918634 w 7814528"/>
              <a:gd name="connsiteY85" fmla="*/ 6858000 h 6858000"/>
              <a:gd name="connsiteX86" fmla="*/ 7814528 w 7814528"/>
              <a:gd name="connsiteY8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7814528" h="6858000">
                <a:moveTo>
                  <a:pt x="7814528" y="0"/>
                </a:moveTo>
                <a:lnTo>
                  <a:pt x="4918634" y="0"/>
                </a:lnTo>
                <a:lnTo>
                  <a:pt x="3846377" y="0"/>
                </a:lnTo>
                <a:lnTo>
                  <a:pt x="1560224" y="0"/>
                </a:lnTo>
                <a:lnTo>
                  <a:pt x="1545811" y="52964"/>
                </a:lnTo>
                <a:cubicBezTo>
                  <a:pt x="1528410" y="78177"/>
                  <a:pt x="1517810" y="67775"/>
                  <a:pt x="1507504" y="89121"/>
                </a:cubicBezTo>
                <a:cubicBezTo>
                  <a:pt x="1508113" y="107288"/>
                  <a:pt x="1508722" y="125456"/>
                  <a:pt x="1509331" y="143623"/>
                </a:cubicBezTo>
                <a:cubicBezTo>
                  <a:pt x="1506516" y="157505"/>
                  <a:pt x="1450948" y="154163"/>
                  <a:pt x="1476497" y="182099"/>
                </a:cubicBezTo>
                <a:cubicBezTo>
                  <a:pt x="1477289" y="203409"/>
                  <a:pt x="1453597" y="215198"/>
                  <a:pt x="1448939" y="236597"/>
                </a:cubicBezTo>
                <a:cubicBezTo>
                  <a:pt x="1404813" y="323811"/>
                  <a:pt x="1432514" y="275061"/>
                  <a:pt x="1420047" y="334926"/>
                </a:cubicBezTo>
                <a:cubicBezTo>
                  <a:pt x="1410313" y="400073"/>
                  <a:pt x="1422800" y="355936"/>
                  <a:pt x="1379508" y="455615"/>
                </a:cubicBezTo>
                <a:cubicBezTo>
                  <a:pt x="1385931" y="489229"/>
                  <a:pt x="1380690" y="490382"/>
                  <a:pt x="1387994" y="515581"/>
                </a:cubicBezTo>
                <a:cubicBezTo>
                  <a:pt x="1405790" y="523813"/>
                  <a:pt x="1354208" y="591261"/>
                  <a:pt x="1369494" y="600848"/>
                </a:cubicBezTo>
                <a:cubicBezTo>
                  <a:pt x="1369503" y="646426"/>
                  <a:pt x="1385049" y="666884"/>
                  <a:pt x="1385058" y="712462"/>
                </a:cubicBezTo>
                <a:cubicBezTo>
                  <a:pt x="1371578" y="737413"/>
                  <a:pt x="1301411" y="773001"/>
                  <a:pt x="1312535" y="779617"/>
                </a:cubicBezTo>
                <a:cubicBezTo>
                  <a:pt x="1306880" y="822322"/>
                  <a:pt x="1322795" y="848662"/>
                  <a:pt x="1327355" y="890133"/>
                </a:cubicBezTo>
                <a:cubicBezTo>
                  <a:pt x="1310340" y="948105"/>
                  <a:pt x="1361739" y="906205"/>
                  <a:pt x="1366472" y="950605"/>
                </a:cubicBezTo>
                <a:lnTo>
                  <a:pt x="1386886" y="1051638"/>
                </a:lnTo>
                <a:lnTo>
                  <a:pt x="1370890" y="1102487"/>
                </a:lnTo>
                <a:lnTo>
                  <a:pt x="1341022" y="1164961"/>
                </a:lnTo>
                <a:cubicBezTo>
                  <a:pt x="1325635" y="1231008"/>
                  <a:pt x="1335585" y="1221954"/>
                  <a:pt x="1342836" y="1249089"/>
                </a:cubicBezTo>
                <a:cubicBezTo>
                  <a:pt x="1331059" y="1279763"/>
                  <a:pt x="1300805" y="1310433"/>
                  <a:pt x="1306738" y="1345177"/>
                </a:cubicBezTo>
                <a:cubicBezTo>
                  <a:pt x="1303557" y="1343687"/>
                  <a:pt x="1301735" y="1345624"/>
                  <a:pt x="1300572" y="1349556"/>
                </a:cubicBezTo>
                <a:lnTo>
                  <a:pt x="1299545" y="1357170"/>
                </a:lnTo>
                <a:lnTo>
                  <a:pt x="1303870" y="1361656"/>
                </a:lnTo>
                <a:cubicBezTo>
                  <a:pt x="1318344" y="1380369"/>
                  <a:pt x="1296755" y="1386887"/>
                  <a:pt x="1291699" y="1421105"/>
                </a:cubicBezTo>
                <a:cubicBezTo>
                  <a:pt x="1288206" y="1437353"/>
                  <a:pt x="1272286" y="1493313"/>
                  <a:pt x="1268505" y="1489998"/>
                </a:cubicBezTo>
                <a:lnTo>
                  <a:pt x="1273852" y="1558391"/>
                </a:lnTo>
                <a:cubicBezTo>
                  <a:pt x="1249752" y="1600697"/>
                  <a:pt x="1278105" y="1594593"/>
                  <a:pt x="1269886" y="1634781"/>
                </a:cubicBezTo>
                <a:cubicBezTo>
                  <a:pt x="1260574" y="1657385"/>
                  <a:pt x="1258711" y="1670409"/>
                  <a:pt x="1267725" y="1680343"/>
                </a:cubicBezTo>
                <a:cubicBezTo>
                  <a:pt x="1222526" y="1786031"/>
                  <a:pt x="1264454" y="1728006"/>
                  <a:pt x="1245845" y="1810891"/>
                </a:cubicBezTo>
                <a:cubicBezTo>
                  <a:pt x="1231459" y="1866045"/>
                  <a:pt x="1220375" y="1923519"/>
                  <a:pt x="1197494" y="1985855"/>
                </a:cubicBezTo>
                <a:lnTo>
                  <a:pt x="1180450" y="2025741"/>
                </a:lnTo>
                <a:lnTo>
                  <a:pt x="1180389" y="2031780"/>
                </a:lnTo>
                <a:cubicBezTo>
                  <a:pt x="1179373" y="2043912"/>
                  <a:pt x="1177313" y="2055306"/>
                  <a:pt x="1173755" y="2064932"/>
                </a:cubicBezTo>
                <a:cubicBezTo>
                  <a:pt x="1187987" y="2054984"/>
                  <a:pt x="1167308" y="2109329"/>
                  <a:pt x="1178518" y="2118139"/>
                </a:cubicBezTo>
                <a:cubicBezTo>
                  <a:pt x="1187958" y="2122956"/>
                  <a:pt x="1183883" y="2140566"/>
                  <a:pt x="1185141" y="2154737"/>
                </a:cubicBezTo>
                <a:cubicBezTo>
                  <a:pt x="1193612" y="2166165"/>
                  <a:pt x="1190732" y="2235860"/>
                  <a:pt x="1185020" y="2259305"/>
                </a:cubicBezTo>
                <a:lnTo>
                  <a:pt x="1178049" y="2517573"/>
                </a:lnTo>
                <a:cubicBezTo>
                  <a:pt x="1177128" y="2580363"/>
                  <a:pt x="1171628" y="2600315"/>
                  <a:pt x="1179496" y="2636046"/>
                </a:cubicBezTo>
                <a:cubicBezTo>
                  <a:pt x="1184616" y="2688494"/>
                  <a:pt x="1163332" y="2741828"/>
                  <a:pt x="1192574" y="2780324"/>
                </a:cubicBezTo>
                <a:cubicBezTo>
                  <a:pt x="1179558" y="2884035"/>
                  <a:pt x="1185698" y="2922794"/>
                  <a:pt x="1158036" y="3022588"/>
                </a:cubicBezTo>
                <a:cubicBezTo>
                  <a:pt x="1152947" y="3137700"/>
                  <a:pt x="1151991" y="3299532"/>
                  <a:pt x="1150044" y="3399727"/>
                </a:cubicBezTo>
                <a:cubicBezTo>
                  <a:pt x="1150079" y="3490877"/>
                  <a:pt x="1150115" y="3582027"/>
                  <a:pt x="1150150" y="3673177"/>
                </a:cubicBezTo>
                <a:lnTo>
                  <a:pt x="1151174" y="3675779"/>
                </a:lnTo>
                <a:cubicBezTo>
                  <a:pt x="1153016" y="3688315"/>
                  <a:pt x="1151974" y="3696849"/>
                  <a:pt x="1149664" y="3703595"/>
                </a:cubicBezTo>
                <a:lnTo>
                  <a:pt x="1132881" y="3833633"/>
                </a:lnTo>
                <a:lnTo>
                  <a:pt x="1134815" y="3841018"/>
                </a:lnTo>
                <a:lnTo>
                  <a:pt x="1120250" y="3887430"/>
                </a:lnTo>
                <a:cubicBezTo>
                  <a:pt x="1105791" y="3928762"/>
                  <a:pt x="1111561" y="3966554"/>
                  <a:pt x="1102131" y="4004432"/>
                </a:cubicBezTo>
                <a:cubicBezTo>
                  <a:pt x="1064064" y="4136055"/>
                  <a:pt x="1040701" y="4260393"/>
                  <a:pt x="1023613" y="4326337"/>
                </a:cubicBezTo>
                <a:cubicBezTo>
                  <a:pt x="1011608" y="4366877"/>
                  <a:pt x="986978" y="4380936"/>
                  <a:pt x="978637" y="4400454"/>
                </a:cubicBezTo>
                <a:cubicBezTo>
                  <a:pt x="973638" y="4417006"/>
                  <a:pt x="948720" y="4442947"/>
                  <a:pt x="965082" y="4458968"/>
                </a:cubicBezTo>
                <a:cubicBezTo>
                  <a:pt x="925918" y="4546524"/>
                  <a:pt x="944438" y="4565414"/>
                  <a:pt x="920188" y="4639226"/>
                </a:cubicBezTo>
                <a:lnTo>
                  <a:pt x="742368" y="4844222"/>
                </a:lnTo>
                <a:lnTo>
                  <a:pt x="607456" y="4966224"/>
                </a:lnTo>
                <a:cubicBezTo>
                  <a:pt x="552467" y="5030691"/>
                  <a:pt x="542133" y="5141843"/>
                  <a:pt x="508178" y="5187685"/>
                </a:cubicBezTo>
                <a:lnTo>
                  <a:pt x="534294" y="5284615"/>
                </a:lnTo>
                <a:lnTo>
                  <a:pt x="447707" y="5395474"/>
                </a:lnTo>
                <a:cubicBezTo>
                  <a:pt x="437363" y="5431641"/>
                  <a:pt x="402113" y="5463532"/>
                  <a:pt x="387935" y="5513206"/>
                </a:cubicBezTo>
                <a:cubicBezTo>
                  <a:pt x="364458" y="5574781"/>
                  <a:pt x="356661" y="5518667"/>
                  <a:pt x="292998" y="5606846"/>
                </a:cubicBezTo>
                <a:cubicBezTo>
                  <a:pt x="292067" y="5641050"/>
                  <a:pt x="310984" y="5692261"/>
                  <a:pt x="312720" y="5718432"/>
                </a:cubicBezTo>
                <a:cubicBezTo>
                  <a:pt x="328340" y="5730258"/>
                  <a:pt x="290524" y="5751252"/>
                  <a:pt x="303403" y="5763866"/>
                </a:cubicBezTo>
                <a:lnTo>
                  <a:pt x="274115" y="5897456"/>
                </a:lnTo>
                <a:cubicBezTo>
                  <a:pt x="255595" y="5918965"/>
                  <a:pt x="258427" y="5930296"/>
                  <a:pt x="267877" y="5939124"/>
                </a:cubicBezTo>
                <a:cubicBezTo>
                  <a:pt x="253196" y="5979642"/>
                  <a:pt x="263098" y="6008758"/>
                  <a:pt x="258663" y="6050242"/>
                </a:cubicBezTo>
                <a:cubicBezTo>
                  <a:pt x="229611" y="6103262"/>
                  <a:pt x="288809" y="6073252"/>
                  <a:pt x="283914" y="6117636"/>
                </a:cubicBezTo>
                <a:lnTo>
                  <a:pt x="322438" y="6227890"/>
                </a:lnTo>
                <a:lnTo>
                  <a:pt x="311534" y="6270812"/>
                </a:lnTo>
                <a:lnTo>
                  <a:pt x="280671" y="6223342"/>
                </a:lnTo>
                <a:lnTo>
                  <a:pt x="280789" y="6292076"/>
                </a:lnTo>
                <a:lnTo>
                  <a:pt x="278411" y="6346762"/>
                </a:lnTo>
                <a:cubicBezTo>
                  <a:pt x="249219" y="6408016"/>
                  <a:pt x="195566" y="6376164"/>
                  <a:pt x="196833" y="6404216"/>
                </a:cubicBezTo>
                <a:cubicBezTo>
                  <a:pt x="178751" y="6431680"/>
                  <a:pt x="187838" y="6425066"/>
                  <a:pt x="186183" y="6460270"/>
                </a:cubicBezTo>
                <a:cubicBezTo>
                  <a:pt x="183397" y="6458140"/>
                  <a:pt x="135985" y="6489789"/>
                  <a:pt x="134005" y="6493382"/>
                </a:cubicBezTo>
                <a:lnTo>
                  <a:pt x="131368" y="6500603"/>
                </a:lnTo>
                <a:lnTo>
                  <a:pt x="134632" y="6505906"/>
                </a:lnTo>
                <a:cubicBezTo>
                  <a:pt x="144760" y="6527264"/>
                  <a:pt x="122272" y="6529041"/>
                  <a:pt x="109997" y="6561395"/>
                </a:cubicBezTo>
                <a:cubicBezTo>
                  <a:pt x="103101" y="6576527"/>
                  <a:pt x="100671" y="6627814"/>
                  <a:pt x="97687" y="6623770"/>
                </a:cubicBezTo>
                <a:lnTo>
                  <a:pt x="53082" y="6696748"/>
                </a:lnTo>
                <a:cubicBezTo>
                  <a:pt x="20465" y="6732956"/>
                  <a:pt x="59523" y="6727996"/>
                  <a:pt x="42878" y="6765511"/>
                </a:cubicBezTo>
                <a:cubicBezTo>
                  <a:pt x="28934" y="6785613"/>
                  <a:pt x="24323" y="6797941"/>
                  <a:pt x="30999" y="6809563"/>
                </a:cubicBezTo>
                <a:cubicBezTo>
                  <a:pt x="14295" y="6832974"/>
                  <a:pt x="5105" y="6847546"/>
                  <a:pt x="154" y="6857440"/>
                </a:cubicBezTo>
                <a:lnTo>
                  <a:pt x="0" y="6858000"/>
                </a:lnTo>
                <a:lnTo>
                  <a:pt x="3846377" y="6858000"/>
                </a:lnTo>
                <a:lnTo>
                  <a:pt x="4918634" y="6858000"/>
                </a:lnTo>
                <a:lnTo>
                  <a:pt x="7814528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CA300E-EF62-4C12-A221-F40B4E6C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Первый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автомобиль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Карл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Бенц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85504CF-B07B-45CD-B2B9-77F91DFDF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5522" y="578738"/>
            <a:ext cx="6596369" cy="5615588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7" name="Rectangle 6">
            <a:extLst>
              <a:ext uri="{FF2B5EF4-FFF2-40B4-BE49-F238E27FC236}">
                <a16:creationId xmlns:a16="http://schemas.microsoft.com/office/drawing/2014/main" id="{C6F0F1BD-D7E0-40DE-8DBF-8152D3191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5159" y="255475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290" name="Picture 2" descr="Первый автомобиль и его создатель | История | DW | 25.11.2014">
            <a:extLst>
              <a:ext uri="{FF2B5EF4-FFF2-40B4-BE49-F238E27FC236}">
                <a16:creationId xmlns:a16="http://schemas.microsoft.com/office/drawing/2014/main" id="{6CC277F2-7AB4-48CD-96D3-1B2D09C0CD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4899" y="1689810"/>
            <a:ext cx="6129502" cy="344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882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40A50A9-B6EA-4812-B846-DA3DD2295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Томас Эдисон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5F166C0F-0F7B-4A24-9BBF-C9A150F75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американский изобретатель и предприниматель, получивший в США 1093 патента и около 3 тысяч в других странах мира; создатель фонографа; усовершенствовал телеграф, телефон, киноаппаратуру, разработал один из первых коммерчески успешных вариантов электрической лампы накаливания, которая была доработкой других вариантов. Именно он предложил использовать в начале телефонного разговора слово «алло».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«Гений — это один процент вдохновения и девяносто девять процентов пота». — Томас Эдисон">
            <a:extLst>
              <a:ext uri="{FF2B5EF4-FFF2-40B4-BE49-F238E27FC236}">
                <a16:creationId xmlns:a16="http://schemas.microsoft.com/office/drawing/2014/main" id="{0D92296F-9676-4A1B-8A1A-85780B9146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6" b="22459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237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0" name="Rectangle 70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1" name="Freeform: Shape 72">
            <a:extLst>
              <a:ext uri="{FF2B5EF4-FFF2-40B4-BE49-F238E27FC236}">
                <a16:creationId xmlns:a16="http://schemas.microsoft.com/office/drawing/2014/main" id="{1A85619E-59AB-4E59-8DD1-77D17FCB3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6150" cy="6858000"/>
          </a:xfrm>
          <a:custGeom>
            <a:avLst/>
            <a:gdLst>
              <a:gd name="connsiteX0" fmla="*/ 0 w 7579856"/>
              <a:gd name="connsiteY0" fmla="*/ 0 h 6858000"/>
              <a:gd name="connsiteX1" fmla="*/ 7579856 w 7579856"/>
              <a:gd name="connsiteY1" fmla="*/ 0 h 6858000"/>
              <a:gd name="connsiteX2" fmla="*/ 7470504 w 7579856"/>
              <a:gd name="connsiteY2" fmla="*/ 260102 h 6858000"/>
              <a:gd name="connsiteX3" fmla="*/ 7382971 w 7579856"/>
              <a:gd name="connsiteY3" fmla="*/ 293939 h 6858000"/>
              <a:gd name="connsiteX4" fmla="*/ 7424315 w 7579856"/>
              <a:gd name="connsiteY4" fmla="*/ 333533 h 6858000"/>
              <a:gd name="connsiteX5" fmla="*/ 7371566 w 7579856"/>
              <a:gd name="connsiteY5" fmla="*/ 479678 h 6858000"/>
              <a:gd name="connsiteX6" fmla="*/ 7333409 w 7579856"/>
              <a:gd name="connsiteY6" fmla="*/ 639474 h 6858000"/>
              <a:gd name="connsiteX7" fmla="*/ 7277592 w 7579856"/>
              <a:gd name="connsiteY7" fmla="*/ 752461 h 6858000"/>
              <a:gd name="connsiteX8" fmla="*/ 7168002 w 7579856"/>
              <a:gd name="connsiteY8" fmla="*/ 908523 h 6858000"/>
              <a:gd name="connsiteX9" fmla="*/ 6878697 w 7579856"/>
              <a:gd name="connsiteY9" fmla="*/ 1346641 h 6858000"/>
              <a:gd name="connsiteX10" fmla="*/ 6794992 w 7579856"/>
              <a:gd name="connsiteY10" fmla="*/ 1562952 h 6858000"/>
              <a:gd name="connsiteX11" fmla="*/ 6734639 w 7579856"/>
              <a:gd name="connsiteY11" fmla="*/ 1920622 h 6858000"/>
              <a:gd name="connsiteX12" fmla="*/ 6730519 w 7579856"/>
              <a:gd name="connsiteY12" fmla="*/ 2097872 h 6858000"/>
              <a:gd name="connsiteX13" fmla="*/ 6705894 w 7579856"/>
              <a:gd name="connsiteY13" fmla="*/ 2420416 h 6858000"/>
              <a:gd name="connsiteX14" fmla="*/ 6683705 w 7579856"/>
              <a:gd name="connsiteY14" fmla="*/ 2654677 h 6858000"/>
              <a:gd name="connsiteX15" fmla="*/ 6638423 w 7579856"/>
              <a:gd name="connsiteY15" fmla="*/ 2846969 h 6858000"/>
              <a:gd name="connsiteX16" fmla="*/ 6553674 w 7579856"/>
              <a:gd name="connsiteY16" fmla="*/ 3101886 h 6858000"/>
              <a:gd name="connsiteX17" fmla="*/ 6511102 w 7579856"/>
              <a:gd name="connsiteY17" fmla="*/ 3227971 h 6858000"/>
              <a:gd name="connsiteX18" fmla="*/ 6492768 w 7579856"/>
              <a:gd name="connsiteY18" fmla="*/ 3410007 h 6858000"/>
              <a:gd name="connsiteX19" fmla="*/ 6483278 w 7579856"/>
              <a:gd name="connsiteY19" fmla="*/ 3413112 h 6858000"/>
              <a:gd name="connsiteX20" fmla="*/ 6457853 w 7579856"/>
              <a:gd name="connsiteY20" fmla="*/ 3475597 h 6858000"/>
              <a:gd name="connsiteX21" fmla="*/ 6410459 w 7579856"/>
              <a:gd name="connsiteY21" fmla="*/ 3726672 h 6858000"/>
              <a:gd name="connsiteX22" fmla="*/ 6359621 w 7579856"/>
              <a:gd name="connsiteY22" fmla="*/ 3847892 h 6858000"/>
              <a:gd name="connsiteX23" fmla="*/ 6334856 w 7579856"/>
              <a:gd name="connsiteY23" fmla="*/ 3885724 h 6858000"/>
              <a:gd name="connsiteX24" fmla="*/ 6293786 w 7579856"/>
              <a:gd name="connsiteY24" fmla="*/ 3949434 h 6858000"/>
              <a:gd name="connsiteX25" fmla="*/ 6245606 w 7579856"/>
              <a:gd name="connsiteY25" fmla="*/ 3999200 h 6858000"/>
              <a:gd name="connsiteX26" fmla="*/ 6141951 w 7579856"/>
              <a:gd name="connsiteY26" fmla="*/ 4086732 h 6858000"/>
              <a:gd name="connsiteX27" fmla="*/ 6078664 w 7579856"/>
              <a:gd name="connsiteY27" fmla="*/ 4186250 h 6858000"/>
              <a:gd name="connsiteX28" fmla="*/ 6022393 w 7579856"/>
              <a:gd name="connsiteY28" fmla="*/ 4256032 h 6858000"/>
              <a:gd name="connsiteX29" fmla="*/ 5948407 w 7579856"/>
              <a:gd name="connsiteY29" fmla="*/ 4384326 h 6858000"/>
              <a:gd name="connsiteX30" fmla="*/ 5876649 w 7579856"/>
              <a:gd name="connsiteY30" fmla="*/ 4557747 h 6858000"/>
              <a:gd name="connsiteX31" fmla="*/ 5843760 w 7579856"/>
              <a:gd name="connsiteY31" fmla="*/ 4628455 h 6858000"/>
              <a:gd name="connsiteX32" fmla="*/ 5770009 w 7579856"/>
              <a:gd name="connsiteY32" fmla="*/ 4708689 h 6858000"/>
              <a:gd name="connsiteX33" fmla="*/ 5725056 w 7579856"/>
              <a:gd name="connsiteY33" fmla="*/ 4751553 h 6858000"/>
              <a:gd name="connsiteX34" fmla="*/ 5673106 w 7579856"/>
              <a:gd name="connsiteY34" fmla="*/ 4803022 h 6858000"/>
              <a:gd name="connsiteX35" fmla="*/ 5646635 w 7579856"/>
              <a:gd name="connsiteY35" fmla="*/ 4918486 h 6858000"/>
              <a:gd name="connsiteX36" fmla="*/ 5632308 w 7579856"/>
              <a:gd name="connsiteY36" fmla="*/ 5003261 h 6858000"/>
              <a:gd name="connsiteX37" fmla="*/ 5600041 w 7579856"/>
              <a:gd name="connsiteY37" fmla="*/ 5126502 h 6858000"/>
              <a:gd name="connsiteX38" fmla="*/ 5593786 w 7579856"/>
              <a:gd name="connsiteY38" fmla="*/ 5183759 h 6858000"/>
              <a:gd name="connsiteX39" fmla="*/ 5566847 w 7579856"/>
              <a:gd name="connsiteY39" fmla="*/ 5283130 h 6858000"/>
              <a:gd name="connsiteX40" fmla="*/ 5545211 w 7579856"/>
              <a:gd name="connsiteY40" fmla="*/ 5391620 h 6858000"/>
              <a:gd name="connsiteX41" fmla="*/ 5504490 w 7579856"/>
              <a:gd name="connsiteY41" fmla="*/ 5443028 h 6858000"/>
              <a:gd name="connsiteX42" fmla="*/ 5495036 w 7579856"/>
              <a:gd name="connsiteY42" fmla="*/ 5535042 h 6858000"/>
              <a:gd name="connsiteX43" fmla="*/ 5481653 w 7579856"/>
              <a:gd name="connsiteY43" fmla="*/ 5579759 h 6858000"/>
              <a:gd name="connsiteX44" fmla="*/ 5453795 w 7579856"/>
              <a:gd name="connsiteY44" fmla="*/ 5665992 h 6858000"/>
              <a:gd name="connsiteX45" fmla="*/ 5417837 w 7579856"/>
              <a:gd name="connsiteY45" fmla="*/ 5741729 h 6858000"/>
              <a:gd name="connsiteX46" fmla="*/ 5398588 w 7579856"/>
              <a:gd name="connsiteY46" fmla="*/ 5893367 h 6858000"/>
              <a:gd name="connsiteX47" fmla="*/ 5412427 w 7579856"/>
              <a:gd name="connsiteY47" fmla="*/ 5943796 h 6858000"/>
              <a:gd name="connsiteX48" fmla="*/ 5400101 w 7579856"/>
              <a:gd name="connsiteY48" fmla="*/ 6000335 h 6858000"/>
              <a:gd name="connsiteX49" fmla="*/ 5408124 w 7579856"/>
              <a:gd name="connsiteY49" fmla="*/ 6055832 h 6858000"/>
              <a:gd name="connsiteX50" fmla="*/ 5382772 w 7579856"/>
              <a:gd name="connsiteY50" fmla="*/ 6106527 h 6858000"/>
              <a:gd name="connsiteX51" fmla="*/ 5354118 w 7579856"/>
              <a:gd name="connsiteY51" fmla="*/ 6177715 h 6858000"/>
              <a:gd name="connsiteX52" fmla="*/ 5352724 w 7579856"/>
              <a:gd name="connsiteY52" fmla="*/ 6231835 h 6858000"/>
              <a:gd name="connsiteX53" fmla="*/ 5314801 w 7579856"/>
              <a:gd name="connsiteY53" fmla="*/ 6378377 h 6858000"/>
              <a:gd name="connsiteX54" fmla="*/ 5346289 w 7579856"/>
              <a:gd name="connsiteY54" fmla="*/ 6531204 h 6858000"/>
              <a:gd name="connsiteX55" fmla="*/ 5296493 w 7579856"/>
              <a:gd name="connsiteY55" fmla="*/ 6828948 h 6858000"/>
              <a:gd name="connsiteX56" fmla="*/ 5299149 w 7579856"/>
              <a:gd name="connsiteY56" fmla="*/ 6850700 h 6858000"/>
              <a:gd name="connsiteX57" fmla="*/ 5293995 w 7579856"/>
              <a:gd name="connsiteY57" fmla="*/ 6858000 h 6858000"/>
              <a:gd name="connsiteX58" fmla="*/ 0 w 7579856"/>
              <a:gd name="connsiteY58" fmla="*/ 6858000 h 6858000"/>
              <a:gd name="connsiteX0" fmla="*/ 0 w 7579856"/>
              <a:gd name="connsiteY0" fmla="*/ 0 h 6858000"/>
              <a:gd name="connsiteX1" fmla="*/ 7579856 w 7579856"/>
              <a:gd name="connsiteY1" fmla="*/ 0 h 6858000"/>
              <a:gd name="connsiteX2" fmla="*/ 7470504 w 7579856"/>
              <a:gd name="connsiteY2" fmla="*/ 260102 h 6858000"/>
              <a:gd name="connsiteX3" fmla="*/ 7382971 w 7579856"/>
              <a:gd name="connsiteY3" fmla="*/ 293939 h 6858000"/>
              <a:gd name="connsiteX4" fmla="*/ 7371566 w 7579856"/>
              <a:gd name="connsiteY4" fmla="*/ 479678 h 6858000"/>
              <a:gd name="connsiteX5" fmla="*/ 7333409 w 7579856"/>
              <a:gd name="connsiteY5" fmla="*/ 639474 h 6858000"/>
              <a:gd name="connsiteX6" fmla="*/ 7277592 w 7579856"/>
              <a:gd name="connsiteY6" fmla="*/ 752461 h 6858000"/>
              <a:gd name="connsiteX7" fmla="*/ 7168002 w 7579856"/>
              <a:gd name="connsiteY7" fmla="*/ 908523 h 6858000"/>
              <a:gd name="connsiteX8" fmla="*/ 6878697 w 7579856"/>
              <a:gd name="connsiteY8" fmla="*/ 1346641 h 6858000"/>
              <a:gd name="connsiteX9" fmla="*/ 6794992 w 7579856"/>
              <a:gd name="connsiteY9" fmla="*/ 1562952 h 6858000"/>
              <a:gd name="connsiteX10" fmla="*/ 6734639 w 7579856"/>
              <a:gd name="connsiteY10" fmla="*/ 1920622 h 6858000"/>
              <a:gd name="connsiteX11" fmla="*/ 6730519 w 7579856"/>
              <a:gd name="connsiteY11" fmla="*/ 2097872 h 6858000"/>
              <a:gd name="connsiteX12" fmla="*/ 6705894 w 7579856"/>
              <a:gd name="connsiteY12" fmla="*/ 2420416 h 6858000"/>
              <a:gd name="connsiteX13" fmla="*/ 6683705 w 7579856"/>
              <a:gd name="connsiteY13" fmla="*/ 2654677 h 6858000"/>
              <a:gd name="connsiteX14" fmla="*/ 6638423 w 7579856"/>
              <a:gd name="connsiteY14" fmla="*/ 2846969 h 6858000"/>
              <a:gd name="connsiteX15" fmla="*/ 6553674 w 7579856"/>
              <a:gd name="connsiteY15" fmla="*/ 3101886 h 6858000"/>
              <a:gd name="connsiteX16" fmla="*/ 6511102 w 7579856"/>
              <a:gd name="connsiteY16" fmla="*/ 3227971 h 6858000"/>
              <a:gd name="connsiteX17" fmla="*/ 6492768 w 7579856"/>
              <a:gd name="connsiteY17" fmla="*/ 3410007 h 6858000"/>
              <a:gd name="connsiteX18" fmla="*/ 6483278 w 7579856"/>
              <a:gd name="connsiteY18" fmla="*/ 3413112 h 6858000"/>
              <a:gd name="connsiteX19" fmla="*/ 6457853 w 7579856"/>
              <a:gd name="connsiteY19" fmla="*/ 3475597 h 6858000"/>
              <a:gd name="connsiteX20" fmla="*/ 6410459 w 7579856"/>
              <a:gd name="connsiteY20" fmla="*/ 3726672 h 6858000"/>
              <a:gd name="connsiteX21" fmla="*/ 6359621 w 7579856"/>
              <a:gd name="connsiteY21" fmla="*/ 3847892 h 6858000"/>
              <a:gd name="connsiteX22" fmla="*/ 6334856 w 7579856"/>
              <a:gd name="connsiteY22" fmla="*/ 3885724 h 6858000"/>
              <a:gd name="connsiteX23" fmla="*/ 6293786 w 7579856"/>
              <a:gd name="connsiteY23" fmla="*/ 3949434 h 6858000"/>
              <a:gd name="connsiteX24" fmla="*/ 6245606 w 7579856"/>
              <a:gd name="connsiteY24" fmla="*/ 3999200 h 6858000"/>
              <a:gd name="connsiteX25" fmla="*/ 6141951 w 7579856"/>
              <a:gd name="connsiteY25" fmla="*/ 4086732 h 6858000"/>
              <a:gd name="connsiteX26" fmla="*/ 6078664 w 7579856"/>
              <a:gd name="connsiteY26" fmla="*/ 4186250 h 6858000"/>
              <a:gd name="connsiteX27" fmla="*/ 6022393 w 7579856"/>
              <a:gd name="connsiteY27" fmla="*/ 4256032 h 6858000"/>
              <a:gd name="connsiteX28" fmla="*/ 5948407 w 7579856"/>
              <a:gd name="connsiteY28" fmla="*/ 4384326 h 6858000"/>
              <a:gd name="connsiteX29" fmla="*/ 5876649 w 7579856"/>
              <a:gd name="connsiteY29" fmla="*/ 4557747 h 6858000"/>
              <a:gd name="connsiteX30" fmla="*/ 5843760 w 7579856"/>
              <a:gd name="connsiteY30" fmla="*/ 4628455 h 6858000"/>
              <a:gd name="connsiteX31" fmla="*/ 5770009 w 7579856"/>
              <a:gd name="connsiteY31" fmla="*/ 4708689 h 6858000"/>
              <a:gd name="connsiteX32" fmla="*/ 5725056 w 7579856"/>
              <a:gd name="connsiteY32" fmla="*/ 4751553 h 6858000"/>
              <a:gd name="connsiteX33" fmla="*/ 5673106 w 7579856"/>
              <a:gd name="connsiteY33" fmla="*/ 4803022 h 6858000"/>
              <a:gd name="connsiteX34" fmla="*/ 5646635 w 7579856"/>
              <a:gd name="connsiteY34" fmla="*/ 4918486 h 6858000"/>
              <a:gd name="connsiteX35" fmla="*/ 5632308 w 7579856"/>
              <a:gd name="connsiteY35" fmla="*/ 5003261 h 6858000"/>
              <a:gd name="connsiteX36" fmla="*/ 5600041 w 7579856"/>
              <a:gd name="connsiteY36" fmla="*/ 5126502 h 6858000"/>
              <a:gd name="connsiteX37" fmla="*/ 5593786 w 7579856"/>
              <a:gd name="connsiteY37" fmla="*/ 5183759 h 6858000"/>
              <a:gd name="connsiteX38" fmla="*/ 5566847 w 7579856"/>
              <a:gd name="connsiteY38" fmla="*/ 5283130 h 6858000"/>
              <a:gd name="connsiteX39" fmla="*/ 5545211 w 7579856"/>
              <a:gd name="connsiteY39" fmla="*/ 5391620 h 6858000"/>
              <a:gd name="connsiteX40" fmla="*/ 5504490 w 7579856"/>
              <a:gd name="connsiteY40" fmla="*/ 5443028 h 6858000"/>
              <a:gd name="connsiteX41" fmla="*/ 5495036 w 7579856"/>
              <a:gd name="connsiteY41" fmla="*/ 5535042 h 6858000"/>
              <a:gd name="connsiteX42" fmla="*/ 5481653 w 7579856"/>
              <a:gd name="connsiteY42" fmla="*/ 5579759 h 6858000"/>
              <a:gd name="connsiteX43" fmla="*/ 5453795 w 7579856"/>
              <a:gd name="connsiteY43" fmla="*/ 5665992 h 6858000"/>
              <a:gd name="connsiteX44" fmla="*/ 5417837 w 7579856"/>
              <a:gd name="connsiteY44" fmla="*/ 5741729 h 6858000"/>
              <a:gd name="connsiteX45" fmla="*/ 5398588 w 7579856"/>
              <a:gd name="connsiteY45" fmla="*/ 5893367 h 6858000"/>
              <a:gd name="connsiteX46" fmla="*/ 5412427 w 7579856"/>
              <a:gd name="connsiteY46" fmla="*/ 5943796 h 6858000"/>
              <a:gd name="connsiteX47" fmla="*/ 5400101 w 7579856"/>
              <a:gd name="connsiteY47" fmla="*/ 6000335 h 6858000"/>
              <a:gd name="connsiteX48" fmla="*/ 5408124 w 7579856"/>
              <a:gd name="connsiteY48" fmla="*/ 6055832 h 6858000"/>
              <a:gd name="connsiteX49" fmla="*/ 5382772 w 7579856"/>
              <a:gd name="connsiteY49" fmla="*/ 6106527 h 6858000"/>
              <a:gd name="connsiteX50" fmla="*/ 5354118 w 7579856"/>
              <a:gd name="connsiteY50" fmla="*/ 6177715 h 6858000"/>
              <a:gd name="connsiteX51" fmla="*/ 5352724 w 7579856"/>
              <a:gd name="connsiteY51" fmla="*/ 6231835 h 6858000"/>
              <a:gd name="connsiteX52" fmla="*/ 5314801 w 7579856"/>
              <a:gd name="connsiteY52" fmla="*/ 6378377 h 6858000"/>
              <a:gd name="connsiteX53" fmla="*/ 5346289 w 7579856"/>
              <a:gd name="connsiteY53" fmla="*/ 6531204 h 6858000"/>
              <a:gd name="connsiteX54" fmla="*/ 5296493 w 7579856"/>
              <a:gd name="connsiteY54" fmla="*/ 6828948 h 6858000"/>
              <a:gd name="connsiteX55" fmla="*/ 5299149 w 7579856"/>
              <a:gd name="connsiteY55" fmla="*/ 6850700 h 6858000"/>
              <a:gd name="connsiteX56" fmla="*/ 5293995 w 7579856"/>
              <a:gd name="connsiteY56" fmla="*/ 6858000 h 6858000"/>
              <a:gd name="connsiteX57" fmla="*/ 0 w 7579856"/>
              <a:gd name="connsiteY57" fmla="*/ 6858000 h 6858000"/>
              <a:gd name="connsiteX58" fmla="*/ 0 w 7579856"/>
              <a:gd name="connsiteY58" fmla="*/ 0 h 6858000"/>
              <a:gd name="connsiteX0" fmla="*/ 0 w 7579856"/>
              <a:gd name="connsiteY0" fmla="*/ 0 h 6858000"/>
              <a:gd name="connsiteX1" fmla="*/ 7579856 w 7579856"/>
              <a:gd name="connsiteY1" fmla="*/ 0 h 6858000"/>
              <a:gd name="connsiteX2" fmla="*/ 7470504 w 7579856"/>
              <a:gd name="connsiteY2" fmla="*/ 260102 h 6858000"/>
              <a:gd name="connsiteX3" fmla="*/ 7393573 w 7579856"/>
              <a:gd name="connsiteY3" fmla="*/ 399956 h 6858000"/>
              <a:gd name="connsiteX4" fmla="*/ 7371566 w 7579856"/>
              <a:gd name="connsiteY4" fmla="*/ 479678 h 6858000"/>
              <a:gd name="connsiteX5" fmla="*/ 7333409 w 7579856"/>
              <a:gd name="connsiteY5" fmla="*/ 639474 h 6858000"/>
              <a:gd name="connsiteX6" fmla="*/ 7277592 w 7579856"/>
              <a:gd name="connsiteY6" fmla="*/ 752461 h 6858000"/>
              <a:gd name="connsiteX7" fmla="*/ 7168002 w 7579856"/>
              <a:gd name="connsiteY7" fmla="*/ 908523 h 6858000"/>
              <a:gd name="connsiteX8" fmla="*/ 6878697 w 7579856"/>
              <a:gd name="connsiteY8" fmla="*/ 1346641 h 6858000"/>
              <a:gd name="connsiteX9" fmla="*/ 6794992 w 7579856"/>
              <a:gd name="connsiteY9" fmla="*/ 1562952 h 6858000"/>
              <a:gd name="connsiteX10" fmla="*/ 6734639 w 7579856"/>
              <a:gd name="connsiteY10" fmla="*/ 1920622 h 6858000"/>
              <a:gd name="connsiteX11" fmla="*/ 6730519 w 7579856"/>
              <a:gd name="connsiteY11" fmla="*/ 2097872 h 6858000"/>
              <a:gd name="connsiteX12" fmla="*/ 6705894 w 7579856"/>
              <a:gd name="connsiteY12" fmla="*/ 2420416 h 6858000"/>
              <a:gd name="connsiteX13" fmla="*/ 6683705 w 7579856"/>
              <a:gd name="connsiteY13" fmla="*/ 2654677 h 6858000"/>
              <a:gd name="connsiteX14" fmla="*/ 6638423 w 7579856"/>
              <a:gd name="connsiteY14" fmla="*/ 2846969 h 6858000"/>
              <a:gd name="connsiteX15" fmla="*/ 6553674 w 7579856"/>
              <a:gd name="connsiteY15" fmla="*/ 3101886 h 6858000"/>
              <a:gd name="connsiteX16" fmla="*/ 6511102 w 7579856"/>
              <a:gd name="connsiteY16" fmla="*/ 3227971 h 6858000"/>
              <a:gd name="connsiteX17" fmla="*/ 6492768 w 7579856"/>
              <a:gd name="connsiteY17" fmla="*/ 3410007 h 6858000"/>
              <a:gd name="connsiteX18" fmla="*/ 6483278 w 7579856"/>
              <a:gd name="connsiteY18" fmla="*/ 3413112 h 6858000"/>
              <a:gd name="connsiteX19" fmla="*/ 6457853 w 7579856"/>
              <a:gd name="connsiteY19" fmla="*/ 3475597 h 6858000"/>
              <a:gd name="connsiteX20" fmla="*/ 6410459 w 7579856"/>
              <a:gd name="connsiteY20" fmla="*/ 3726672 h 6858000"/>
              <a:gd name="connsiteX21" fmla="*/ 6359621 w 7579856"/>
              <a:gd name="connsiteY21" fmla="*/ 3847892 h 6858000"/>
              <a:gd name="connsiteX22" fmla="*/ 6334856 w 7579856"/>
              <a:gd name="connsiteY22" fmla="*/ 3885724 h 6858000"/>
              <a:gd name="connsiteX23" fmla="*/ 6293786 w 7579856"/>
              <a:gd name="connsiteY23" fmla="*/ 3949434 h 6858000"/>
              <a:gd name="connsiteX24" fmla="*/ 6245606 w 7579856"/>
              <a:gd name="connsiteY24" fmla="*/ 3999200 h 6858000"/>
              <a:gd name="connsiteX25" fmla="*/ 6141951 w 7579856"/>
              <a:gd name="connsiteY25" fmla="*/ 4086732 h 6858000"/>
              <a:gd name="connsiteX26" fmla="*/ 6078664 w 7579856"/>
              <a:gd name="connsiteY26" fmla="*/ 4186250 h 6858000"/>
              <a:gd name="connsiteX27" fmla="*/ 6022393 w 7579856"/>
              <a:gd name="connsiteY27" fmla="*/ 4256032 h 6858000"/>
              <a:gd name="connsiteX28" fmla="*/ 5948407 w 7579856"/>
              <a:gd name="connsiteY28" fmla="*/ 4384326 h 6858000"/>
              <a:gd name="connsiteX29" fmla="*/ 5876649 w 7579856"/>
              <a:gd name="connsiteY29" fmla="*/ 4557747 h 6858000"/>
              <a:gd name="connsiteX30" fmla="*/ 5843760 w 7579856"/>
              <a:gd name="connsiteY30" fmla="*/ 4628455 h 6858000"/>
              <a:gd name="connsiteX31" fmla="*/ 5770009 w 7579856"/>
              <a:gd name="connsiteY31" fmla="*/ 4708689 h 6858000"/>
              <a:gd name="connsiteX32" fmla="*/ 5725056 w 7579856"/>
              <a:gd name="connsiteY32" fmla="*/ 4751553 h 6858000"/>
              <a:gd name="connsiteX33" fmla="*/ 5673106 w 7579856"/>
              <a:gd name="connsiteY33" fmla="*/ 4803022 h 6858000"/>
              <a:gd name="connsiteX34" fmla="*/ 5646635 w 7579856"/>
              <a:gd name="connsiteY34" fmla="*/ 4918486 h 6858000"/>
              <a:gd name="connsiteX35" fmla="*/ 5632308 w 7579856"/>
              <a:gd name="connsiteY35" fmla="*/ 5003261 h 6858000"/>
              <a:gd name="connsiteX36" fmla="*/ 5600041 w 7579856"/>
              <a:gd name="connsiteY36" fmla="*/ 5126502 h 6858000"/>
              <a:gd name="connsiteX37" fmla="*/ 5593786 w 7579856"/>
              <a:gd name="connsiteY37" fmla="*/ 5183759 h 6858000"/>
              <a:gd name="connsiteX38" fmla="*/ 5566847 w 7579856"/>
              <a:gd name="connsiteY38" fmla="*/ 5283130 h 6858000"/>
              <a:gd name="connsiteX39" fmla="*/ 5545211 w 7579856"/>
              <a:gd name="connsiteY39" fmla="*/ 5391620 h 6858000"/>
              <a:gd name="connsiteX40" fmla="*/ 5504490 w 7579856"/>
              <a:gd name="connsiteY40" fmla="*/ 5443028 h 6858000"/>
              <a:gd name="connsiteX41" fmla="*/ 5495036 w 7579856"/>
              <a:gd name="connsiteY41" fmla="*/ 5535042 h 6858000"/>
              <a:gd name="connsiteX42" fmla="*/ 5481653 w 7579856"/>
              <a:gd name="connsiteY42" fmla="*/ 5579759 h 6858000"/>
              <a:gd name="connsiteX43" fmla="*/ 5453795 w 7579856"/>
              <a:gd name="connsiteY43" fmla="*/ 5665992 h 6858000"/>
              <a:gd name="connsiteX44" fmla="*/ 5417837 w 7579856"/>
              <a:gd name="connsiteY44" fmla="*/ 5741729 h 6858000"/>
              <a:gd name="connsiteX45" fmla="*/ 5398588 w 7579856"/>
              <a:gd name="connsiteY45" fmla="*/ 5893367 h 6858000"/>
              <a:gd name="connsiteX46" fmla="*/ 5412427 w 7579856"/>
              <a:gd name="connsiteY46" fmla="*/ 5943796 h 6858000"/>
              <a:gd name="connsiteX47" fmla="*/ 5400101 w 7579856"/>
              <a:gd name="connsiteY47" fmla="*/ 6000335 h 6858000"/>
              <a:gd name="connsiteX48" fmla="*/ 5408124 w 7579856"/>
              <a:gd name="connsiteY48" fmla="*/ 6055832 h 6858000"/>
              <a:gd name="connsiteX49" fmla="*/ 5382772 w 7579856"/>
              <a:gd name="connsiteY49" fmla="*/ 6106527 h 6858000"/>
              <a:gd name="connsiteX50" fmla="*/ 5354118 w 7579856"/>
              <a:gd name="connsiteY50" fmla="*/ 6177715 h 6858000"/>
              <a:gd name="connsiteX51" fmla="*/ 5352724 w 7579856"/>
              <a:gd name="connsiteY51" fmla="*/ 6231835 h 6858000"/>
              <a:gd name="connsiteX52" fmla="*/ 5314801 w 7579856"/>
              <a:gd name="connsiteY52" fmla="*/ 6378377 h 6858000"/>
              <a:gd name="connsiteX53" fmla="*/ 5346289 w 7579856"/>
              <a:gd name="connsiteY53" fmla="*/ 6531204 h 6858000"/>
              <a:gd name="connsiteX54" fmla="*/ 5296493 w 7579856"/>
              <a:gd name="connsiteY54" fmla="*/ 6828948 h 6858000"/>
              <a:gd name="connsiteX55" fmla="*/ 5299149 w 7579856"/>
              <a:gd name="connsiteY55" fmla="*/ 6850700 h 6858000"/>
              <a:gd name="connsiteX56" fmla="*/ 5293995 w 7579856"/>
              <a:gd name="connsiteY56" fmla="*/ 6858000 h 6858000"/>
              <a:gd name="connsiteX57" fmla="*/ 0 w 7579856"/>
              <a:gd name="connsiteY57" fmla="*/ 6858000 h 6858000"/>
              <a:gd name="connsiteX58" fmla="*/ 0 w 7579856"/>
              <a:gd name="connsiteY5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7579856" h="6858000">
                <a:moveTo>
                  <a:pt x="0" y="0"/>
                </a:moveTo>
                <a:lnTo>
                  <a:pt x="7579856" y="0"/>
                </a:lnTo>
                <a:lnTo>
                  <a:pt x="7470504" y="260102"/>
                </a:lnTo>
                <a:cubicBezTo>
                  <a:pt x="7461630" y="268839"/>
                  <a:pt x="7394342" y="394464"/>
                  <a:pt x="7393573" y="399956"/>
                </a:cubicBezTo>
                <a:cubicBezTo>
                  <a:pt x="7377083" y="436552"/>
                  <a:pt x="7379826" y="422089"/>
                  <a:pt x="7371566" y="479678"/>
                </a:cubicBezTo>
                <a:cubicBezTo>
                  <a:pt x="7375726" y="514866"/>
                  <a:pt x="7314090" y="538026"/>
                  <a:pt x="7333409" y="639474"/>
                </a:cubicBezTo>
                <a:cubicBezTo>
                  <a:pt x="7304030" y="645989"/>
                  <a:pt x="7277305" y="734514"/>
                  <a:pt x="7277592" y="752461"/>
                </a:cubicBezTo>
                <a:cubicBezTo>
                  <a:pt x="7263957" y="826326"/>
                  <a:pt x="7190549" y="831933"/>
                  <a:pt x="7168002" y="908523"/>
                </a:cubicBezTo>
                <a:cubicBezTo>
                  <a:pt x="7159192" y="1017987"/>
                  <a:pt x="6881131" y="1275734"/>
                  <a:pt x="6878697" y="1346641"/>
                </a:cubicBezTo>
                <a:cubicBezTo>
                  <a:pt x="6857377" y="1450976"/>
                  <a:pt x="6800249" y="1488570"/>
                  <a:pt x="6794992" y="1562952"/>
                </a:cubicBezTo>
                <a:cubicBezTo>
                  <a:pt x="6777186" y="1744477"/>
                  <a:pt x="6752997" y="1733417"/>
                  <a:pt x="6734639" y="1920622"/>
                </a:cubicBezTo>
                <a:cubicBezTo>
                  <a:pt x="6723638" y="2037344"/>
                  <a:pt x="6741520" y="1981150"/>
                  <a:pt x="6730519" y="2097872"/>
                </a:cubicBezTo>
                <a:lnTo>
                  <a:pt x="6705894" y="2420416"/>
                </a:lnTo>
                <a:cubicBezTo>
                  <a:pt x="6699729" y="2429580"/>
                  <a:pt x="6687282" y="2640728"/>
                  <a:pt x="6683705" y="2654677"/>
                </a:cubicBezTo>
                <a:cubicBezTo>
                  <a:pt x="6659846" y="2709901"/>
                  <a:pt x="6664499" y="2789595"/>
                  <a:pt x="6638423" y="2846969"/>
                </a:cubicBezTo>
                <a:cubicBezTo>
                  <a:pt x="6619172" y="2849418"/>
                  <a:pt x="6569554" y="3118422"/>
                  <a:pt x="6553674" y="3101886"/>
                </a:cubicBezTo>
                <a:cubicBezTo>
                  <a:pt x="6557982" y="3144969"/>
                  <a:pt x="6529319" y="3203242"/>
                  <a:pt x="6511102" y="3227971"/>
                </a:cubicBezTo>
                <a:cubicBezTo>
                  <a:pt x="6488937" y="3278163"/>
                  <a:pt x="6507177" y="3372316"/>
                  <a:pt x="6492768" y="3410007"/>
                </a:cubicBezTo>
                <a:cubicBezTo>
                  <a:pt x="6489589" y="3410402"/>
                  <a:pt x="6486392" y="3411447"/>
                  <a:pt x="6483278" y="3413112"/>
                </a:cubicBezTo>
                <a:cubicBezTo>
                  <a:pt x="6465197" y="3422775"/>
                  <a:pt x="6453811" y="3450753"/>
                  <a:pt x="6457853" y="3475597"/>
                </a:cubicBezTo>
                <a:cubicBezTo>
                  <a:pt x="6460183" y="3580433"/>
                  <a:pt x="6430321" y="3652787"/>
                  <a:pt x="6410459" y="3726672"/>
                </a:cubicBezTo>
                <a:cubicBezTo>
                  <a:pt x="6384227" y="3807490"/>
                  <a:pt x="6365561" y="3727296"/>
                  <a:pt x="6359621" y="3847892"/>
                </a:cubicBezTo>
                <a:cubicBezTo>
                  <a:pt x="6342065" y="3848387"/>
                  <a:pt x="6336582" y="3860219"/>
                  <a:pt x="6334856" y="3885724"/>
                </a:cubicBezTo>
                <a:cubicBezTo>
                  <a:pt x="6321106" y="3924250"/>
                  <a:pt x="6288462" y="3896248"/>
                  <a:pt x="6293786" y="3949434"/>
                </a:cubicBezTo>
                <a:lnTo>
                  <a:pt x="6245606" y="3999200"/>
                </a:lnTo>
                <a:cubicBezTo>
                  <a:pt x="6252452" y="3999667"/>
                  <a:pt x="6147291" y="4071013"/>
                  <a:pt x="6141951" y="4086732"/>
                </a:cubicBezTo>
                <a:lnTo>
                  <a:pt x="6078664" y="4186250"/>
                </a:lnTo>
                <a:cubicBezTo>
                  <a:pt x="6043445" y="4216806"/>
                  <a:pt x="6044102" y="4223020"/>
                  <a:pt x="6022393" y="4256032"/>
                </a:cubicBezTo>
                <a:cubicBezTo>
                  <a:pt x="6000683" y="4289045"/>
                  <a:pt x="6004124" y="4308922"/>
                  <a:pt x="5948407" y="4384326"/>
                </a:cubicBezTo>
                <a:cubicBezTo>
                  <a:pt x="5917508" y="4413425"/>
                  <a:pt x="5922990" y="4499081"/>
                  <a:pt x="5876649" y="4557747"/>
                </a:cubicBezTo>
                <a:cubicBezTo>
                  <a:pt x="5858396" y="4553894"/>
                  <a:pt x="5841562" y="4597689"/>
                  <a:pt x="5843760" y="4628455"/>
                </a:cubicBezTo>
                <a:lnTo>
                  <a:pt x="5770009" y="4708689"/>
                </a:lnTo>
                <a:cubicBezTo>
                  <a:pt x="5744628" y="4703789"/>
                  <a:pt x="5756788" y="4718752"/>
                  <a:pt x="5725056" y="4751553"/>
                </a:cubicBezTo>
                <a:cubicBezTo>
                  <a:pt x="5704052" y="4760054"/>
                  <a:pt x="5698443" y="4778037"/>
                  <a:pt x="5673106" y="4803022"/>
                </a:cubicBezTo>
                <a:cubicBezTo>
                  <a:pt x="5653325" y="4810967"/>
                  <a:pt x="5666864" y="4896812"/>
                  <a:pt x="5646635" y="4918486"/>
                </a:cubicBezTo>
                <a:cubicBezTo>
                  <a:pt x="5631909" y="4941605"/>
                  <a:pt x="5659196" y="4943736"/>
                  <a:pt x="5632308" y="5003261"/>
                </a:cubicBezTo>
                <a:cubicBezTo>
                  <a:pt x="5612112" y="5060835"/>
                  <a:pt x="5619821" y="5064904"/>
                  <a:pt x="5600041" y="5126502"/>
                </a:cubicBezTo>
                <a:cubicBezTo>
                  <a:pt x="5586116" y="5167992"/>
                  <a:pt x="5601826" y="5161046"/>
                  <a:pt x="5593786" y="5183759"/>
                </a:cubicBezTo>
                <a:cubicBezTo>
                  <a:pt x="5561334" y="5210589"/>
                  <a:pt x="5598993" y="5264555"/>
                  <a:pt x="5566847" y="5283130"/>
                </a:cubicBezTo>
                <a:lnTo>
                  <a:pt x="5545211" y="5391620"/>
                </a:lnTo>
                <a:lnTo>
                  <a:pt x="5504490" y="5443028"/>
                </a:lnTo>
                <a:cubicBezTo>
                  <a:pt x="5494192" y="5459332"/>
                  <a:pt x="5499256" y="5522813"/>
                  <a:pt x="5495036" y="5535042"/>
                </a:cubicBezTo>
                <a:cubicBezTo>
                  <a:pt x="5479787" y="5537507"/>
                  <a:pt x="5482184" y="5553460"/>
                  <a:pt x="5481653" y="5579759"/>
                </a:cubicBezTo>
                <a:cubicBezTo>
                  <a:pt x="5471160" y="5620723"/>
                  <a:pt x="5461279" y="5625872"/>
                  <a:pt x="5453795" y="5665992"/>
                </a:cubicBezTo>
                <a:cubicBezTo>
                  <a:pt x="5424217" y="5715929"/>
                  <a:pt x="5429438" y="5686607"/>
                  <a:pt x="5417837" y="5741729"/>
                </a:cubicBezTo>
                <a:cubicBezTo>
                  <a:pt x="5401590" y="5774002"/>
                  <a:pt x="5420077" y="5829059"/>
                  <a:pt x="5398588" y="5893367"/>
                </a:cubicBezTo>
                <a:cubicBezTo>
                  <a:pt x="5382045" y="5933309"/>
                  <a:pt x="5422284" y="5921390"/>
                  <a:pt x="5412427" y="5943796"/>
                </a:cubicBezTo>
                <a:lnTo>
                  <a:pt x="5400101" y="6000335"/>
                </a:lnTo>
                <a:lnTo>
                  <a:pt x="5408124" y="6055832"/>
                </a:lnTo>
                <a:cubicBezTo>
                  <a:pt x="5410319" y="6059068"/>
                  <a:pt x="5377455" y="6104819"/>
                  <a:pt x="5382772" y="6106527"/>
                </a:cubicBezTo>
                <a:lnTo>
                  <a:pt x="5354118" y="6177715"/>
                </a:lnTo>
                <a:cubicBezTo>
                  <a:pt x="5353654" y="6195756"/>
                  <a:pt x="5353188" y="6213795"/>
                  <a:pt x="5352724" y="6231835"/>
                </a:cubicBezTo>
                <a:lnTo>
                  <a:pt x="5314801" y="6378377"/>
                </a:lnTo>
                <a:cubicBezTo>
                  <a:pt x="5286767" y="6424906"/>
                  <a:pt x="5363614" y="6441657"/>
                  <a:pt x="5346289" y="6531204"/>
                </a:cubicBezTo>
                <a:cubicBezTo>
                  <a:pt x="5336370" y="6605939"/>
                  <a:pt x="5310363" y="6768382"/>
                  <a:pt x="5296493" y="6828948"/>
                </a:cubicBezTo>
                <a:cubicBezTo>
                  <a:pt x="5300217" y="6838357"/>
                  <a:pt x="5300699" y="6845216"/>
                  <a:pt x="5299149" y="6850700"/>
                </a:cubicBezTo>
                <a:lnTo>
                  <a:pt x="52939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AD16669-C8C0-4144-B15C-70B8639AF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09" y="1317273"/>
            <a:ext cx="3385450" cy="2549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Братья Луи и Огюст Люмьеры и фотоаппарат</a:t>
            </a:r>
          </a:p>
        </p:txBody>
      </p:sp>
      <p:sp>
        <p:nvSpPr>
          <p:cNvPr id="14342" name="Freeform: Shape 74">
            <a:extLst>
              <a:ext uri="{FF2B5EF4-FFF2-40B4-BE49-F238E27FC236}">
                <a16:creationId xmlns:a16="http://schemas.microsoft.com/office/drawing/2014/main" id="{B5AAC39E-8294-44DC-AB9F-2B9F22C39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9350" y="618119"/>
            <a:ext cx="6596369" cy="5615588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343" name="Rectangle 6">
            <a:extLst>
              <a:ext uri="{FF2B5EF4-FFF2-40B4-BE49-F238E27FC236}">
                <a16:creationId xmlns:a16="http://schemas.microsoft.com/office/drawing/2014/main" id="{11685A1B-C158-49A6-BF8F-0D4868852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8987" y="294856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338" name="Picture 2" descr="Братья Люмьер не верили в кино | Новости на Gazeta.ua">
            <a:extLst>
              <a:ext uri="{FF2B5EF4-FFF2-40B4-BE49-F238E27FC236}">
                <a16:creationId xmlns:a16="http://schemas.microsoft.com/office/drawing/2014/main" id="{2E723CCE-D739-4F01-BBD9-6F654099C9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7150" y="926741"/>
            <a:ext cx="6239775" cy="499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596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Изображение выглядит как внутренний, стена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199C7916-7690-40C9-8763-ABFA477BDD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" b="970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BD2BE9-1090-4497-ADB2-D3F7AEA1F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Первое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радио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867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F148E2-E95B-4F2C-8C52-81F77937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FA930C-6699-460A-90C3-3E856713B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515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D0982-D863-41C6-AC8E-B7C2FD654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71A8E4-20F8-411E-84CF-2299FAB01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073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6049D-88C2-4894-93C4-2D3D445F3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5400"/>
              <a:t>План урока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4AEEFD-45EC-4B5D-92A2-8C6E5C96E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ru-RU" sz="2200" dirty="0"/>
              <a:t>1. Изменения в европейском образовании</a:t>
            </a:r>
          </a:p>
          <a:p>
            <a:r>
              <a:rPr lang="ru-RU" sz="2200" dirty="0"/>
              <a:t>2. Основные достижения науки</a:t>
            </a:r>
          </a:p>
          <a:p>
            <a:r>
              <a:rPr lang="ru-RU" sz="2200" dirty="0"/>
              <a:t>3. Основные изобретения</a:t>
            </a:r>
          </a:p>
          <a:p>
            <a:pPr marL="0" indent="0">
              <a:buNone/>
            </a:pPr>
            <a:endParaRPr lang="ru-RU" sz="2200" dirty="0"/>
          </a:p>
        </p:txBody>
      </p:sp>
      <p:pic>
        <p:nvPicPr>
          <p:cNvPr id="5" name="Picture 4" descr="Капли в поверхности стекла с игольчатым">
            <a:extLst>
              <a:ext uri="{FF2B5EF4-FFF2-40B4-BE49-F238E27FC236}">
                <a16:creationId xmlns:a16="http://schemas.microsoft.com/office/drawing/2014/main" id="{62CF0A23-F543-4DCF-86CB-93708E0A2E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00" r="457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61302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41DD0-F7A1-4D8A-8AE3-37E82776E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Изменения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европейском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образовании</a:t>
            </a:r>
            <a:b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6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3E2AF4-671B-4F45-BFFF-912F2D679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246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FD4207-1BCA-411E-934E-9409C7D68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4600"/>
              <a:t>Основные изменения в начальном и среднем образовании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B4EEB2AC-933C-455A-87FD-FE2115D920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99162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2231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ария Медведева - Живопись и судьбы: учителя - Наследник">
            <a:extLst>
              <a:ext uri="{FF2B5EF4-FFF2-40B4-BE49-F238E27FC236}">
                <a16:creationId xmlns:a16="http://schemas.microsoft.com/office/drawing/2014/main" id="{27DF02DB-F4D0-429C-97C1-D2DD3EF63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340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33D3B-2BEC-4851-8F70-7E894AC56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4600"/>
              <a:t>Высшее образование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E45A83C8-2406-492C-90F5-60ACD8CF6D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26106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4611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309FCC1-4F16-4885-8ED9-CE522B3C94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DF6FE-029F-467F-AF60-2D1C9B884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 b="1" i="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Кембриджский</a:t>
            </a:r>
            <a:r>
              <a:rPr lang="en-US" sz="2300" b="1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300" b="1" i="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университет</a:t>
            </a:r>
            <a:br>
              <a:rPr 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824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Изображение выглядит как здание, внешний, старый, камень&#10;&#10;Автоматически созданное описание">
            <a:extLst>
              <a:ext uri="{FF2B5EF4-FFF2-40B4-BE49-F238E27FC236}">
                <a16:creationId xmlns:a16="http://schemas.microsoft.com/office/drawing/2014/main" id="{5B131A12-3AE4-4F12-B510-6F86E22050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" b="932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81402-3D73-418E-B996-A7C5EFFA7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 b="1" i="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Парижский</a:t>
            </a:r>
            <a:r>
              <a:rPr lang="en-US" sz="2300" b="1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300" b="1" i="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университет</a:t>
            </a:r>
            <a:r>
              <a:rPr lang="en-US" sz="2300" b="1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300" b="1" i="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Сорбонна</a:t>
            </a:r>
            <a:br>
              <a:rPr 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884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570</Words>
  <Application>Microsoft Office PowerPoint</Application>
  <PresentationFormat>Широкоэкранный</PresentationFormat>
  <Paragraphs>42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§ 9. Образование, наука, техника </vt:lpstr>
      <vt:lpstr>Проверка д/з</vt:lpstr>
      <vt:lpstr>План урока</vt:lpstr>
      <vt:lpstr>1. Изменения в европейском образовании </vt:lpstr>
      <vt:lpstr>Основные изменения в начальном и среднем образовании</vt:lpstr>
      <vt:lpstr>Презентация PowerPoint</vt:lpstr>
      <vt:lpstr>Высшее образование</vt:lpstr>
      <vt:lpstr>Кембриджский университет </vt:lpstr>
      <vt:lpstr>Парижский университет Сорбонна </vt:lpstr>
      <vt:lpstr>2. Основные достижения науки </vt:lpstr>
      <vt:lpstr>Луи Пастер</vt:lpstr>
      <vt:lpstr>Вильгельм Рентген</vt:lpstr>
      <vt:lpstr>Мария и Пьер Кюри</vt:lpstr>
      <vt:lpstr>Нильс Бор</vt:lpstr>
      <vt:lpstr>Эрнест Резерфорд</vt:lpstr>
      <vt:lpstr>Чарльз Дарвин</vt:lpstr>
      <vt:lpstr>3. Основные изобретения </vt:lpstr>
      <vt:lpstr>Паровой двигатель</vt:lpstr>
      <vt:lpstr>Двигатель внутреннего сгорания</vt:lpstr>
      <vt:lpstr>Первый автомобиль и Карл Бенц</vt:lpstr>
      <vt:lpstr>Томас Эдисон</vt:lpstr>
      <vt:lpstr>Братья Луи и Огюст Люмьеры и фотоаппарат</vt:lpstr>
      <vt:lpstr>Первое радио</vt:lpstr>
      <vt:lpstr>Контроль знаний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9. Образование, наука, техника </dc:title>
  <dc:creator>Роман Жигалов</dc:creator>
  <cp:lastModifiedBy>Роман Жигалов</cp:lastModifiedBy>
  <cp:revision>1</cp:revision>
  <dcterms:created xsi:type="dcterms:W3CDTF">2021-07-31T18:20:17Z</dcterms:created>
  <dcterms:modified xsi:type="dcterms:W3CDTF">2021-07-31T18:55:02Z</dcterms:modified>
</cp:coreProperties>
</file>