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E9733-9534-47AB-92CA-557DA112749B}" v="5" dt="2021-09-18T10:10:04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BB5E9733-9534-47AB-92CA-557DA112749B}"/>
    <pc:docChg chg="undo custSel addSld modSld addMainMaster delMainMaster">
      <pc:chgData name="Roman Zhigalov" userId="1f97e9fdf7779aa5" providerId="LiveId" clId="{BB5E9733-9534-47AB-92CA-557DA112749B}" dt="2021-09-18T10:10:04.801" v="1751"/>
      <pc:docMkLst>
        <pc:docMk/>
      </pc:docMkLst>
      <pc:sldChg chg="addSp delSp modSp new mod setBg modClrScheme addAnim delAnim chgLayout">
        <pc:chgData name="Roman Zhigalov" userId="1f97e9fdf7779aa5" providerId="LiveId" clId="{BB5E9733-9534-47AB-92CA-557DA112749B}" dt="2021-09-18T09:53:50.570" v="4" actId="26606"/>
        <pc:sldMkLst>
          <pc:docMk/>
          <pc:sldMk cId="1640398744" sldId="256"/>
        </pc:sldMkLst>
        <pc:spChg chg="mod">
          <ac:chgData name="Roman Zhigalov" userId="1f97e9fdf7779aa5" providerId="LiveId" clId="{BB5E9733-9534-47AB-92CA-557DA112749B}" dt="2021-09-18T09:53:50.570" v="4" actId="26606"/>
          <ac:spMkLst>
            <pc:docMk/>
            <pc:sldMk cId="1640398744" sldId="256"/>
            <ac:spMk id="2" creationId="{5D690804-0889-429A-A249-144E57E73717}"/>
          </ac:spMkLst>
        </pc:spChg>
        <pc:spChg chg="mod">
          <ac:chgData name="Roman Zhigalov" userId="1f97e9fdf7779aa5" providerId="LiveId" clId="{BB5E9733-9534-47AB-92CA-557DA112749B}" dt="2021-09-18T09:53:50.570" v="4" actId="26606"/>
          <ac:spMkLst>
            <pc:docMk/>
            <pc:sldMk cId="1640398744" sldId="256"/>
            <ac:spMk id="3" creationId="{86FF9C04-557D-42DB-A35F-59E9CABFE66D}"/>
          </ac:spMkLst>
        </pc:spChg>
        <pc:spChg chg="add del">
          <ac:chgData name="Roman Zhigalov" userId="1f97e9fdf7779aa5" providerId="LiveId" clId="{BB5E9733-9534-47AB-92CA-557DA112749B}" dt="2021-09-18T09:53:50.570" v="4" actId="26606"/>
          <ac:spMkLst>
            <pc:docMk/>
            <pc:sldMk cId="1640398744" sldId="256"/>
            <ac:spMk id="9" creationId="{E20BB609-EF92-42DB-836C-0699A590B5CF}"/>
          </ac:spMkLst>
        </pc:spChg>
        <pc:spChg chg="add del">
          <ac:chgData name="Roman Zhigalov" userId="1f97e9fdf7779aa5" providerId="LiveId" clId="{BB5E9733-9534-47AB-92CA-557DA112749B}" dt="2021-09-18T09:53:50.570" v="4" actId="26606"/>
          <ac:spMkLst>
            <pc:docMk/>
            <pc:sldMk cId="1640398744" sldId="256"/>
            <ac:spMk id="11" creationId="{40FA88D0-E295-4CF3-934C-6423EACEB025}"/>
          </ac:spMkLst>
        </pc:spChg>
        <pc:picChg chg="add del">
          <ac:chgData name="Roman Zhigalov" userId="1f97e9fdf7779aa5" providerId="LiveId" clId="{BB5E9733-9534-47AB-92CA-557DA112749B}" dt="2021-09-18T09:53:50.570" v="4" actId="26606"/>
          <ac:picMkLst>
            <pc:docMk/>
            <pc:sldMk cId="1640398744" sldId="256"/>
            <ac:picMk id="4" creationId="{5BA71E03-376A-4F4C-98AB-BE0CC36BA3FB}"/>
          </ac:picMkLst>
        </pc:picChg>
        <pc:cxnChg chg="add del">
          <ac:chgData name="Roman Zhigalov" userId="1f97e9fdf7779aa5" providerId="LiveId" clId="{BB5E9733-9534-47AB-92CA-557DA112749B}" dt="2021-09-18T09:53:50.570" v="4" actId="26606"/>
          <ac:cxnSpMkLst>
            <pc:docMk/>
            <pc:sldMk cId="1640398744" sldId="256"/>
            <ac:cxnSpMk id="13" creationId="{8F4E56A8-93D5-4BE3-AE61-84677331AD07}"/>
          </ac:cxnSpMkLst>
        </pc:cxnChg>
        <pc:cxnChg chg="add del">
          <ac:chgData name="Roman Zhigalov" userId="1f97e9fdf7779aa5" providerId="LiveId" clId="{BB5E9733-9534-47AB-92CA-557DA112749B}" dt="2021-09-18T09:53:50.570" v="4" actId="26606"/>
          <ac:cxnSpMkLst>
            <pc:docMk/>
            <pc:sldMk cId="1640398744" sldId="256"/>
            <ac:cxnSpMk id="15" creationId="{BD492A0C-1773-477B-83B5-C707CB057709}"/>
          </ac:cxnSpMkLst>
        </pc:cxnChg>
      </pc:sldChg>
      <pc:sldChg chg="addSp delSp modSp new mod setBg chgLayout">
        <pc:chgData name="Roman Zhigalov" userId="1f97e9fdf7779aa5" providerId="LiveId" clId="{BB5E9733-9534-47AB-92CA-557DA112749B}" dt="2021-09-18T09:56:38.738" v="535" actId="26606"/>
        <pc:sldMkLst>
          <pc:docMk/>
          <pc:sldMk cId="2770680578" sldId="257"/>
        </pc:sldMkLst>
        <pc:spChg chg="mod ord">
          <ac:chgData name="Roman Zhigalov" userId="1f97e9fdf7779aa5" providerId="LiveId" clId="{BB5E9733-9534-47AB-92CA-557DA112749B}" dt="2021-09-18T09:56:38.738" v="535" actId="26606"/>
          <ac:spMkLst>
            <pc:docMk/>
            <pc:sldMk cId="2770680578" sldId="257"/>
            <ac:spMk id="2" creationId="{A9A6B801-B3B1-487A-8FEF-CE386A4D1CC1}"/>
          </ac:spMkLst>
        </pc:spChg>
        <pc:spChg chg="mod ord">
          <ac:chgData name="Roman Zhigalov" userId="1f97e9fdf7779aa5" providerId="LiveId" clId="{BB5E9733-9534-47AB-92CA-557DA112749B}" dt="2021-09-18T09:56:38.738" v="535" actId="26606"/>
          <ac:spMkLst>
            <pc:docMk/>
            <pc:sldMk cId="2770680578" sldId="257"/>
            <ac:spMk id="3" creationId="{3F647228-8DD9-480F-A0A6-32308C37B564}"/>
          </ac:spMkLst>
        </pc:spChg>
        <pc:spChg chg="add del">
          <ac:chgData name="Roman Zhigalov" userId="1f97e9fdf7779aa5" providerId="LiveId" clId="{BB5E9733-9534-47AB-92CA-557DA112749B}" dt="2021-09-18T09:56:38.722" v="534" actId="26606"/>
          <ac:spMkLst>
            <pc:docMk/>
            <pc:sldMk cId="2770680578" sldId="257"/>
            <ac:spMk id="8" creationId="{907EF6B7-1338-4443-8C46-6A318D952DFD}"/>
          </ac:spMkLst>
        </pc:spChg>
        <pc:spChg chg="add del">
          <ac:chgData name="Roman Zhigalov" userId="1f97e9fdf7779aa5" providerId="LiveId" clId="{BB5E9733-9534-47AB-92CA-557DA112749B}" dt="2021-09-18T09:56:38.722" v="534" actId="26606"/>
          <ac:spMkLst>
            <pc:docMk/>
            <pc:sldMk cId="2770680578" sldId="257"/>
            <ac:spMk id="10" creationId="{DAAE4CDD-124C-4DCF-9584-B6033B545DD5}"/>
          </ac:spMkLst>
        </pc:spChg>
        <pc:spChg chg="add del">
          <ac:chgData name="Roman Zhigalov" userId="1f97e9fdf7779aa5" providerId="LiveId" clId="{BB5E9733-9534-47AB-92CA-557DA112749B}" dt="2021-09-18T09:56:38.722" v="534" actId="26606"/>
          <ac:spMkLst>
            <pc:docMk/>
            <pc:sldMk cId="2770680578" sldId="257"/>
            <ac:spMk id="12" creationId="{081E4A58-353D-44AE-B2FC-2A74E2E400F7}"/>
          </ac:spMkLst>
        </pc:spChg>
        <pc:spChg chg="add">
          <ac:chgData name="Roman Zhigalov" userId="1f97e9fdf7779aa5" providerId="LiveId" clId="{BB5E9733-9534-47AB-92CA-557DA112749B}" dt="2021-09-18T09:56:38.738" v="535" actId="26606"/>
          <ac:spMkLst>
            <pc:docMk/>
            <pc:sldMk cId="2770680578" sldId="257"/>
            <ac:spMk id="14" creationId="{B6CDA21F-E7AF-4C75-8395-33F58D5B0E45}"/>
          </ac:spMkLst>
        </pc:spChg>
        <pc:spChg chg="add">
          <ac:chgData name="Roman Zhigalov" userId="1f97e9fdf7779aa5" providerId="LiveId" clId="{BB5E9733-9534-47AB-92CA-557DA112749B}" dt="2021-09-18T09:56:38.738" v="535" actId="26606"/>
          <ac:spMkLst>
            <pc:docMk/>
            <pc:sldMk cId="2770680578" sldId="257"/>
            <ac:spMk id="15" creationId="{D5B0017B-2ECA-49AF-B397-DC140825DF8D}"/>
          </ac:spMkLst>
        </pc:spChg>
        <pc:grpChg chg="add">
          <ac:chgData name="Roman Zhigalov" userId="1f97e9fdf7779aa5" providerId="LiveId" clId="{BB5E9733-9534-47AB-92CA-557DA112749B}" dt="2021-09-18T09:56:38.738" v="535" actId="26606"/>
          <ac:grpSpMkLst>
            <pc:docMk/>
            <pc:sldMk cId="2770680578" sldId="257"/>
            <ac:grpSpMk id="16" creationId="{AE1C45F0-260A-458C-96ED-C1F6D2151219}"/>
          </ac:grpSpMkLst>
        </pc:grpChg>
        <pc:cxnChg chg="add">
          <ac:chgData name="Roman Zhigalov" userId="1f97e9fdf7779aa5" providerId="LiveId" clId="{BB5E9733-9534-47AB-92CA-557DA112749B}" dt="2021-09-18T09:56:38.738" v="535" actId="26606"/>
          <ac:cxnSpMkLst>
            <pc:docMk/>
            <pc:sldMk cId="2770680578" sldId="257"/>
            <ac:cxnSpMk id="17" creationId="{6CF1BAF6-AD41-4082-B212-8A1F9A2E8779}"/>
          </ac:cxnSpMkLst>
        </pc:cxnChg>
      </pc:sldChg>
      <pc:sldChg chg="addSp modSp new mod setBg">
        <pc:chgData name="Roman Zhigalov" userId="1f97e9fdf7779aa5" providerId="LiveId" clId="{BB5E9733-9534-47AB-92CA-557DA112749B}" dt="2021-09-18T10:06:04.558" v="1397" actId="20577"/>
        <pc:sldMkLst>
          <pc:docMk/>
          <pc:sldMk cId="402518926" sldId="258"/>
        </pc:sldMkLst>
        <pc:spChg chg="mod">
          <ac:chgData name="Roman Zhigalov" userId="1f97e9fdf7779aa5" providerId="LiveId" clId="{BB5E9733-9534-47AB-92CA-557DA112749B}" dt="2021-09-18T09:58:09.845" v="707" actId="26606"/>
          <ac:spMkLst>
            <pc:docMk/>
            <pc:sldMk cId="402518926" sldId="258"/>
            <ac:spMk id="2" creationId="{4C2D5E21-B42F-4828-BDC1-226569BBA063}"/>
          </ac:spMkLst>
        </pc:spChg>
        <pc:spChg chg="mod">
          <ac:chgData name="Roman Zhigalov" userId="1f97e9fdf7779aa5" providerId="LiveId" clId="{BB5E9733-9534-47AB-92CA-557DA112749B}" dt="2021-09-18T10:06:04.558" v="1397" actId="20577"/>
          <ac:spMkLst>
            <pc:docMk/>
            <pc:sldMk cId="402518926" sldId="258"/>
            <ac:spMk id="3" creationId="{EF0C28B8-5EF7-4B69-9CCF-519985FF1109}"/>
          </ac:spMkLst>
        </pc:spChg>
        <pc:spChg chg="add">
          <ac:chgData name="Roman Zhigalov" userId="1f97e9fdf7779aa5" providerId="LiveId" clId="{BB5E9733-9534-47AB-92CA-557DA112749B}" dt="2021-09-18T09:58:09.845" v="707" actId="26606"/>
          <ac:spMkLst>
            <pc:docMk/>
            <pc:sldMk cId="402518926" sldId="258"/>
            <ac:spMk id="8" creationId="{B6CDA21F-E7AF-4C75-8395-33F58D5B0E45}"/>
          </ac:spMkLst>
        </pc:spChg>
        <pc:spChg chg="add">
          <ac:chgData name="Roman Zhigalov" userId="1f97e9fdf7779aa5" providerId="LiveId" clId="{BB5E9733-9534-47AB-92CA-557DA112749B}" dt="2021-09-18T09:58:09.845" v="707" actId="26606"/>
          <ac:spMkLst>
            <pc:docMk/>
            <pc:sldMk cId="402518926" sldId="258"/>
            <ac:spMk id="15" creationId="{D5B0017B-2ECA-49AF-B397-DC140825DF8D}"/>
          </ac:spMkLst>
        </pc:spChg>
        <pc:grpChg chg="add">
          <ac:chgData name="Roman Zhigalov" userId="1f97e9fdf7779aa5" providerId="LiveId" clId="{BB5E9733-9534-47AB-92CA-557DA112749B}" dt="2021-09-18T09:58:09.845" v="707" actId="26606"/>
          <ac:grpSpMkLst>
            <pc:docMk/>
            <pc:sldMk cId="402518926" sldId="258"/>
            <ac:grpSpMk id="10" creationId="{AE1C45F0-260A-458C-96ED-C1F6D2151219}"/>
          </ac:grpSpMkLst>
        </pc:grpChg>
        <pc:cxnChg chg="add">
          <ac:chgData name="Roman Zhigalov" userId="1f97e9fdf7779aa5" providerId="LiveId" clId="{BB5E9733-9534-47AB-92CA-557DA112749B}" dt="2021-09-18T09:58:09.845" v="707" actId="26606"/>
          <ac:cxnSpMkLst>
            <pc:docMk/>
            <pc:sldMk cId="402518926" sldId="258"/>
            <ac:cxnSpMk id="17" creationId="{6CF1BAF6-AD41-4082-B212-8A1F9A2E8779}"/>
          </ac:cxnSpMkLst>
        </pc:cxnChg>
      </pc:sldChg>
      <pc:sldChg chg="addSp delSp modSp new mod setBg modClrScheme chgLayout">
        <pc:chgData name="Roman Zhigalov" userId="1f97e9fdf7779aa5" providerId="LiveId" clId="{BB5E9733-9534-47AB-92CA-557DA112749B}" dt="2021-09-18T09:58:43.664" v="717" actId="26606"/>
        <pc:sldMkLst>
          <pc:docMk/>
          <pc:sldMk cId="3076359243" sldId="259"/>
        </pc:sldMkLst>
        <pc:spChg chg="mod ord">
          <ac:chgData name="Roman Zhigalov" userId="1f97e9fdf7779aa5" providerId="LiveId" clId="{BB5E9733-9534-47AB-92CA-557DA112749B}" dt="2021-09-18T09:58:43.664" v="717" actId="26606"/>
          <ac:spMkLst>
            <pc:docMk/>
            <pc:sldMk cId="3076359243" sldId="259"/>
            <ac:spMk id="2" creationId="{322B74C5-53E4-4F92-A6D0-60AFD44C6D40}"/>
          </ac:spMkLst>
        </pc:spChg>
        <pc:spChg chg="del mod ord">
          <ac:chgData name="Roman Zhigalov" userId="1f97e9fdf7779aa5" providerId="LiveId" clId="{BB5E9733-9534-47AB-92CA-557DA112749B}" dt="2021-09-18T09:58:35.642" v="713" actId="700"/>
          <ac:spMkLst>
            <pc:docMk/>
            <pc:sldMk cId="3076359243" sldId="259"/>
            <ac:spMk id="3" creationId="{AFB5B9BB-1CBE-421A-9ACE-F5925D52F37F}"/>
          </ac:spMkLst>
        </pc:spChg>
        <pc:spChg chg="add del mod ord">
          <ac:chgData name="Roman Zhigalov" userId="1f97e9fdf7779aa5" providerId="LiveId" clId="{BB5E9733-9534-47AB-92CA-557DA112749B}" dt="2021-09-18T09:58:37.818" v="715" actId="700"/>
          <ac:spMkLst>
            <pc:docMk/>
            <pc:sldMk cId="3076359243" sldId="259"/>
            <ac:spMk id="4" creationId="{B5E702B9-F465-433C-91EB-79A74774517B}"/>
          </ac:spMkLst>
        </pc:spChg>
        <pc:spChg chg="add mod ord">
          <ac:chgData name="Roman Zhigalov" userId="1f97e9fdf7779aa5" providerId="LiveId" clId="{BB5E9733-9534-47AB-92CA-557DA112749B}" dt="2021-09-18T09:58:43.664" v="717" actId="26606"/>
          <ac:spMkLst>
            <pc:docMk/>
            <pc:sldMk cId="3076359243" sldId="259"/>
            <ac:spMk id="5" creationId="{EA1F6923-77D7-48BA-8944-5042756DB5A8}"/>
          </ac:spMkLst>
        </pc:spChg>
        <pc:spChg chg="add">
          <ac:chgData name="Roman Zhigalov" userId="1f97e9fdf7779aa5" providerId="LiveId" clId="{BB5E9733-9534-47AB-92CA-557DA112749B}" dt="2021-09-18T09:58:43.664" v="717" actId="26606"/>
          <ac:spMkLst>
            <pc:docMk/>
            <pc:sldMk cId="3076359243" sldId="259"/>
            <ac:spMk id="10" creationId="{4522B21E-B2B9-4C72-9A71-C87EFD137480}"/>
          </ac:spMkLst>
        </pc:spChg>
        <pc:spChg chg="add">
          <ac:chgData name="Roman Zhigalov" userId="1f97e9fdf7779aa5" providerId="LiveId" clId="{BB5E9733-9534-47AB-92CA-557DA112749B}" dt="2021-09-18T09:58:43.664" v="717" actId="26606"/>
          <ac:spMkLst>
            <pc:docMk/>
            <pc:sldMk cId="3076359243" sldId="259"/>
            <ac:spMk id="12" creationId="{5EB7D2A2-F448-44D4-938C-DC84CBCB3B1E}"/>
          </ac:spMkLst>
        </pc:spChg>
        <pc:spChg chg="add">
          <ac:chgData name="Roman Zhigalov" userId="1f97e9fdf7779aa5" providerId="LiveId" clId="{BB5E9733-9534-47AB-92CA-557DA112749B}" dt="2021-09-18T09:58:43.664" v="717" actId="26606"/>
          <ac:spMkLst>
            <pc:docMk/>
            <pc:sldMk cId="3076359243" sldId="259"/>
            <ac:spMk id="14" creationId="{871AEA07-1E14-44B4-8E55-64EF049CD66F}"/>
          </ac:spMkLst>
        </pc:spChg>
        <pc:cxnChg chg="add">
          <ac:chgData name="Roman Zhigalov" userId="1f97e9fdf7779aa5" providerId="LiveId" clId="{BB5E9733-9534-47AB-92CA-557DA112749B}" dt="2021-09-18T09:58:43.664" v="717" actId="26606"/>
          <ac:cxnSpMkLst>
            <pc:docMk/>
            <pc:sldMk cId="3076359243" sldId="259"/>
            <ac:cxnSpMk id="16" creationId="{F7C8EA93-3210-4C62-99E9-153C275E3A87}"/>
          </ac:cxnSpMkLst>
        </pc:cxnChg>
      </pc:sldChg>
      <pc:sldChg chg="addSp delSp modSp new mod setBg addAnim delAnim">
        <pc:chgData name="Roman Zhigalov" userId="1f97e9fdf7779aa5" providerId="LiveId" clId="{BB5E9733-9534-47AB-92CA-557DA112749B}" dt="2021-09-18T09:59:58.937" v="831" actId="26606"/>
        <pc:sldMkLst>
          <pc:docMk/>
          <pc:sldMk cId="2689812134" sldId="260"/>
        </pc:sldMkLst>
        <pc:spChg chg="mod">
          <ac:chgData name="Roman Zhigalov" userId="1f97e9fdf7779aa5" providerId="LiveId" clId="{BB5E9733-9534-47AB-92CA-557DA112749B}" dt="2021-09-18T09:59:58.937" v="831" actId="26606"/>
          <ac:spMkLst>
            <pc:docMk/>
            <pc:sldMk cId="2689812134" sldId="260"/>
            <ac:spMk id="2" creationId="{18D44100-F6ED-4EBD-A5F4-2CCCE002EF0B}"/>
          </ac:spMkLst>
        </pc:spChg>
        <pc:spChg chg="del">
          <ac:chgData name="Roman Zhigalov" userId="1f97e9fdf7779aa5" providerId="LiveId" clId="{BB5E9733-9534-47AB-92CA-557DA112749B}" dt="2021-09-18T09:59:27.967" v="719"/>
          <ac:spMkLst>
            <pc:docMk/>
            <pc:sldMk cId="2689812134" sldId="260"/>
            <ac:spMk id="3" creationId="{808BDCED-BDCF-43B0-9384-7955FF53E7DD}"/>
          </ac:spMkLst>
        </pc:spChg>
        <pc:spChg chg="mod">
          <ac:chgData name="Roman Zhigalov" userId="1f97e9fdf7779aa5" providerId="LiveId" clId="{BB5E9733-9534-47AB-92CA-557DA112749B}" dt="2021-09-18T09:59:58.937" v="831" actId="26606"/>
          <ac:spMkLst>
            <pc:docMk/>
            <pc:sldMk cId="2689812134" sldId="260"/>
            <ac:spMk id="4" creationId="{43010EFA-D130-4EEB-B243-9995A7A166AC}"/>
          </ac:spMkLst>
        </pc:spChg>
        <pc:spChg chg="add del">
          <ac:chgData name="Roman Zhigalov" userId="1f97e9fdf7779aa5" providerId="LiveId" clId="{BB5E9733-9534-47AB-92CA-557DA112749B}" dt="2021-09-18T09:59:58.915" v="830" actId="26606"/>
          <ac:spMkLst>
            <pc:docMk/>
            <pc:sldMk cId="2689812134" sldId="260"/>
            <ac:spMk id="71" creationId="{347D6575-0B06-40B2-9D0F-298202F6BCAC}"/>
          </ac:spMkLst>
        </pc:spChg>
        <pc:spChg chg="add del">
          <ac:chgData name="Roman Zhigalov" userId="1f97e9fdf7779aa5" providerId="LiveId" clId="{BB5E9733-9534-47AB-92CA-557DA112749B}" dt="2021-09-18T09:59:58.915" v="830" actId="26606"/>
          <ac:spMkLst>
            <pc:docMk/>
            <pc:sldMk cId="2689812134" sldId="260"/>
            <ac:spMk id="73" creationId="{E2B33195-5BCA-4BB7-A82D-6739522687DD}"/>
          </ac:spMkLst>
        </pc:spChg>
        <pc:spChg chg="add del">
          <ac:chgData name="Roman Zhigalov" userId="1f97e9fdf7779aa5" providerId="LiveId" clId="{BB5E9733-9534-47AB-92CA-557DA112749B}" dt="2021-09-18T09:59:58.915" v="830" actId="26606"/>
          <ac:spMkLst>
            <pc:docMk/>
            <pc:sldMk cId="2689812134" sldId="260"/>
            <ac:spMk id="75" creationId="{CF8AD9F3-9AF6-494F-83A3-2F677563935C}"/>
          </ac:spMkLst>
        </pc:spChg>
        <pc:spChg chg="add del">
          <ac:chgData name="Roman Zhigalov" userId="1f97e9fdf7779aa5" providerId="LiveId" clId="{BB5E9733-9534-47AB-92CA-557DA112749B}" dt="2021-09-18T09:59:58.915" v="830" actId="26606"/>
          <ac:spMkLst>
            <pc:docMk/>
            <pc:sldMk cId="2689812134" sldId="260"/>
            <ac:spMk id="77" creationId="{0DA5DB8B-7E5C-4ABC-8069-A9A8806F3976}"/>
          </ac:spMkLst>
        </pc:spChg>
        <pc:spChg chg="add">
          <ac:chgData name="Roman Zhigalov" userId="1f97e9fdf7779aa5" providerId="LiveId" clId="{BB5E9733-9534-47AB-92CA-557DA112749B}" dt="2021-09-18T09:59:58.937" v="831" actId="26606"/>
          <ac:spMkLst>
            <pc:docMk/>
            <pc:sldMk cId="2689812134" sldId="260"/>
            <ac:spMk id="78" creationId="{19C9EAEA-39D0-4B0E-A0EB-51E7B26740B1}"/>
          </ac:spMkLst>
        </pc:spChg>
        <pc:spChg chg="add">
          <ac:chgData name="Roman Zhigalov" userId="1f97e9fdf7779aa5" providerId="LiveId" clId="{BB5E9733-9534-47AB-92CA-557DA112749B}" dt="2021-09-18T09:59:58.937" v="831" actId="26606"/>
          <ac:spMkLst>
            <pc:docMk/>
            <pc:sldMk cId="2689812134" sldId="260"/>
            <ac:spMk id="80" creationId="{3873B707-463F-40B0-8227-E8CC6C67EB25}"/>
          </ac:spMkLst>
        </pc:spChg>
        <pc:spChg chg="add">
          <ac:chgData name="Roman Zhigalov" userId="1f97e9fdf7779aa5" providerId="LiveId" clId="{BB5E9733-9534-47AB-92CA-557DA112749B}" dt="2021-09-18T09:59:58.937" v="831" actId="26606"/>
          <ac:spMkLst>
            <pc:docMk/>
            <pc:sldMk cId="2689812134" sldId="260"/>
            <ac:spMk id="1028" creationId="{50CEED20-A22C-4FC3-BC0E-F4FE53FDEB97}"/>
          </ac:spMkLst>
        </pc:spChg>
        <pc:grpChg chg="add">
          <ac:chgData name="Roman Zhigalov" userId="1f97e9fdf7779aa5" providerId="LiveId" clId="{BB5E9733-9534-47AB-92CA-557DA112749B}" dt="2021-09-18T09:59:58.937" v="831" actId="26606"/>
          <ac:grpSpMkLst>
            <pc:docMk/>
            <pc:sldMk cId="2689812134" sldId="260"/>
            <ac:grpSpMk id="1029" creationId="{032D8612-31EB-44CF-A1D0-14FD4C705424}"/>
          </ac:grpSpMkLst>
        </pc:grpChg>
        <pc:picChg chg="add mod">
          <ac:chgData name="Roman Zhigalov" userId="1f97e9fdf7779aa5" providerId="LiveId" clId="{BB5E9733-9534-47AB-92CA-557DA112749B}" dt="2021-09-18T09:59:58.937" v="831" actId="26606"/>
          <ac:picMkLst>
            <pc:docMk/>
            <pc:sldMk cId="2689812134" sldId="260"/>
            <ac:picMk id="1026" creationId="{1CC86286-5D8E-40CF-97FD-E47DB526F51F}"/>
          </ac:picMkLst>
        </pc:picChg>
      </pc:sldChg>
      <pc:sldChg chg="addSp delSp modSp new mod setBg">
        <pc:chgData name="Roman Zhigalov" userId="1f97e9fdf7779aa5" providerId="LiveId" clId="{BB5E9733-9534-47AB-92CA-557DA112749B}" dt="2021-09-18T10:02:51.708" v="1274" actId="26606"/>
        <pc:sldMkLst>
          <pc:docMk/>
          <pc:sldMk cId="3435213542" sldId="261"/>
        </pc:sldMkLst>
        <pc:spChg chg="mod">
          <ac:chgData name="Roman Zhigalov" userId="1f97e9fdf7779aa5" providerId="LiveId" clId="{BB5E9733-9534-47AB-92CA-557DA112749B}" dt="2021-09-18T10:02:51.708" v="1274" actId="26606"/>
          <ac:spMkLst>
            <pc:docMk/>
            <pc:sldMk cId="3435213542" sldId="261"/>
            <ac:spMk id="2" creationId="{43C77B0C-8FA8-4CBA-9104-A2FDB014DF40}"/>
          </ac:spMkLst>
        </pc:spChg>
        <pc:spChg chg="mod">
          <ac:chgData name="Roman Zhigalov" userId="1f97e9fdf7779aa5" providerId="LiveId" clId="{BB5E9733-9534-47AB-92CA-557DA112749B}" dt="2021-09-18T10:02:51.708" v="1274" actId="26606"/>
          <ac:spMkLst>
            <pc:docMk/>
            <pc:sldMk cId="3435213542" sldId="261"/>
            <ac:spMk id="3" creationId="{C5B43D04-0DF7-49AB-A070-51E5434684C8}"/>
          </ac:spMkLst>
        </pc:spChg>
        <pc:spChg chg="add del">
          <ac:chgData name="Roman Zhigalov" userId="1f97e9fdf7779aa5" providerId="LiveId" clId="{BB5E9733-9534-47AB-92CA-557DA112749B}" dt="2021-09-18T10:02:51.694" v="1273" actId="26606"/>
          <ac:spMkLst>
            <pc:docMk/>
            <pc:sldMk cId="3435213542" sldId="261"/>
            <ac:spMk id="8" creationId="{907EF6B7-1338-4443-8C46-6A318D952DFD}"/>
          </ac:spMkLst>
        </pc:spChg>
        <pc:spChg chg="add del">
          <ac:chgData name="Roman Zhigalov" userId="1f97e9fdf7779aa5" providerId="LiveId" clId="{BB5E9733-9534-47AB-92CA-557DA112749B}" dt="2021-09-18T10:02:51.694" v="1273" actId="26606"/>
          <ac:spMkLst>
            <pc:docMk/>
            <pc:sldMk cId="3435213542" sldId="261"/>
            <ac:spMk id="10" creationId="{DAAE4CDD-124C-4DCF-9584-B6033B545DD5}"/>
          </ac:spMkLst>
        </pc:spChg>
        <pc:spChg chg="add del">
          <ac:chgData name="Roman Zhigalov" userId="1f97e9fdf7779aa5" providerId="LiveId" clId="{BB5E9733-9534-47AB-92CA-557DA112749B}" dt="2021-09-18T10:02:51.694" v="1273" actId="26606"/>
          <ac:spMkLst>
            <pc:docMk/>
            <pc:sldMk cId="3435213542" sldId="261"/>
            <ac:spMk id="12" creationId="{081E4A58-353D-44AE-B2FC-2A74E2E400F7}"/>
          </ac:spMkLst>
        </pc:spChg>
        <pc:spChg chg="add">
          <ac:chgData name="Roman Zhigalov" userId="1f97e9fdf7779aa5" providerId="LiveId" clId="{BB5E9733-9534-47AB-92CA-557DA112749B}" dt="2021-09-18T10:02:51.708" v="1274" actId="26606"/>
          <ac:spMkLst>
            <pc:docMk/>
            <pc:sldMk cId="3435213542" sldId="261"/>
            <ac:spMk id="14" creationId="{E659831F-0D9A-4C63-9EBB-8435B85A440F}"/>
          </ac:spMkLst>
        </pc:spChg>
        <pc:spChg chg="add">
          <ac:chgData name="Roman Zhigalov" userId="1f97e9fdf7779aa5" providerId="LiveId" clId="{BB5E9733-9534-47AB-92CA-557DA112749B}" dt="2021-09-18T10:02:51.708" v="1274" actId="26606"/>
          <ac:spMkLst>
            <pc:docMk/>
            <pc:sldMk cId="3435213542" sldId="261"/>
            <ac:spMk id="15" creationId="{DBF61EA3-B236-439E-9C0B-340980D56BEE}"/>
          </ac:spMkLst>
        </pc:spChg>
        <pc:grpChg chg="add">
          <ac:chgData name="Roman Zhigalov" userId="1f97e9fdf7779aa5" providerId="LiveId" clId="{BB5E9733-9534-47AB-92CA-557DA112749B}" dt="2021-09-18T10:02:51.708" v="1274" actId="26606"/>
          <ac:grpSpMkLst>
            <pc:docMk/>
            <pc:sldMk cId="3435213542" sldId="261"/>
            <ac:grpSpMk id="16" creationId="{28FAF094-D087-493F-8DF9-A486C2D6BBAA}"/>
          </ac:grpSpMkLst>
        </pc:grpChg>
      </pc:sldChg>
      <pc:sldChg chg="addSp delSp modSp new mod setBg">
        <pc:chgData name="Roman Zhigalov" userId="1f97e9fdf7779aa5" providerId="LiveId" clId="{BB5E9733-9534-47AB-92CA-557DA112749B}" dt="2021-09-18T10:03:41.545" v="1372" actId="26606"/>
        <pc:sldMkLst>
          <pc:docMk/>
          <pc:sldMk cId="145298231" sldId="262"/>
        </pc:sldMkLst>
        <pc:spChg chg="mod">
          <ac:chgData name="Roman Zhigalov" userId="1f97e9fdf7779aa5" providerId="LiveId" clId="{BB5E9733-9534-47AB-92CA-557DA112749B}" dt="2021-09-18T10:03:41.545" v="1372" actId="26606"/>
          <ac:spMkLst>
            <pc:docMk/>
            <pc:sldMk cId="145298231" sldId="262"/>
            <ac:spMk id="2" creationId="{34FEE5AD-A7F1-4FB1-B880-CFA594112E2D}"/>
          </ac:spMkLst>
        </pc:spChg>
        <pc:spChg chg="del">
          <ac:chgData name="Roman Zhigalov" userId="1f97e9fdf7779aa5" providerId="LiveId" clId="{BB5E9733-9534-47AB-92CA-557DA112749B}" dt="2021-09-18T10:03:22.067" v="1276"/>
          <ac:spMkLst>
            <pc:docMk/>
            <pc:sldMk cId="145298231" sldId="262"/>
            <ac:spMk id="3" creationId="{19DE3743-6611-46A7-90C3-A3FEB2B09DF6}"/>
          </ac:spMkLst>
        </pc:spChg>
        <pc:spChg chg="mod">
          <ac:chgData name="Roman Zhigalov" userId="1f97e9fdf7779aa5" providerId="LiveId" clId="{BB5E9733-9534-47AB-92CA-557DA112749B}" dt="2021-09-18T10:03:41.545" v="1372" actId="26606"/>
          <ac:spMkLst>
            <pc:docMk/>
            <pc:sldMk cId="145298231" sldId="262"/>
            <ac:spMk id="4" creationId="{811F489D-566B-48EA-AEAD-60AA21E66775}"/>
          </ac:spMkLst>
        </pc:spChg>
        <pc:spChg chg="add">
          <ac:chgData name="Roman Zhigalov" userId="1f97e9fdf7779aa5" providerId="LiveId" clId="{BB5E9733-9534-47AB-92CA-557DA112749B}" dt="2021-09-18T10:03:41.545" v="1372" actId="26606"/>
          <ac:spMkLst>
            <pc:docMk/>
            <pc:sldMk cId="145298231" sldId="262"/>
            <ac:spMk id="71" creationId="{47942995-B07F-4636-9A06-C6A104B260A8}"/>
          </ac:spMkLst>
        </pc:spChg>
        <pc:spChg chg="add">
          <ac:chgData name="Roman Zhigalov" userId="1f97e9fdf7779aa5" providerId="LiveId" clId="{BB5E9733-9534-47AB-92CA-557DA112749B}" dt="2021-09-18T10:03:41.545" v="1372" actId="26606"/>
          <ac:spMkLst>
            <pc:docMk/>
            <pc:sldMk cId="145298231" sldId="262"/>
            <ac:spMk id="78" creationId="{B81933D1-5615-42C7-9C0B-4EB7105CCE2D}"/>
          </ac:spMkLst>
        </pc:spChg>
        <pc:spChg chg="add">
          <ac:chgData name="Roman Zhigalov" userId="1f97e9fdf7779aa5" providerId="LiveId" clId="{BB5E9733-9534-47AB-92CA-557DA112749B}" dt="2021-09-18T10:03:41.545" v="1372" actId="26606"/>
          <ac:spMkLst>
            <pc:docMk/>
            <pc:sldMk cId="145298231" sldId="262"/>
            <ac:spMk id="80" creationId="{19C9EAEA-39D0-4B0E-A0EB-51E7B26740B1}"/>
          </ac:spMkLst>
        </pc:spChg>
        <pc:grpChg chg="add">
          <ac:chgData name="Roman Zhigalov" userId="1f97e9fdf7779aa5" providerId="LiveId" clId="{BB5E9733-9534-47AB-92CA-557DA112749B}" dt="2021-09-18T10:03:41.545" v="1372" actId="26606"/>
          <ac:grpSpMkLst>
            <pc:docMk/>
            <pc:sldMk cId="145298231" sldId="262"/>
            <ac:grpSpMk id="73" creationId="{032D8612-31EB-44CF-A1D0-14FD4C705424}"/>
          </ac:grpSpMkLst>
        </pc:grpChg>
        <pc:picChg chg="add mod">
          <ac:chgData name="Roman Zhigalov" userId="1f97e9fdf7779aa5" providerId="LiveId" clId="{BB5E9733-9534-47AB-92CA-557DA112749B}" dt="2021-09-18T10:03:41.545" v="1372" actId="26606"/>
          <ac:picMkLst>
            <pc:docMk/>
            <pc:sldMk cId="145298231" sldId="262"/>
            <ac:picMk id="2050" creationId="{5D43CA89-B9AA-4B22-B1D7-ACE8B5FF839F}"/>
          </ac:picMkLst>
        </pc:picChg>
      </pc:sldChg>
      <pc:sldChg chg="addSp delSp modSp new mod setBg">
        <pc:chgData name="Roman Zhigalov" userId="1f97e9fdf7779aa5" providerId="LiveId" clId="{BB5E9733-9534-47AB-92CA-557DA112749B}" dt="2021-09-18T10:05:30.396" v="1393" actId="27614"/>
        <pc:sldMkLst>
          <pc:docMk/>
          <pc:sldMk cId="2398082576" sldId="263"/>
        </pc:sldMkLst>
        <pc:spChg chg="mod ord">
          <ac:chgData name="Roman Zhigalov" userId="1f97e9fdf7779aa5" providerId="LiveId" clId="{BB5E9733-9534-47AB-92CA-557DA112749B}" dt="2021-09-18T10:05:28.845" v="1392" actId="26606"/>
          <ac:spMkLst>
            <pc:docMk/>
            <pc:sldMk cId="2398082576" sldId="263"/>
            <ac:spMk id="2" creationId="{7B2BAC1A-C7DB-4D28-808E-5101D716B00D}"/>
          </ac:spMkLst>
        </pc:spChg>
        <pc:spChg chg="del">
          <ac:chgData name="Roman Zhigalov" userId="1f97e9fdf7779aa5" providerId="LiveId" clId="{BB5E9733-9534-47AB-92CA-557DA112749B}" dt="2021-09-18T10:05:19.764" v="1374"/>
          <ac:spMkLst>
            <pc:docMk/>
            <pc:sldMk cId="2398082576" sldId="263"/>
            <ac:spMk id="3" creationId="{9E4F4523-97F3-4F5F-BCFA-7CB4C59C6A31}"/>
          </ac:spMkLst>
        </pc:spChg>
        <pc:spChg chg="add del">
          <ac:chgData name="Roman Zhigalov" userId="1f97e9fdf7779aa5" providerId="LiveId" clId="{BB5E9733-9534-47AB-92CA-557DA112749B}" dt="2021-09-18T10:05:28.822" v="1391" actId="26606"/>
          <ac:spMkLst>
            <pc:docMk/>
            <pc:sldMk cId="2398082576" sldId="263"/>
            <ac:spMk id="71" creationId="{37C89E4B-3C9F-44B9-8B86-D9E3D112D8EC}"/>
          </ac:spMkLst>
        </pc:spChg>
        <pc:spChg chg="add">
          <ac:chgData name="Roman Zhigalov" userId="1f97e9fdf7779aa5" providerId="LiveId" clId="{BB5E9733-9534-47AB-92CA-557DA112749B}" dt="2021-09-18T10:05:28.845" v="1392" actId="26606"/>
          <ac:spMkLst>
            <pc:docMk/>
            <pc:sldMk cId="2398082576" sldId="263"/>
            <ac:spMk id="77" creationId="{909E572F-9CDC-4214-9D42-FF0017649590}"/>
          </ac:spMkLst>
        </pc:spChg>
        <pc:spChg chg="add">
          <ac:chgData name="Roman Zhigalov" userId="1f97e9fdf7779aa5" providerId="LiveId" clId="{BB5E9733-9534-47AB-92CA-557DA112749B}" dt="2021-09-18T10:05:28.845" v="1392" actId="26606"/>
          <ac:spMkLst>
            <pc:docMk/>
            <pc:sldMk cId="2398082576" sldId="263"/>
            <ac:spMk id="3076" creationId="{1825AC39-5F85-4CAA-8A81-A1287086B2B6}"/>
          </ac:spMkLst>
        </pc:spChg>
        <pc:spChg chg="add">
          <ac:chgData name="Roman Zhigalov" userId="1f97e9fdf7779aa5" providerId="LiveId" clId="{BB5E9733-9534-47AB-92CA-557DA112749B}" dt="2021-09-18T10:05:28.845" v="1392" actId="26606"/>
          <ac:spMkLst>
            <pc:docMk/>
            <pc:sldMk cId="2398082576" sldId="263"/>
            <ac:spMk id="3077" creationId="{95DA4D23-37FC-4B90-8188-F0377C5FF44B}"/>
          </ac:spMkLst>
        </pc:spChg>
        <pc:spChg chg="add">
          <ac:chgData name="Roman Zhigalov" userId="1f97e9fdf7779aa5" providerId="LiveId" clId="{BB5E9733-9534-47AB-92CA-557DA112749B}" dt="2021-09-18T10:05:28.845" v="1392" actId="26606"/>
          <ac:spMkLst>
            <pc:docMk/>
            <pc:sldMk cId="2398082576" sldId="263"/>
            <ac:spMk id="3078" creationId="{A7A4B465-FBCC-4CD4-89A1-82992A7B47FF}"/>
          </ac:spMkLst>
        </pc:spChg>
        <pc:picChg chg="add mod">
          <ac:chgData name="Roman Zhigalov" userId="1f97e9fdf7779aa5" providerId="LiveId" clId="{BB5E9733-9534-47AB-92CA-557DA112749B}" dt="2021-09-18T10:05:30.396" v="1393" actId="27614"/>
          <ac:picMkLst>
            <pc:docMk/>
            <pc:sldMk cId="2398082576" sldId="263"/>
            <ac:picMk id="3074" creationId="{C8207A7A-F7FD-4613-A467-0CAACF70D5BF}"/>
          </ac:picMkLst>
        </pc:picChg>
        <pc:cxnChg chg="add del">
          <ac:chgData name="Roman Zhigalov" userId="1f97e9fdf7779aa5" providerId="LiveId" clId="{BB5E9733-9534-47AB-92CA-557DA112749B}" dt="2021-09-18T10:05:28.822" v="1391" actId="26606"/>
          <ac:cxnSpMkLst>
            <pc:docMk/>
            <pc:sldMk cId="2398082576" sldId="263"/>
            <ac:cxnSpMk id="73" creationId="{AA2EAA10-076F-46BD-8F0F-B9A2FB77A85C}"/>
          </ac:cxnSpMkLst>
        </pc:cxnChg>
        <pc:cxnChg chg="add del">
          <ac:chgData name="Roman Zhigalov" userId="1f97e9fdf7779aa5" providerId="LiveId" clId="{BB5E9733-9534-47AB-92CA-557DA112749B}" dt="2021-09-18T10:05:28.822" v="1391" actId="26606"/>
          <ac:cxnSpMkLst>
            <pc:docMk/>
            <pc:sldMk cId="2398082576" sldId="263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BB5E9733-9534-47AB-92CA-557DA112749B}" dt="2021-09-18T10:06:24.496" v="1402" actId="26606"/>
        <pc:sldMkLst>
          <pc:docMk/>
          <pc:sldMk cId="1324796596" sldId="264"/>
        </pc:sldMkLst>
        <pc:spChg chg="mod">
          <ac:chgData name="Roman Zhigalov" userId="1f97e9fdf7779aa5" providerId="LiveId" clId="{BB5E9733-9534-47AB-92CA-557DA112749B}" dt="2021-09-18T10:06:24.496" v="1402" actId="26606"/>
          <ac:spMkLst>
            <pc:docMk/>
            <pc:sldMk cId="1324796596" sldId="264"/>
            <ac:spMk id="2" creationId="{D8F9B9F8-1497-4ADA-949F-E0FDDE07C82A}"/>
          </ac:spMkLst>
        </pc:spChg>
        <pc:spChg chg="mod">
          <ac:chgData name="Roman Zhigalov" userId="1f97e9fdf7779aa5" providerId="LiveId" clId="{BB5E9733-9534-47AB-92CA-557DA112749B}" dt="2021-09-18T10:06:24.496" v="1402" actId="26606"/>
          <ac:spMkLst>
            <pc:docMk/>
            <pc:sldMk cId="1324796596" sldId="264"/>
            <ac:spMk id="3" creationId="{F90D60DD-3077-488F-BBA0-C249465C6CEA}"/>
          </ac:spMkLst>
        </pc:spChg>
        <pc:spChg chg="add">
          <ac:chgData name="Roman Zhigalov" userId="1f97e9fdf7779aa5" providerId="LiveId" clId="{BB5E9733-9534-47AB-92CA-557DA112749B}" dt="2021-09-18T10:06:24.496" v="1402" actId="26606"/>
          <ac:spMkLst>
            <pc:docMk/>
            <pc:sldMk cId="1324796596" sldId="264"/>
            <ac:spMk id="8" creationId="{4522B21E-B2B9-4C72-9A71-C87EFD137480}"/>
          </ac:spMkLst>
        </pc:spChg>
        <pc:spChg chg="add">
          <ac:chgData name="Roman Zhigalov" userId="1f97e9fdf7779aa5" providerId="LiveId" clId="{BB5E9733-9534-47AB-92CA-557DA112749B}" dt="2021-09-18T10:06:24.496" v="1402" actId="26606"/>
          <ac:spMkLst>
            <pc:docMk/>
            <pc:sldMk cId="1324796596" sldId="264"/>
            <ac:spMk id="10" creationId="{5EB7D2A2-F448-44D4-938C-DC84CBCB3B1E}"/>
          </ac:spMkLst>
        </pc:spChg>
        <pc:spChg chg="add">
          <ac:chgData name="Roman Zhigalov" userId="1f97e9fdf7779aa5" providerId="LiveId" clId="{BB5E9733-9534-47AB-92CA-557DA112749B}" dt="2021-09-18T10:06:24.496" v="1402" actId="26606"/>
          <ac:spMkLst>
            <pc:docMk/>
            <pc:sldMk cId="1324796596" sldId="264"/>
            <ac:spMk id="12" creationId="{871AEA07-1E14-44B4-8E55-64EF049CD66F}"/>
          </ac:spMkLst>
        </pc:spChg>
        <pc:cxnChg chg="add">
          <ac:chgData name="Roman Zhigalov" userId="1f97e9fdf7779aa5" providerId="LiveId" clId="{BB5E9733-9534-47AB-92CA-557DA112749B}" dt="2021-09-18T10:06:24.496" v="1402" actId="26606"/>
          <ac:cxnSpMkLst>
            <pc:docMk/>
            <pc:sldMk cId="1324796596" sldId="264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BB5E9733-9534-47AB-92CA-557DA112749B}" dt="2021-09-18T10:07:17.302" v="1476" actId="26606"/>
        <pc:sldMkLst>
          <pc:docMk/>
          <pc:sldMk cId="3573783802" sldId="265"/>
        </pc:sldMkLst>
        <pc:spChg chg="mod">
          <ac:chgData name="Roman Zhigalov" userId="1f97e9fdf7779aa5" providerId="LiveId" clId="{BB5E9733-9534-47AB-92CA-557DA112749B}" dt="2021-09-18T10:07:17.302" v="1476" actId="26606"/>
          <ac:spMkLst>
            <pc:docMk/>
            <pc:sldMk cId="3573783802" sldId="265"/>
            <ac:spMk id="2" creationId="{F5FC5FA3-9DF3-41B2-B115-B42E14F92F80}"/>
          </ac:spMkLst>
        </pc:spChg>
        <pc:spChg chg="del mod">
          <ac:chgData name="Roman Zhigalov" userId="1f97e9fdf7779aa5" providerId="LiveId" clId="{BB5E9733-9534-47AB-92CA-557DA112749B}" dt="2021-09-18T10:07:17.302" v="1476" actId="26606"/>
          <ac:spMkLst>
            <pc:docMk/>
            <pc:sldMk cId="3573783802" sldId="265"/>
            <ac:spMk id="3" creationId="{FDDD4D28-7268-4CA5-B466-2E85026AF138}"/>
          </ac:spMkLst>
        </pc:spChg>
        <pc:spChg chg="add">
          <ac:chgData name="Roman Zhigalov" userId="1f97e9fdf7779aa5" providerId="LiveId" clId="{BB5E9733-9534-47AB-92CA-557DA112749B}" dt="2021-09-18T10:07:17.302" v="1476" actId="26606"/>
          <ac:spMkLst>
            <pc:docMk/>
            <pc:sldMk cId="3573783802" sldId="265"/>
            <ac:spMk id="9" creationId="{56E9B3E6-E277-4D68-BA48-9CB43FFBD6E2}"/>
          </ac:spMkLst>
        </pc:spChg>
        <pc:spChg chg="add">
          <ac:chgData name="Roman Zhigalov" userId="1f97e9fdf7779aa5" providerId="LiveId" clId="{BB5E9733-9534-47AB-92CA-557DA112749B}" dt="2021-09-18T10:07:17.302" v="1476" actId="26606"/>
          <ac:spMkLst>
            <pc:docMk/>
            <pc:sldMk cId="3573783802" sldId="265"/>
            <ac:spMk id="16" creationId="{D5B0017B-2ECA-49AF-B397-DC140825DF8D}"/>
          </ac:spMkLst>
        </pc:spChg>
        <pc:grpChg chg="add">
          <ac:chgData name="Roman Zhigalov" userId="1f97e9fdf7779aa5" providerId="LiveId" clId="{BB5E9733-9534-47AB-92CA-557DA112749B}" dt="2021-09-18T10:07:17.302" v="1476" actId="26606"/>
          <ac:grpSpMkLst>
            <pc:docMk/>
            <pc:sldMk cId="3573783802" sldId="265"/>
            <ac:grpSpMk id="11" creationId="{AE1C45F0-260A-458C-96ED-C1F6D2151219}"/>
          </ac:grpSpMkLst>
        </pc:grpChg>
        <pc:graphicFrameChg chg="add">
          <ac:chgData name="Roman Zhigalov" userId="1f97e9fdf7779aa5" providerId="LiveId" clId="{BB5E9733-9534-47AB-92CA-557DA112749B}" dt="2021-09-18T10:07:17.302" v="1476" actId="26606"/>
          <ac:graphicFrameMkLst>
            <pc:docMk/>
            <pc:sldMk cId="3573783802" sldId="265"/>
            <ac:graphicFrameMk id="5" creationId="{29B4E803-6BC5-4589-B6E4-790BF636C407}"/>
          </ac:graphicFrameMkLst>
        </pc:graphicFrameChg>
        <pc:cxnChg chg="add">
          <ac:chgData name="Roman Zhigalov" userId="1f97e9fdf7779aa5" providerId="LiveId" clId="{BB5E9733-9534-47AB-92CA-557DA112749B}" dt="2021-09-18T10:07:17.302" v="1476" actId="26606"/>
          <ac:cxnSpMkLst>
            <pc:docMk/>
            <pc:sldMk cId="3573783802" sldId="265"/>
            <ac:cxnSpMk id="18" creationId="{6CF1BAF6-AD41-4082-B212-8A1F9A2E8779}"/>
          </ac:cxnSpMkLst>
        </pc:cxnChg>
      </pc:sldChg>
      <pc:sldChg chg="addSp delSp modSp new mod setBg">
        <pc:chgData name="Roman Zhigalov" userId="1f97e9fdf7779aa5" providerId="LiveId" clId="{BB5E9733-9534-47AB-92CA-557DA112749B}" dt="2021-09-18T10:07:54.783" v="1504" actId="26606"/>
        <pc:sldMkLst>
          <pc:docMk/>
          <pc:sldMk cId="1677962282" sldId="266"/>
        </pc:sldMkLst>
        <pc:spChg chg="mod">
          <ac:chgData name="Roman Zhigalov" userId="1f97e9fdf7779aa5" providerId="LiveId" clId="{BB5E9733-9534-47AB-92CA-557DA112749B}" dt="2021-09-18T10:07:54.783" v="1504" actId="26606"/>
          <ac:spMkLst>
            <pc:docMk/>
            <pc:sldMk cId="1677962282" sldId="266"/>
            <ac:spMk id="2" creationId="{ECBD0E25-4064-4D90-9AD9-CDA867A40C74}"/>
          </ac:spMkLst>
        </pc:spChg>
        <pc:spChg chg="del">
          <ac:chgData name="Roman Zhigalov" userId="1f97e9fdf7779aa5" providerId="LiveId" clId="{BB5E9733-9534-47AB-92CA-557DA112749B}" dt="2021-09-18T10:07:44.034" v="1478"/>
          <ac:spMkLst>
            <pc:docMk/>
            <pc:sldMk cId="1677962282" sldId="266"/>
            <ac:spMk id="3" creationId="{939275BD-FACF-4946-A0A0-635BCE840F87}"/>
          </ac:spMkLst>
        </pc:spChg>
        <pc:spChg chg="add del">
          <ac:chgData name="Roman Zhigalov" userId="1f97e9fdf7779aa5" providerId="LiveId" clId="{BB5E9733-9534-47AB-92CA-557DA112749B}" dt="2021-09-18T10:07:54.752" v="1503" actId="26606"/>
          <ac:spMkLst>
            <pc:docMk/>
            <pc:sldMk cId="1677962282" sldId="266"/>
            <ac:spMk id="71" creationId="{6753252F-4873-4F63-801D-CC719279A7D5}"/>
          </ac:spMkLst>
        </pc:spChg>
        <pc:spChg chg="add del">
          <ac:chgData name="Roman Zhigalov" userId="1f97e9fdf7779aa5" providerId="LiveId" clId="{BB5E9733-9534-47AB-92CA-557DA112749B}" dt="2021-09-18T10:07:54.752" v="1503" actId="26606"/>
          <ac:spMkLst>
            <pc:docMk/>
            <pc:sldMk cId="1677962282" sldId="266"/>
            <ac:spMk id="73" creationId="{047C8CCB-F95D-4249-92DD-651249D3535A}"/>
          </ac:spMkLst>
        </pc:spChg>
        <pc:spChg chg="add">
          <ac:chgData name="Roman Zhigalov" userId="1f97e9fdf7779aa5" providerId="LiveId" clId="{BB5E9733-9534-47AB-92CA-557DA112749B}" dt="2021-09-18T10:07:54.783" v="1504" actId="26606"/>
          <ac:spMkLst>
            <pc:docMk/>
            <pc:sldMk cId="1677962282" sldId="266"/>
            <ac:spMk id="75" creationId="{A7A4B465-FBCC-4CD4-89A1-82992A7B47FF}"/>
          </ac:spMkLst>
        </pc:spChg>
        <pc:spChg chg="add">
          <ac:chgData name="Roman Zhigalov" userId="1f97e9fdf7779aa5" providerId="LiveId" clId="{BB5E9733-9534-47AB-92CA-557DA112749B}" dt="2021-09-18T10:07:54.783" v="1504" actId="26606"/>
          <ac:spMkLst>
            <pc:docMk/>
            <pc:sldMk cId="1677962282" sldId="266"/>
            <ac:spMk id="77" creationId="{909E572F-9CDC-4214-9D42-FF0017649590}"/>
          </ac:spMkLst>
        </pc:spChg>
        <pc:spChg chg="add">
          <ac:chgData name="Roman Zhigalov" userId="1f97e9fdf7779aa5" providerId="LiveId" clId="{BB5E9733-9534-47AB-92CA-557DA112749B}" dt="2021-09-18T10:07:54.783" v="1504" actId="26606"/>
          <ac:spMkLst>
            <pc:docMk/>
            <pc:sldMk cId="1677962282" sldId="266"/>
            <ac:spMk id="4100" creationId="{1825AC39-5F85-4CAA-8A81-A1287086B2B6}"/>
          </ac:spMkLst>
        </pc:spChg>
        <pc:spChg chg="add">
          <ac:chgData name="Roman Zhigalov" userId="1f97e9fdf7779aa5" providerId="LiveId" clId="{BB5E9733-9534-47AB-92CA-557DA112749B}" dt="2021-09-18T10:07:54.783" v="1504" actId="26606"/>
          <ac:spMkLst>
            <pc:docMk/>
            <pc:sldMk cId="1677962282" sldId="266"/>
            <ac:spMk id="4101" creationId="{95DA4D23-37FC-4B90-8188-F0377C5FF44B}"/>
          </ac:spMkLst>
        </pc:spChg>
        <pc:picChg chg="add mod">
          <ac:chgData name="Roman Zhigalov" userId="1f97e9fdf7779aa5" providerId="LiveId" clId="{BB5E9733-9534-47AB-92CA-557DA112749B}" dt="2021-09-18T10:07:54.783" v="1504" actId="26606"/>
          <ac:picMkLst>
            <pc:docMk/>
            <pc:sldMk cId="1677962282" sldId="266"/>
            <ac:picMk id="4098" creationId="{BBB35A85-FE6F-4B33-990A-201F7F773C82}"/>
          </ac:picMkLst>
        </pc:picChg>
      </pc:sldChg>
      <pc:sldChg chg="addSp delSp modSp new mod setBg addAnim delAnim">
        <pc:chgData name="Roman Zhigalov" userId="1f97e9fdf7779aa5" providerId="LiveId" clId="{BB5E9733-9534-47AB-92CA-557DA112749B}" dt="2021-09-18T10:08:23.373" v="1541" actId="26606"/>
        <pc:sldMkLst>
          <pc:docMk/>
          <pc:sldMk cId="2647651422" sldId="267"/>
        </pc:sldMkLst>
        <pc:spChg chg="mod">
          <ac:chgData name="Roman Zhigalov" userId="1f97e9fdf7779aa5" providerId="LiveId" clId="{BB5E9733-9534-47AB-92CA-557DA112749B}" dt="2021-09-18T10:08:23.373" v="1541" actId="26606"/>
          <ac:spMkLst>
            <pc:docMk/>
            <pc:sldMk cId="2647651422" sldId="267"/>
            <ac:spMk id="2" creationId="{BFA1DB80-5570-4E5B-BE82-371C5161768A}"/>
          </ac:spMkLst>
        </pc:spChg>
        <pc:spChg chg="mod">
          <ac:chgData name="Roman Zhigalov" userId="1f97e9fdf7779aa5" providerId="LiveId" clId="{BB5E9733-9534-47AB-92CA-557DA112749B}" dt="2021-09-18T10:08:23.373" v="1541" actId="26606"/>
          <ac:spMkLst>
            <pc:docMk/>
            <pc:sldMk cId="2647651422" sldId="267"/>
            <ac:spMk id="3" creationId="{6B5F1C46-F5FA-4D95-AC96-ED1D5BC6A0B2}"/>
          </ac:spMkLst>
        </pc:spChg>
        <pc:spChg chg="add del">
          <ac:chgData name="Roman Zhigalov" userId="1f97e9fdf7779aa5" providerId="LiveId" clId="{BB5E9733-9534-47AB-92CA-557DA112749B}" dt="2021-09-18T10:08:22.824" v="1536" actId="26606"/>
          <ac:spMkLst>
            <pc:docMk/>
            <pc:sldMk cId="2647651422" sldId="267"/>
            <ac:spMk id="10" creationId="{1825AC39-5F85-4CAA-8A81-A1287086B2B6}"/>
          </ac:spMkLst>
        </pc:spChg>
        <pc:spChg chg="add del">
          <ac:chgData name="Roman Zhigalov" userId="1f97e9fdf7779aa5" providerId="LiveId" clId="{BB5E9733-9534-47AB-92CA-557DA112749B}" dt="2021-09-18T10:08:22.824" v="1536" actId="26606"/>
          <ac:spMkLst>
            <pc:docMk/>
            <pc:sldMk cId="2647651422" sldId="267"/>
            <ac:spMk id="12" creationId="{95DA4D23-37FC-4B90-8188-F0377C5FF44B}"/>
          </ac:spMkLst>
        </pc:spChg>
        <pc:spChg chg="add del">
          <ac:chgData name="Roman Zhigalov" userId="1f97e9fdf7779aa5" providerId="LiveId" clId="{BB5E9733-9534-47AB-92CA-557DA112749B}" dt="2021-09-18T10:08:22.824" v="1536" actId="26606"/>
          <ac:spMkLst>
            <pc:docMk/>
            <pc:sldMk cId="2647651422" sldId="267"/>
            <ac:spMk id="14" creationId="{A7A4B465-FBCC-4CD4-89A1-82992A7B47FF}"/>
          </ac:spMkLst>
        </pc:spChg>
        <pc:spChg chg="add del">
          <ac:chgData name="Roman Zhigalov" userId="1f97e9fdf7779aa5" providerId="LiveId" clId="{BB5E9733-9534-47AB-92CA-557DA112749B}" dt="2021-09-18T10:08:22.824" v="1536" actId="26606"/>
          <ac:spMkLst>
            <pc:docMk/>
            <pc:sldMk cId="2647651422" sldId="267"/>
            <ac:spMk id="16" creationId="{909E572F-9CDC-4214-9D42-FF0017649590}"/>
          </ac:spMkLst>
        </pc:spChg>
        <pc:spChg chg="add del">
          <ac:chgData name="Roman Zhigalov" userId="1f97e9fdf7779aa5" providerId="LiveId" clId="{BB5E9733-9534-47AB-92CA-557DA112749B}" dt="2021-09-18T10:08:23.341" v="1540" actId="26606"/>
          <ac:spMkLst>
            <pc:docMk/>
            <pc:sldMk cId="2647651422" sldId="267"/>
            <ac:spMk id="18" creationId="{1825AC39-5F85-4CAA-8A81-A1287086B2B6}"/>
          </ac:spMkLst>
        </pc:spChg>
        <pc:spChg chg="add del">
          <ac:chgData name="Roman Zhigalov" userId="1f97e9fdf7779aa5" providerId="LiveId" clId="{BB5E9733-9534-47AB-92CA-557DA112749B}" dt="2021-09-18T10:08:23.341" v="1540" actId="26606"/>
          <ac:spMkLst>
            <pc:docMk/>
            <pc:sldMk cId="2647651422" sldId="267"/>
            <ac:spMk id="19" creationId="{95DA4D23-37FC-4B90-8188-F0377C5FF44B}"/>
          </ac:spMkLst>
        </pc:spChg>
        <pc:spChg chg="add del">
          <ac:chgData name="Roman Zhigalov" userId="1f97e9fdf7779aa5" providerId="LiveId" clId="{BB5E9733-9534-47AB-92CA-557DA112749B}" dt="2021-09-18T10:08:23.341" v="1540" actId="26606"/>
          <ac:spMkLst>
            <pc:docMk/>
            <pc:sldMk cId="2647651422" sldId="267"/>
            <ac:spMk id="20" creationId="{A7A4B465-FBCC-4CD4-89A1-82992A7B47FF}"/>
          </ac:spMkLst>
        </pc:spChg>
        <pc:spChg chg="add del">
          <ac:chgData name="Roman Zhigalov" userId="1f97e9fdf7779aa5" providerId="LiveId" clId="{BB5E9733-9534-47AB-92CA-557DA112749B}" dt="2021-09-18T10:08:23.341" v="1540" actId="26606"/>
          <ac:spMkLst>
            <pc:docMk/>
            <pc:sldMk cId="2647651422" sldId="267"/>
            <ac:spMk id="21" creationId="{909E572F-9CDC-4214-9D42-FF0017649590}"/>
          </ac:spMkLst>
        </pc:spChg>
        <pc:spChg chg="add">
          <ac:chgData name="Roman Zhigalov" userId="1f97e9fdf7779aa5" providerId="LiveId" clId="{BB5E9733-9534-47AB-92CA-557DA112749B}" dt="2021-09-18T10:08:23.373" v="1541" actId="26606"/>
          <ac:spMkLst>
            <pc:docMk/>
            <pc:sldMk cId="2647651422" sldId="267"/>
            <ac:spMk id="24" creationId="{1825AC39-5F85-4CAA-8A81-A1287086B2B6}"/>
          </ac:spMkLst>
        </pc:spChg>
        <pc:spChg chg="add">
          <ac:chgData name="Roman Zhigalov" userId="1f97e9fdf7779aa5" providerId="LiveId" clId="{BB5E9733-9534-47AB-92CA-557DA112749B}" dt="2021-09-18T10:08:23.373" v="1541" actId="26606"/>
          <ac:spMkLst>
            <pc:docMk/>
            <pc:sldMk cId="2647651422" sldId="267"/>
            <ac:spMk id="25" creationId="{95DA4D23-37FC-4B90-8188-F0377C5FF44B}"/>
          </ac:spMkLst>
        </pc:spChg>
        <pc:spChg chg="add">
          <ac:chgData name="Roman Zhigalov" userId="1f97e9fdf7779aa5" providerId="LiveId" clId="{BB5E9733-9534-47AB-92CA-557DA112749B}" dt="2021-09-18T10:08:23.373" v="1541" actId="26606"/>
          <ac:spMkLst>
            <pc:docMk/>
            <pc:sldMk cId="2647651422" sldId="267"/>
            <ac:spMk id="26" creationId="{A7A4B465-FBCC-4CD4-89A1-82992A7B47FF}"/>
          </ac:spMkLst>
        </pc:spChg>
        <pc:spChg chg="add">
          <ac:chgData name="Roman Zhigalov" userId="1f97e9fdf7779aa5" providerId="LiveId" clId="{BB5E9733-9534-47AB-92CA-557DA112749B}" dt="2021-09-18T10:08:23.373" v="1541" actId="26606"/>
          <ac:spMkLst>
            <pc:docMk/>
            <pc:sldMk cId="2647651422" sldId="267"/>
            <ac:spMk id="27" creationId="{909E572F-9CDC-4214-9D42-FF0017649590}"/>
          </ac:spMkLst>
        </pc:spChg>
        <pc:picChg chg="add del">
          <ac:chgData name="Roman Zhigalov" userId="1f97e9fdf7779aa5" providerId="LiveId" clId="{BB5E9733-9534-47AB-92CA-557DA112749B}" dt="2021-09-18T10:08:22.824" v="1536" actId="26606"/>
          <ac:picMkLst>
            <pc:docMk/>
            <pc:sldMk cId="2647651422" sldId="267"/>
            <ac:picMk id="7" creationId="{083CE9F0-72B8-441C-A402-BF3D0035C3C4}"/>
          </ac:picMkLst>
        </pc:picChg>
        <pc:picChg chg="add del">
          <ac:chgData name="Roman Zhigalov" userId="1f97e9fdf7779aa5" providerId="LiveId" clId="{BB5E9733-9534-47AB-92CA-557DA112749B}" dt="2021-09-18T10:08:23.341" v="1540" actId="26606"/>
          <ac:picMkLst>
            <pc:docMk/>
            <pc:sldMk cId="2647651422" sldId="267"/>
            <ac:picMk id="22" creationId="{C4896360-00D7-49F1-8768-2B1981313BE3}"/>
          </ac:picMkLst>
        </pc:picChg>
        <pc:picChg chg="add">
          <ac:chgData name="Roman Zhigalov" userId="1f97e9fdf7779aa5" providerId="LiveId" clId="{BB5E9733-9534-47AB-92CA-557DA112749B}" dt="2021-09-18T10:08:23.373" v="1541" actId="26606"/>
          <ac:picMkLst>
            <pc:docMk/>
            <pc:sldMk cId="2647651422" sldId="267"/>
            <ac:picMk id="28" creationId="{7F069879-0F15-402D-BDE2-EE7E13BB35B6}"/>
          </ac:picMkLst>
        </pc:picChg>
      </pc:sldChg>
      <pc:sldChg chg="addSp delSp modSp new mod setBg">
        <pc:chgData name="Roman Zhigalov" userId="1f97e9fdf7779aa5" providerId="LiveId" clId="{BB5E9733-9534-47AB-92CA-557DA112749B}" dt="2021-09-18T10:09:53.589" v="1750" actId="26606"/>
        <pc:sldMkLst>
          <pc:docMk/>
          <pc:sldMk cId="2147522429" sldId="268"/>
        </pc:sldMkLst>
        <pc:spChg chg="mod">
          <ac:chgData name="Roman Zhigalov" userId="1f97e9fdf7779aa5" providerId="LiveId" clId="{BB5E9733-9534-47AB-92CA-557DA112749B}" dt="2021-09-18T10:09:53.589" v="1750" actId="26606"/>
          <ac:spMkLst>
            <pc:docMk/>
            <pc:sldMk cId="2147522429" sldId="268"/>
            <ac:spMk id="2" creationId="{AB001054-475A-44AC-A13F-2E69F72E75D9}"/>
          </ac:spMkLst>
        </pc:spChg>
        <pc:spChg chg="del mod">
          <ac:chgData name="Roman Zhigalov" userId="1f97e9fdf7779aa5" providerId="LiveId" clId="{BB5E9733-9534-47AB-92CA-557DA112749B}" dt="2021-09-18T10:09:53.589" v="1750" actId="26606"/>
          <ac:spMkLst>
            <pc:docMk/>
            <pc:sldMk cId="2147522429" sldId="268"/>
            <ac:spMk id="3" creationId="{C9EE0EE7-C581-4C0D-A490-206C9DA7BEAC}"/>
          </ac:spMkLst>
        </pc:spChg>
        <pc:spChg chg="add">
          <ac:chgData name="Roman Zhigalov" userId="1f97e9fdf7779aa5" providerId="LiveId" clId="{BB5E9733-9534-47AB-92CA-557DA112749B}" dt="2021-09-18T10:09:53.589" v="1750" actId="26606"/>
          <ac:spMkLst>
            <pc:docMk/>
            <pc:sldMk cId="2147522429" sldId="268"/>
            <ac:spMk id="9" creationId="{B819A166-7571-4003-A6B8-B62034C3ED30}"/>
          </ac:spMkLst>
        </pc:spChg>
        <pc:graphicFrameChg chg="add">
          <ac:chgData name="Roman Zhigalov" userId="1f97e9fdf7779aa5" providerId="LiveId" clId="{BB5E9733-9534-47AB-92CA-557DA112749B}" dt="2021-09-18T10:09:53.589" v="1750" actId="26606"/>
          <ac:graphicFrameMkLst>
            <pc:docMk/>
            <pc:sldMk cId="2147522429" sldId="268"/>
            <ac:graphicFrameMk id="5" creationId="{9399E2E7-2997-457D-B6C7-B3797BF92E06}"/>
          </ac:graphicFrameMkLst>
        </pc:graphicFrameChg>
      </pc:sldChg>
      <pc:sldChg chg="add">
        <pc:chgData name="Roman Zhigalov" userId="1f97e9fdf7779aa5" providerId="LiveId" clId="{BB5E9733-9534-47AB-92CA-557DA112749B}" dt="2021-09-18T10:10:04.801" v="1751"/>
        <pc:sldMkLst>
          <pc:docMk/>
          <pc:sldMk cId="2657212820" sldId="274"/>
        </pc:sldMkLst>
      </pc:sldChg>
      <pc:sldMasterChg chg="add del addSldLayout delSldLayout">
        <pc:chgData name="Roman Zhigalov" userId="1f97e9fdf7779aa5" providerId="LiveId" clId="{BB5E9733-9534-47AB-92CA-557DA112749B}" dt="2021-09-18T09:53:50.570" v="4" actId="26606"/>
        <pc:sldMasterMkLst>
          <pc:docMk/>
          <pc:sldMasterMk cId="562444949" sldId="2147483648"/>
        </pc:sldMasterMkLst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562444949" sldId="2147483648"/>
            <pc:sldLayoutMk cId="559634630" sldId="2147483649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562444949" sldId="2147483648"/>
            <pc:sldLayoutMk cId="1327396151" sldId="2147483650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562444949" sldId="2147483648"/>
            <pc:sldLayoutMk cId="3241298424" sldId="2147483651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562444949" sldId="2147483648"/>
            <pc:sldLayoutMk cId="1680011093" sldId="2147483652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562444949" sldId="2147483648"/>
            <pc:sldLayoutMk cId="1503800976" sldId="2147483653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562444949" sldId="2147483648"/>
            <pc:sldLayoutMk cId="2120910117" sldId="2147483654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562444949" sldId="2147483648"/>
            <pc:sldLayoutMk cId="4112942343" sldId="2147483655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562444949" sldId="2147483648"/>
            <pc:sldLayoutMk cId="1234492353" sldId="2147483656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562444949" sldId="2147483648"/>
            <pc:sldLayoutMk cId="1252243296" sldId="2147483657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562444949" sldId="2147483648"/>
            <pc:sldLayoutMk cId="1413935381" sldId="2147483658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562444949" sldId="2147483648"/>
            <pc:sldLayoutMk cId="2104924286" sldId="2147483659"/>
          </pc:sldLayoutMkLst>
        </pc:sldLayoutChg>
      </pc:sldMasterChg>
      <pc:sldMasterChg chg="add del addSldLayout delSldLayout">
        <pc:chgData name="Roman Zhigalov" userId="1f97e9fdf7779aa5" providerId="LiveId" clId="{BB5E9733-9534-47AB-92CA-557DA112749B}" dt="2021-09-18T09:53:50.570" v="4" actId="26606"/>
        <pc:sldMasterMkLst>
          <pc:docMk/>
          <pc:sldMasterMk cId="3871343633" sldId="2147483660"/>
        </pc:sldMasterMkLst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3871343633" sldId="2147483660"/>
            <pc:sldLayoutMk cId="4046656805" sldId="2147483661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3871343633" sldId="2147483660"/>
            <pc:sldLayoutMk cId="3096673979" sldId="2147483662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3871343633" sldId="2147483660"/>
            <pc:sldLayoutMk cId="2692072661" sldId="2147483663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3871343633" sldId="2147483660"/>
            <pc:sldLayoutMk cId="1620849910" sldId="2147483664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3871343633" sldId="2147483660"/>
            <pc:sldLayoutMk cId="606122925" sldId="2147483665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3871343633" sldId="2147483660"/>
            <pc:sldLayoutMk cId="3583428550" sldId="2147483666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3871343633" sldId="2147483660"/>
            <pc:sldLayoutMk cId="767660454" sldId="2147483667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3871343633" sldId="2147483660"/>
            <pc:sldLayoutMk cId="2416664883" sldId="2147483668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3871343633" sldId="2147483660"/>
            <pc:sldLayoutMk cId="336292733" sldId="2147483669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3871343633" sldId="2147483660"/>
            <pc:sldLayoutMk cId="2491489282" sldId="2147483670"/>
          </pc:sldLayoutMkLst>
        </pc:sldLayoutChg>
        <pc:sldLayoutChg chg="add del">
          <pc:chgData name="Roman Zhigalov" userId="1f97e9fdf7779aa5" providerId="LiveId" clId="{BB5E9733-9534-47AB-92CA-557DA112749B}" dt="2021-09-18T09:53:50.570" v="4" actId="26606"/>
          <pc:sldLayoutMkLst>
            <pc:docMk/>
            <pc:sldMasterMk cId="3871343633" sldId="2147483660"/>
            <pc:sldLayoutMk cId="4074325453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4A320-D255-458E-A6CB-DE747B09B4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2BB13CB-59D3-42DC-83A8-932348228549}">
      <dgm:prSet/>
      <dgm:spPr/>
      <dgm:t>
        <a:bodyPr/>
        <a:lstStyle/>
        <a:p>
          <a:r>
            <a:rPr lang="ru-RU"/>
            <a:t>Первая Конституция ССРБ</a:t>
          </a:r>
          <a:endParaRPr lang="en-US"/>
        </a:p>
      </dgm:t>
    </dgm:pt>
    <dgm:pt modelId="{658C3F71-0F90-4CD9-B69B-DC8792A7C84A}" type="parTrans" cxnId="{6BF709B0-EA01-40C5-9652-897A3D17EA0C}">
      <dgm:prSet/>
      <dgm:spPr/>
      <dgm:t>
        <a:bodyPr/>
        <a:lstStyle/>
        <a:p>
          <a:endParaRPr lang="en-US"/>
        </a:p>
      </dgm:t>
    </dgm:pt>
    <dgm:pt modelId="{A1F0E135-019B-4DF4-BB35-FA74E53BCDCA}" type="sibTrans" cxnId="{6BF709B0-EA01-40C5-9652-897A3D17EA0C}">
      <dgm:prSet/>
      <dgm:spPr/>
      <dgm:t>
        <a:bodyPr/>
        <a:lstStyle/>
        <a:p>
          <a:endParaRPr lang="en-US"/>
        </a:p>
      </dgm:t>
    </dgm:pt>
    <dgm:pt modelId="{71B04597-41AA-4C3F-911B-87BA93B27CF4}">
      <dgm:prSet/>
      <dgm:spPr/>
      <dgm:t>
        <a:bodyPr/>
        <a:lstStyle/>
        <a:p>
          <a:r>
            <a:rPr lang="ru-RU"/>
            <a:t>Декларация об объединении Социалистических Советских Республик Литвы и Беларуси (сокращенно Литбел</a:t>
          </a:r>
          <a:endParaRPr lang="en-US"/>
        </a:p>
      </dgm:t>
    </dgm:pt>
    <dgm:pt modelId="{91528F07-C458-4379-882D-6AF8CB8870D4}" type="parTrans" cxnId="{D9E83926-6A19-43DA-A619-31E0A724ABF0}">
      <dgm:prSet/>
      <dgm:spPr/>
      <dgm:t>
        <a:bodyPr/>
        <a:lstStyle/>
        <a:p>
          <a:endParaRPr lang="en-US"/>
        </a:p>
      </dgm:t>
    </dgm:pt>
    <dgm:pt modelId="{5CC9F115-5FAA-4291-BC8A-5189C37BEBD8}" type="sibTrans" cxnId="{D9E83926-6A19-43DA-A619-31E0A724ABF0}">
      <dgm:prSet/>
      <dgm:spPr/>
      <dgm:t>
        <a:bodyPr/>
        <a:lstStyle/>
        <a:p>
          <a:endParaRPr lang="en-US"/>
        </a:p>
      </dgm:t>
    </dgm:pt>
    <dgm:pt modelId="{E3CF1082-4998-407C-86BE-A7BD5D7CB97E}" type="pres">
      <dgm:prSet presAssocID="{3854A320-D255-458E-A6CB-DE747B09B4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78F532-D404-44FF-993E-EC47BFD20510}" type="pres">
      <dgm:prSet presAssocID="{92BB13CB-59D3-42DC-83A8-932348228549}" presName="hierRoot1" presStyleCnt="0"/>
      <dgm:spPr/>
    </dgm:pt>
    <dgm:pt modelId="{B592BCD5-5902-425D-A733-1006E98DE0F0}" type="pres">
      <dgm:prSet presAssocID="{92BB13CB-59D3-42DC-83A8-932348228549}" presName="composite" presStyleCnt="0"/>
      <dgm:spPr/>
    </dgm:pt>
    <dgm:pt modelId="{9D3968AF-A40C-46B3-8B2E-B9962A4B9FB0}" type="pres">
      <dgm:prSet presAssocID="{92BB13CB-59D3-42DC-83A8-932348228549}" presName="background" presStyleLbl="node0" presStyleIdx="0" presStyleCnt="2"/>
      <dgm:spPr/>
    </dgm:pt>
    <dgm:pt modelId="{D6977C1F-A712-4B20-AE6E-23750F073F72}" type="pres">
      <dgm:prSet presAssocID="{92BB13CB-59D3-42DC-83A8-932348228549}" presName="text" presStyleLbl="fgAcc0" presStyleIdx="0" presStyleCnt="2">
        <dgm:presLayoutVars>
          <dgm:chPref val="3"/>
        </dgm:presLayoutVars>
      </dgm:prSet>
      <dgm:spPr/>
    </dgm:pt>
    <dgm:pt modelId="{3FB64F02-8948-4E5B-99BB-E2709734CC73}" type="pres">
      <dgm:prSet presAssocID="{92BB13CB-59D3-42DC-83A8-932348228549}" presName="hierChild2" presStyleCnt="0"/>
      <dgm:spPr/>
    </dgm:pt>
    <dgm:pt modelId="{6ECD8C33-76DE-40F6-89CC-2AF48DD40CE2}" type="pres">
      <dgm:prSet presAssocID="{71B04597-41AA-4C3F-911B-87BA93B27CF4}" presName="hierRoot1" presStyleCnt="0"/>
      <dgm:spPr/>
    </dgm:pt>
    <dgm:pt modelId="{46BC123E-EC1D-4881-93C0-14245592ED25}" type="pres">
      <dgm:prSet presAssocID="{71B04597-41AA-4C3F-911B-87BA93B27CF4}" presName="composite" presStyleCnt="0"/>
      <dgm:spPr/>
    </dgm:pt>
    <dgm:pt modelId="{95281721-8C0C-4E81-94AD-479820E6641F}" type="pres">
      <dgm:prSet presAssocID="{71B04597-41AA-4C3F-911B-87BA93B27CF4}" presName="background" presStyleLbl="node0" presStyleIdx="1" presStyleCnt="2"/>
      <dgm:spPr/>
    </dgm:pt>
    <dgm:pt modelId="{C163A012-C9CB-4189-A0B6-E6AE2224F5A0}" type="pres">
      <dgm:prSet presAssocID="{71B04597-41AA-4C3F-911B-87BA93B27CF4}" presName="text" presStyleLbl="fgAcc0" presStyleIdx="1" presStyleCnt="2">
        <dgm:presLayoutVars>
          <dgm:chPref val="3"/>
        </dgm:presLayoutVars>
      </dgm:prSet>
      <dgm:spPr/>
    </dgm:pt>
    <dgm:pt modelId="{27054871-2151-41E7-9A07-D04C6F13F4F4}" type="pres">
      <dgm:prSet presAssocID="{71B04597-41AA-4C3F-911B-87BA93B27CF4}" presName="hierChild2" presStyleCnt="0"/>
      <dgm:spPr/>
    </dgm:pt>
  </dgm:ptLst>
  <dgm:cxnLst>
    <dgm:cxn modelId="{D9E83926-6A19-43DA-A619-31E0A724ABF0}" srcId="{3854A320-D255-458E-A6CB-DE747B09B48B}" destId="{71B04597-41AA-4C3F-911B-87BA93B27CF4}" srcOrd="1" destOrd="0" parTransId="{91528F07-C458-4379-882D-6AF8CB8870D4}" sibTransId="{5CC9F115-5FAA-4291-BC8A-5189C37BEBD8}"/>
    <dgm:cxn modelId="{378A7385-6CCB-429A-8958-98532796A0B3}" type="presOf" srcId="{92BB13CB-59D3-42DC-83A8-932348228549}" destId="{D6977C1F-A712-4B20-AE6E-23750F073F72}" srcOrd="0" destOrd="0" presId="urn:microsoft.com/office/officeart/2005/8/layout/hierarchy1"/>
    <dgm:cxn modelId="{B6A5BA90-5B61-4CC2-BB36-497C65C3B3D7}" type="presOf" srcId="{3854A320-D255-458E-A6CB-DE747B09B48B}" destId="{E3CF1082-4998-407C-86BE-A7BD5D7CB97E}" srcOrd="0" destOrd="0" presId="urn:microsoft.com/office/officeart/2005/8/layout/hierarchy1"/>
    <dgm:cxn modelId="{6BF709B0-EA01-40C5-9652-897A3D17EA0C}" srcId="{3854A320-D255-458E-A6CB-DE747B09B48B}" destId="{92BB13CB-59D3-42DC-83A8-932348228549}" srcOrd="0" destOrd="0" parTransId="{658C3F71-0F90-4CD9-B69B-DC8792A7C84A}" sibTransId="{A1F0E135-019B-4DF4-BB35-FA74E53BCDCA}"/>
    <dgm:cxn modelId="{7635EBD0-0D98-4138-868D-0B9556D2BC99}" type="presOf" srcId="{71B04597-41AA-4C3F-911B-87BA93B27CF4}" destId="{C163A012-C9CB-4189-A0B6-E6AE2224F5A0}" srcOrd="0" destOrd="0" presId="urn:microsoft.com/office/officeart/2005/8/layout/hierarchy1"/>
    <dgm:cxn modelId="{DC0A05CA-53DC-4C50-87C2-E41DD75A07F3}" type="presParOf" srcId="{E3CF1082-4998-407C-86BE-A7BD5D7CB97E}" destId="{1378F532-D404-44FF-993E-EC47BFD20510}" srcOrd="0" destOrd="0" presId="urn:microsoft.com/office/officeart/2005/8/layout/hierarchy1"/>
    <dgm:cxn modelId="{DCB9590B-B512-4F55-B691-2CF568059968}" type="presParOf" srcId="{1378F532-D404-44FF-993E-EC47BFD20510}" destId="{B592BCD5-5902-425D-A733-1006E98DE0F0}" srcOrd="0" destOrd="0" presId="urn:microsoft.com/office/officeart/2005/8/layout/hierarchy1"/>
    <dgm:cxn modelId="{1488C7D8-927A-49E0-AE20-67EF2D39E7CD}" type="presParOf" srcId="{B592BCD5-5902-425D-A733-1006E98DE0F0}" destId="{9D3968AF-A40C-46B3-8B2E-B9962A4B9FB0}" srcOrd="0" destOrd="0" presId="urn:microsoft.com/office/officeart/2005/8/layout/hierarchy1"/>
    <dgm:cxn modelId="{35F643C4-D000-4EE4-8487-D2ED268B23CF}" type="presParOf" srcId="{B592BCD5-5902-425D-A733-1006E98DE0F0}" destId="{D6977C1F-A712-4B20-AE6E-23750F073F72}" srcOrd="1" destOrd="0" presId="urn:microsoft.com/office/officeart/2005/8/layout/hierarchy1"/>
    <dgm:cxn modelId="{E72FC80A-8738-4C34-90BF-29211DC671B5}" type="presParOf" srcId="{1378F532-D404-44FF-993E-EC47BFD20510}" destId="{3FB64F02-8948-4E5B-99BB-E2709734CC73}" srcOrd="1" destOrd="0" presId="urn:microsoft.com/office/officeart/2005/8/layout/hierarchy1"/>
    <dgm:cxn modelId="{406D3723-6977-43B6-A452-62F11F6537AE}" type="presParOf" srcId="{E3CF1082-4998-407C-86BE-A7BD5D7CB97E}" destId="{6ECD8C33-76DE-40F6-89CC-2AF48DD40CE2}" srcOrd="1" destOrd="0" presId="urn:microsoft.com/office/officeart/2005/8/layout/hierarchy1"/>
    <dgm:cxn modelId="{9E7DFFEA-E856-4081-A8DC-A0F119CF847B}" type="presParOf" srcId="{6ECD8C33-76DE-40F6-89CC-2AF48DD40CE2}" destId="{46BC123E-EC1D-4881-93C0-14245592ED25}" srcOrd="0" destOrd="0" presId="urn:microsoft.com/office/officeart/2005/8/layout/hierarchy1"/>
    <dgm:cxn modelId="{18A642D2-A9BD-41DA-A263-95A819BAD1E8}" type="presParOf" srcId="{46BC123E-EC1D-4881-93C0-14245592ED25}" destId="{95281721-8C0C-4E81-94AD-479820E6641F}" srcOrd="0" destOrd="0" presId="urn:microsoft.com/office/officeart/2005/8/layout/hierarchy1"/>
    <dgm:cxn modelId="{5EAC1CC0-760D-4476-8F5E-2707AFDF76EA}" type="presParOf" srcId="{46BC123E-EC1D-4881-93C0-14245592ED25}" destId="{C163A012-C9CB-4189-A0B6-E6AE2224F5A0}" srcOrd="1" destOrd="0" presId="urn:microsoft.com/office/officeart/2005/8/layout/hierarchy1"/>
    <dgm:cxn modelId="{658F2DBB-ACA8-4224-9AF5-D5053BF6DC0E}" type="presParOf" srcId="{6ECD8C33-76DE-40F6-89CC-2AF48DD40CE2}" destId="{27054871-2151-41E7-9A07-D04C6F13F4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03A8C-4D1C-40FC-B4E8-F4FCD1E2BA0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9F9C46-CED1-4B08-8EF4-0C89A1F7D511}">
      <dgm:prSet/>
      <dgm:spPr/>
      <dgm:t>
        <a:bodyPr/>
        <a:lstStyle/>
        <a:p>
          <a:r>
            <a:rPr lang="ru-RU"/>
            <a:t>Параграф 3</a:t>
          </a:r>
          <a:endParaRPr lang="en-US"/>
        </a:p>
      </dgm:t>
    </dgm:pt>
    <dgm:pt modelId="{7F4D097C-D414-4D90-97E7-3A52CC3BEBC3}" type="parTrans" cxnId="{23143300-D63C-47EF-8C65-32BA2F0FBA7D}">
      <dgm:prSet/>
      <dgm:spPr/>
      <dgm:t>
        <a:bodyPr/>
        <a:lstStyle/>
        <a:p>
          <a:endParaRPr lang="en-US"/>
        </a:p>
      </dgm:t>
    </dgm:pt>
    <dgm:pt modelId="{C7C9A67D-F274-4E90-91DE-99CB6056F324}" type="sibTrans" cxnId="{23143300-D63C-47EF-8C65-32BA2F0FBA7D}">
      <dgm:prSet/>
      <dgm:spPr/>
      <dgm:t>
        <a:bodyPr/>
        <a:lstStyle/>
        <a:p>
          <a:endParaRPr lang="en-US"/>
        </a:p>
      </dgm:t>
    </dgm:pt>
    <dgm:pt modelId="{BA23C68A-7D6B-4E6F-B8F3-1734ABFA246D}">
      <dgm:prSet/>
      <dgm:spPr/>
      <dgm:t>
        <a:bodyPr/>
        <a:lstStyle/>
        <a:p>
          <a:r>
            <a:rPr lang="ru-RU"/>
            <a:t>Знать</a:t>
          </a:r>
          <a:r>
            <a:rPr lang="en-US"/>
            <a:t>:</a:t>
          </a:r>
          <a:r>
            <a:rPr lang="be-BY"/>
            <a:t> даты провозглашен</a:t>
          </a:r>
          <a:r>
            <a:rPr lang="ru-RU"/>
            <a:t>ия ЛитБел и ССРБ</a:t>
          </a:r>
          <a:endParaRPr lang="en-US"/>
        </a:p>
      </dgm:t>
    </dgm:pt>
    <dgm:pt modelId="{1992AD7A-6F2A-4D6E-9460-98ABEE26E124}" type="parTrans" cxnId="{DA940C62-2E57-47C0-8595-88111C5047AE}">
      <dgm:prSet/>
      <dgm:spPr/>
      <dgm:t>
        <a:bodyPr/>
        <a:lstStyle/>
        <a:p>
          <a:endParaRPr lang="en-US"/>
        </a:p>
      </dgm:t>
    </dgm:pt>
    <dgm:pt modelId="{7233AA20-EED2-417C-B147-D8AEF3C37078}" type="sibTrans" cxnId="{DA940C62-2E57-47C0-8595-88111C5047AE}">
      <dgm:prSet/>
      <dgm:spPr/>
      <dgm:t>
        <a:bodyPr/>
        <a:lstStyle/>
        <a:p>
          <a:endParaRPr lang="en-US"/>
        </a:p>
      </dgm:t>
    </dgm:pt>
    <dgm:pt modelId="{92C54490-6A96-432B-BBE0-6C3B3EDDE718}">
      <dgm:prSet/>
      <dgm:spPr/>
      <dgm:t>
        <a:bodyPr/>
        <a:lstStyle/>
        <a:p>
          <a:r>
            <a:rPr lang="ru-RU"/>
            <a:t>Знать</a:t>
          </a:r>
          <a:r>
            <a:rPr lang="en-US"/>
            <a:t>: </a:t>
          </a:r>
          <a:r>
            <a:rPr lang="ru-RU"/>
            <a:t>Расшифровку ЛитБел и СССРБ</a:t>
          </a:r>
          <a:endParaRPr lang="en-US"/>
        </a:p>
      </dgm:t>
    </dgm:pt>
    <dgm:pt modelId="{1591660F-D13B-4D5F-A9A1-74ACC5F08EF2}" type="parTrans" cxnId="{1E19F743-105C-4BAA-A08F-8BE3083A9D84}">
      <dgm:prSet/>
      <dgm:spPr/>
      <dgm:t>
        <a:bodyPr/>
        <a:lstStyle/>
        <a:p>
          <a:endParaRPr lang="en-US"/>
        </a:p>
      </dgm:t>
    </dgm:pt>
    <dgm:pt modelId="{55B48B83-A332-4939-8C5B-0C19BF52C754}" type="sibTrans" cxnId="{1E19F743-105C-4BAA-A08F-8BE3083A9D84}">
      <dgm:prSet/>
      <dgm:spPr/>
      <dgm:t>
        <a:bodyPr/>
        <a:lstStyle/>
        <a:p>
          <a:endParaRPr lang="en-US"/>
        </a:p>
      </dgm:t>
    </dgm:pt>
    <dgm:pt modelId="{C76CF9D8-08C5-4886-B578-4AD887254A56}">
      <dgm:prSet/>
      <dgm:spPr/>
      <dgm:t>
        <a:bodyPr/>
        <a:lstStyle/>
        <a:p>
          <a:r>
            <a:rPr lang="ru-RU"/>
            <a:t>Знать</a:t>
          </a:r>
          <a:r>
            <a:rPr lang="en-US"/>
            <a:t>:</a:t>
          </a:r>
          <a:r>
            <a:rPr lang="be-BY"/>
            <a:t> даты </a:t>
          </a:r>
          <a:r>
            <a:rPr lang="en-US"/>
            <a:t>I</a:t>
          </a:r>
          <a:r>
            <a:rPr lang="be-BY"/>
            <a:t> Всебелорусского </a:t>
          </a:r>
          <a:r>
            <a:rPr lang="ru-RU"/>
            <a:t>съезда Советов и – </a:t>
          </a:r>
          <a:r>
            <a:rPr lang="en-US"/>
            <a:t>I</a:t>
          </a:r>
          <a:r>
            <a:rPr lang="be-BY"/>
            <a:t> </a:t>
          </a:r>
          <a:r>
            <a:rPr lang="ru-RU"/>
            <a:t>съезда Коммунистической партии Беларуси</a:t>
          </a:r>
          <a:endParaRPr lang="en-US"/>
        </a:p>
      </dgm:t>
    </dgm:pt>
    <dgm:pt modelId="{14BAD584-7655-4A15-9F87-F80BE1129CC5}" type="parTrans" cxnId="{99284A6B-3894-4614-AC56-9D0AF2B9297B}">
      <dgm:prSet/>
      <dgm:spPr/>
      <dgm:t>
        <a:bodyPr/>
        <a:lstStyle/>
        <a:p>
          <a:endParaRPr lang="en-US"/>
        </a:p>
      </dgm:t>
    </dgm:pt>
    <dgm:pt modelId="{837A168A-7543-42DC-891F-3D1B46154097}" type="sibTrans" cxnId="{99284A6B-3894-4614-AC56-9D0AF2B9297B}">
      <dgm:prSet/>
      <dgm:spPr/>
      <dgm:t>
        <a:bodyPr/>
        <a:lstStyle/>
        <a:p>
          <a:endParaRPr lang="en-US"/>
        </a:p>
      </dgm:t>
    </dgm:pt>
    <dgm:pt modelId="{953B5F52-B1D1-43AB-AF25-A1537B2F1956}" type="pres">
      <dgm:prSet presAssocID="{39403A8C-4D1C-40FC-B4E8-F4FCD1E2BA09}" presName="linear" presStyleCnt="0">
        <dgm:presLayoutVars>
          <dgm:animLvl val="lvl"/>
          <dgm:resizeHandles val="exact"/>
        </dgm:presLayoutVars>
      </dgm:prSet>
      <dgm:spPr/>
    </dgm:pt>
    <dgm:pt modelId="{1FE19D42-BEEF-4919-968E-74CA0720101B}" type="pres">
      <dgm:prSet presAssocID="{4F9F9C46-CED1-4B08-8EF4-0C89A1F7D51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D74DD6E-7E77-49E0-B03F-7E8327C267BB}" type="pres">
      <dgm:prSet presAssocID="{C7C9A67D-F274-4E90-91DE-99CB6056F324}" presName="spacer" presStyleCnt="0"/>
      <dgm:spPr/>
    </dgm:pt>
    <dgm:pt modelId="{C21EA13E-EAC1-49D6-BC73-866DAAEAEE20}" type="pres">
      <dgm:prSet presAssocID="{BA23C68A-7D6B-4E6F-B8F3-1734ABFA246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C861A8-C05E-472F-9384-695A53C32AB9}" type="pres">
      <dgm:prSet presAssocID="{7233AA20-EED2-417C-B147-D8AEF3C37078}" presName="spacer" presStyleCnt="0"/>
      <dgm:spPr/>
    </dgm:pt>
    <dgm:pt modelId="{F711754E-F351-4C0F-B822-B4E1A52C8F57}" type="pres">
      <dgm:prSet presAssocID="{92C54490-6A96-432B-BBE0-6C3B3EDDE7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5A9C4B1-D3B5-48B6-9CB1-3CC0D06715F9}" type="pres">
      <dgm:prSet presAssocID="{55B48B83-A332-4939-8C5B-0C19BF52C754}" presName="spacer" presStyleCnt="0"/>
      <dgm:spPr/>
    </dgm:pt>
    <dgm:pt modelId="{2D105BD5-E730-4C39-9CAA-5D2505A8BAE2}" type="pres">
      <dgm:prSet presAssocID="{C76CF9D8-08C5-4886-B578-4AD887254A5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143300-D63C-47EF-8C65-32BA2F0FBA7D}" srcId="{39403A8C-4D1C-40FC-B4E8-F4FCD1E2BA09}" destId="{4F9F9C46-CED1-4B08-8EF4-0C89A1F7D511}" srcOrd="0" destOrd="0" parTransId="{7F4D097C-D414-4D90-97E7-3A52CC3BEBC3}" sibTransId="{C7C9A67D-F274-4E90-91DE-99CB6056F324}"/>
    <dgm:cxn modelId="{29385A0E-4278-471B-8537-2C38F8851104}" type="presOf" srcId="{BA23C68A-7D6B-4E6F-B8F3-1734ABFA246D}" destId="{C21EA13E-EAC1-49D6-BC73-866DAAEAEE20}" srcOrd="0" destOrd="0" presId="urn:microsoft.com/office/officeart/2005/8/layout/vList2"/>
    <dgm:cxn modelId="{DA940C62-2E57-47C0-8595-88111C5047AE}" srcId="{39403A8C-4D1C-40FC-B4E8-F4FCD1E2BA09}" destId="{BA23C68A-7D6B-4E6F-B8F3-1734ABFA246D}" srcOrd="1" destOrd="0" parTransId="{1992AD7A-6F2A-4D6E-9460-98ABEE26E124}" sibTransId="{7233AA20-EED2-417C-B147-D8AEF3C37078}"/>
    <dgm:cxn modelId="{1E19F743-105C-4BAA-A08F-8BE3083A9D84}" srcId="{39403A8C-4D1C-40FC-B4E8-F4FCD1E2BA09}" destId="{92C54490-6A96-432B-BBE0-6C3B3EDDE718}" srcOrd="2" destOrd="0" parTransId="{1591660F-D13B-4D5F-A9A1-74ACC5F08EF2}" sibTransId="{55B48B83-A332-4939-8C5B-0C19BF52C754}"/>
    <dgm:cxn modelId="{99284A6B-3894-4614-AC56-9D0AF2B9297B}" srcId="{39403A8C-4D1C-40FC-B4E8-F4FCD1E2BA09}" destId="{C76CF9D8-08C5-4886-B578-4AD887254A56}" srcOrd="3" destOrd="0" parTransId="{14BAD584-7655-4A15-9F87-F80BE1129CC5}" sibTransId="{837A168A-7543-42DC-891F-3D1B46154097}"/>
    <dgm:cxn modelId="{241C2586-802B-42A6-9A57-1D20034BC9A3}" type="presOf" srcId="{C76CF9D8-08C5-4886-B578-4AD887254A56}" destId="{2D105BD5-E730-4C39-9CAA-5D2505A8BAE2}" srcOrd="0" destOrd="0" presId="urn:microsoft.com/office/officeart/2005/8/layout/vList2"/>
    <dgm:cxn modelId="{727FE893-8DC0-4E68-BE45-43A29BF9D2C5}" type="presOf" srcId="{39403A8C-4D1C-40FC-B4E8-F4FCD1E2BA09}" destId="{953B5F52-B1D1-43AB-AF25-A1537B2F1956}" srcOrd="0" destOrd="0" presId="urn:microsoft.com/office/officeart/2005/8/layout/vList2"/>
    <dgm:cxn modelId="{10C512CD-2A5E-4993-8F29-1A63172F31D4}" type="presOf" srcId="{4F9F9C46-CED1-4B08-8EF4-0C89A1F7D511}" destId="{1FE19D42-BEEF-4919-968E-74CA0720101B}" srcOrd="0" destOrd="0" presId="urn:microsoft.com/office/officeart/2005/8/layout/vList2"/>
    <dgm:cxn modelId="{4EA735E8-0F19-43D9-BF76-1FCCF45C0202}" type="presOf" srcId="{92C54490-6A96-432B-BBE0-6C3B3EDDE718}" destId="{F711754E-F351-4C0F-B822-B4E1A52C8F57}" srcOrd="0" destOrd="0" presId="urn:microsoft.com/office/officeart/2005/8/layout/vList2"/>
    <dgm:cxn modelId="{7D8D0464-45F0-46D0-BCFC-1ACE42A8CE8E}" type="presParOf" srcId="{953B5F52-B1D1-43AB-AF25-A1537B2F1956}" destId="{1FE19D42-BEEF-4919-968E-74CA0720101B}" srcOrd="0" destOrd="0" presId="urn:microsoft.com/office/officeart/2005/8/layout/vList2"/>
    <dgm:cxn modelId="{C926E541-CCBA-4329-97AA-BBB714856EC7}" type="presParOf" srcId="{953B5F52-B1D1-43AB-AF25-A1537B2F1956}" destId="{8D74DD6E-7E77-49E0-B03F-7E8327C267BB}" srcOrd="1" destOrd="0" presId="urn:microsoft.com/office/officeart/2005/8/layout/vList2"/>
    <dgm:cxn modelId="{FAE2F4D3-F0DF-43E5-8540-A516D976CC68}" type="presParOf" srcId="{953B5F52-B1D1-43AB-AF25-A1537B2F1956}" destId="{C21EA13E-EAC1-49D6-BC73-866DAAEAEE20}" srcOrd="2" destOrd="0" presId="urn:microsoft.com/office/officeart/2005/8/layout/vList2"/>
    <dgm:cxn modelId="{1B1DD043-7DB8-4F8B-82EF-F7AF563A78D1}" type="presParOf" srcId="{953B5F52-B1D1-43AB-AF25-A1537B2F1956}" destId="{BDC861A8-C05E-472F-9384-695A53C32AB9}" srcOrd="3" destOrd="0" presId="urn:microsoft.com/office/officeart/2005/8/layout/vList2"/>
    <dgm:cxn modelId="{7B936B88-4101-466D-99E5-5ABC4FB69520}" type="presParOf" srcId="{953B5F52-B1D1-43AB-AF25-A1537B2F1956}" destId="{F711754E-F351-4C0F-B822-B4E1A52C8F57}" srcOrd="4" destOrd="0" presId="urn:microsoft.com/office/officeart/2005/8/layout/vList2"/>
    <dgm:cxn modelId="{67DDA403-2A0C-4F1B-BD3E-1E5CDA119D0E}" type="presParOf" srcId="{953B5F52-B1D1-43AB-AF25-A1537B2F1956}" destId="{45A9C4B1-D3B5-48B6-9CB1-3CC0D06715F9}" srcOrd="5" destOrd="0" presId="urn:microsoft.com/office/officeart/2005/8/layout/vList2"/>
    <dgm:cxn modelId="{11C96421-6068-4DD4-A7F8-18B6DA336A7E}" type="presParOf" srcId="{953B5F52-B1D1-43AB-AF25-A1537B2F1956}" destId="{2D105BD5-E730-4C39-9CAA-5D2505A8BA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968AF-A40C-46B3-8B2E-B9962A4B9FB0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77C1F-A712-4B20-AE6E-23750F073F72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Первая Конституция ССРБ</a:t>
          </a:r>
          <a:endParaRPr lang="en-US" sz="2800" kern="1200"/>
        </a:p>
      </dsp:txBody>
      <dsp:txXfrm>
        <a:off x="696297" y="538547"/>
        <a:ext cx="4171627" cy="2590157"/>
      </dsp:txXfrm>
    </dsp:sp>
    <dsp:sp modelId="{95281721-8C0C-4E81-94AD-479820E6641F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3A012-C9CB-4189-A0B6-E6AE2224F5A0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Декларация об объединении Социалистических Советских Республик Литвы и Беларуси (сокращенно Литбел</a:t>
          </a:r>
          <a:endParaRPr lang="en-US" sz="2800" kern="1200"/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19D42-BEEF-4919-968E-74CA0720101B}">
      <dsp:nvSpPr>
        <dsp:cNvPr id="0" name=""/>
        <dsp:cNvSpPr/>
      </dsp:nvSpPr>
      <dsp:spPr>
        <a:xfrm>
          <a:off x="0" y="825626"/>
          <a:ext cx="6263640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Параграф 3</a:t>
          </a:r>
          <a:endParaRPr lang="en-US" sz="2300" kern="1200"/>
        </a:p>
      </dsp:txBody>
      <dsp:txXfrm>
        <a:off x="44602" y="870228"/>
        <a:ext cx="6174436" cy="824474"/>
      </dsp:txXfrm>
    </dsp:sp>
    <dsp:sp modelId="{C21EA13E-EAC1-49D6-BC73-866DAAEAEE20}">
      <dsp:nvSpPr>
        <dsp:cNvPr id="0" name=""/>
        <dsp:cNvSpPr/>
      </dsp:nvSpPr>
      <dsp:spPr>
        <a:xfrm>
          <a:off x="0" y="1805545"/>
          <a:ext cx="6263640" cy="91367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Знать</a:t>
          </a:r>
          <a:r>
            <a:rPr lang="en-US" sz="2300" kern="1200"/>
            <a:t>:</a:t>
          </a:r>
          <a:r>
            <a:rPr lang="be-BY" sz="2300" kern="1200"/>
            <a:t> даты провозглашен</a:t>
          </a:r>
          <a:r>
            <a:rPr lang="ru-RU" sz="2300" kern="1200"/>
            <a:t>ия ЛитБел и ССРБ</a:t>
          </a:r>
          <a:endParaRPr lang="en-US" sz="2300" kern="1200"/>
        </a:p>
      </dsp:txBody>
      <dsp:txXfrm>
        <a:off x="44602" y="1850147"/>
        <a:ext cx="6174436" cy="824474"/>
      </dsp:txXfrm>
    </dsp:sp>
    <dsp:sp modelId="{F711754E-F351-4C0F-B822-B4E1A52C8F57}">
      <dsp:nvSpPr>
        <dsp:cNvPr id="0" name=""/>
        <dsp:cNvSpPr/>
      </dsp:nvSpPr>
      <dsp:spPr>
        <a:xfrm>
          <a:off x="0" y="2785464"/>
          <a:ext cx="6263640" cy="91367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Знать</a:t>
          </a:r>
          <a:r>
            <a:rPr lang="en-US" sz="2300" kern="1200"/>
            <a:t>: </a:t>
          </a:r>
          <a:r>
            <a:rPr lang="ru-RU" sz="2300" kern="1200"/>
            <a:t>Расшифровку ЛитБел и СССРБ</a:t>
          </a:r>
          <a:endParaRPr lang="en-US" sz="2300" kern="1200"/>
        </a:p>
      </dsp:txBody>
      <dsp:txXfrm>
        <a:off x="44602" y="2830066"/>
        <a:ext cx="6174436" cy="824474"/>
      </dsp:txXfrm>
    </dsp:sp>
    <dsp:sp modelId="{2D105BD5-E730-4C39-9CAA-5D2505A8BAE2}">
      <dsp:nvSpPr>
        <dsp:cNvPr id="0" name=""/>
        <dsp:cNvSpPr/>
      </dsp:nvSpPr>
      <dsp:spPr>
        <a:xfrm>
          <a:off x="0" y="3765382"/>
          <a:ext cx="6263640" cy="9136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Знать</a:t>
          </a:r>
          <a:r>
            <a:rPr lang="en-US" sz="2300" kern="1200"/>
            <a:t>:</a:t>
          </a:r>
          <a:r>
            <a:rPr lang="be-BY" sz="2300" kern="1200"/>
            <a:t> даты </a:t>
          </a:r>
          <a:r>
            <a:rPr lang="en-US" sz="2300" kern="1200"/>
            <a:t>I</a:t>
          </a:r>
          <a:r>
            <a:rPr lang="be-BY" sz="2300" kern="1200"/>
            <a:t> Всебелорусского </a:t>
          </a:r>
          <a:r>
            <a:rPr lang="ru-RU" sz="2300" kern="1200"/>
            <a:t>съезда Советов и – </a:t>
          </a:r>
          <a:r>
            <a:rPr lang="en-US" sz="2300" kern="1200"/>
            <a:t>I</a:t>
          </a:r>
          <a:r>
            <a:rPr lang="be-BY" sz="2300" kern="1200"/>
            <a:t> </a:t>
          </a:r>
          <a:r>
            <a:rPr lang="ru-RU" sz="2300" kern="1200"/>
            <a:t>съезда Коммунистической партии Беларуси</a:t>
          </a:r>
          <a:endParaRPr lang="en-US" sz="2300" kern="1200"/>
        </a:p>
      </dsp:txBody>
      <dsp:txXfrm>
        <a:off x="44602" y="3809984"/>
        <a:ext cx="6174436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7EC92-76A0-4DD5-95B2-65464C9E3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0D2872-21DD-44E6-A247-74FA67EBE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5B255-52CE-46EB-80F3-9B0D54E8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348-F5F6-453A-A4B9-5ACBAC412DD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0B760-152E-4DBE-B443-163FCBE1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40784-1BCC-4BCD-BB0E-DC82F41F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A8A-473D-46C3-B2F7-FFA3DE2DB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3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4CB89-D759-4C91-BE8D-7BBD615D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D54BCB-C093-4E6A-815F-5C1DC0470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2FEDE-65BC-4957-9FB0-0AE4D07B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348-F5F6-453A-A4B9-5ACBAC412DD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B6B5C8-ECA2-45A2-BF91-B497885C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B75E6-83D4-4FD3-A995-A4D0A53C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A8A-473D-46C3-B2F7-FFA3DE2DB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3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1EBD2C-BEE0-4846-9553-6D9F2E07C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045339-5DBE-4F4C-B8CC-FCB4C46EE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D71B5C-9337-4479-AB2E-E9638341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348-F5F6-453A-A4B9-5ACBAC412DD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B5A515-F903-4601-8EE2-FF451C3E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8D426-A945-4DFA-959D-C199EE83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A8A-473D-46C3-B2F7-FFA3DE2DB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2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18CDF-4DA1-44D4-AC01-3E02BE17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7EF9D4-BCAC-4478-A01E-00C5FDC47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8D6A2-7835-4869-BD99-6234025C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348-F5F6-453A-A4B9-5ACBAC412DD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C5E838-9671-4417-97D8-B13D44C0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72F95-39F8-4BCA-9E0A-DA1835EA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A8A-473D-46C3-B2F7-FFA3DE2DB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9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E4560-70B4-41B0-B47F-C194E103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F71EAB-99EE-45D4-8638-F92E96BCD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27494-1FAC-4784-809D-716AE842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348-F5F6-453A-A4B9-5ACBAC412DD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90E76-0EF2-4DA2-A467-26ED974D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89FCFF-2E12-42D7-9504-A478BDE4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A8A-473D-46C3-B2F7-FFA3DE2DB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9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7BE76-5726-40A1-B30B-2DFBFC87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E2805-1A15-4DB9-AE18-510C35470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1B546-0963-4A24-AC50-E233F9DBE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8E36F8-B8B6-49FD-BF4E-C61AEBA2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348-F5F6-453A-A4B9-5ACBAC412DD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94E76-0D37-4845-8439-74CE9D75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766C8C-D691-4BC0-8058-9BFFEDBD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A8A-473D-46C3-B2F7-FFA3DE2DB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1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AC5D5-1DF8-4287-B6EB-47CFA4A4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0558C8-F85A-4352-A82C-FB62110DD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4543F9-BC0C-4DBB-A2E9-528637458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374112-03FE-48FF-8EE5-BC19EAD81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B4DE4D-5786-4600-95A6-F6C72E754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AE69BF-65B2-4D95-852C-B1193AA2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348-F5F6-453A-A4B9-5ACBAC412DD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9C4444-73FA-4305-8B34-2BFB4EBA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8449D3-F4C2-4E62-B8BF-0B1747CD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A8A-473D-46C3-B2F7-FFA3DE2DB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0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ACBD9-01AE-4896-9962-DC4B0304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B786D2-F4F5-433C-8B2E-D288C1C3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348-F5F6-453A-A4B9-5ACBAC412DD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1A4B41-693E-4069-B2B2-5B834FED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C575C4-40FE-4EF8-9DE0-6713A75B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A8A-473D-46C3-B2F7-FFA3DE2DB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1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A1F433-239F-4A2B-99D6-F2072B81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348-F5F6-453A-A4B9-5ACBAC412DD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0CC168-6A2A-4D55-AEE0-665C774D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D7E261-6A4A-4303-8428-7A283E08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A8A-473D-46C3-B2F7-FFA3DE2DB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4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1273F-A75F-4158-BEB1-166D80B8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091598-B8D6-4609-A753-FFFFF7B15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91FBEF-839C-49B6-ADC1-8944E7AF4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5ACA43-0002-4143-8991-1BCDDB36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348-F5F6-453A-A4B9-5ACBAC412DD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2910DE-EFAC-4713-85C6-4CB6797D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2676B2-EB47-49A5-9CA1-64BEF375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A8A-473D-46C3-B2F7-FFA3DE2DB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9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B9B60-CFBA-4AFA-95F8-F98A258D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B4D68-577E-4E02-87F0-0CE2F8F61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09FCC5-EF4A-4F98-9269-F0B8B5E87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1D133-4879-42D3-874C-FA2DEE0B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348-F5F6-453A-A4B9-5ACBAC412DD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E7AB98-EFB3-4C0B-95E4-FFB04FA4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0014F7-E504-4699-90B1-174B9FD5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7A8A-473D-46C3-B2F7-FFA3DE2DB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4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9157E-8376-45BC-B050-3EB6BB96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DAAA33-E83C-4594-82D7-5FC26034E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8AA45-41C3-4CBB-8720-6C814C3BA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9348-F5F6-453A-A4B9-5ACBAC412DD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02350-EC30-4C0E-B7FD-8A8F663CE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937C-6757-4CC4-8194-E8BF33555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77A8A-473D-46C3-B2F7-FFA3DE2DB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4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0804-0889-429A-A249-144E57E73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§ 3. Создание белорусского советского государства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FF9C04-557D-42DB-A35F-59E9CABFE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39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C5FA3-9DF3-41B2-B115-B42E14F9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2-3 февраля 1919 г.  - </a:t>
            </a:r>
            <a:r>
              <a:rPr lang="en-US" sz="4800"/>
              <a:t>I </a:t>
            </a:r>
            <a:r>
              <a:rPr lang="ru-RU" sz="4800"/>
              <a:t>Всебелорусский съезд Советов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9B4E803-6BC5-4589-B6E4-790BF636C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28069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78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1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D0E25-4064-4D90-9AD9-CDA867A4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Территория ЛитБел</a:t>
            </a:r>
          </a:p>
        </p:txBody>
      </p:sp>
      <p:pic>
        <p:nvPicPr>
          <p:cNvPr id="4098" name="Picture 2" descr="Образование Социалистической Советской Республики Литвы и Беларуси (Литбел)  — урок. История Беларуси, 10 класс.">
            <a:extLst>
              <a:ext uri="{FF2B5EF4-FFF2-40B4-BE49-F238E27FC236}">
                <a16:creationId xmlns:a16="http://schemas.microsoft.com/office/drawing/2014/main" id="{BBB35A85-FE6F-4B33-990A-201F7F773C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6172" y="643469"/>
            <a:ext cx="4331499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96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6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1DB80-5570-4E5B-BE82-371C5161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F1C46-F5FA-4D95-AC96-ED1D5BC6A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54" y="4778734"/>
            <a:ext cx="3220917" cy="1452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QR-коды</a:t>
            </a:r>
          </a:p>
        </p:txBody>
      </p:sp>
      <p:pic>
        <p:nvPicPr>
          <p:cNvPr id="28" name="Graphic 6" descr="QR-код">
            <a:extLst>
              <a:ext uri="{FF2B5EF4-FFF2-40B4-BE49-F238E27FC236}">
                <a16:creationId xmlns:a16="http://schemas.microsoft.com/office/drawing/2014/main" id="{7F069879-0F15-402D-BDE2-EE7E13BB3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390" y="643469"/>
            <a:ext cx="5571062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5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01054-475A-44AC-A13F-2E69F72E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Домашнее задание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399E2E7-2997-457D-B6C7-B3797BF92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07783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52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FA0F3-78A5-4238-9CD2-1664706A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д</a:t>
            </a:r>
            <a:r>
              <a:rPr lang="en-US" dirty="0"/>
              <a:t>/</a:t>
            </a:r>
            <a:r>
              <a:rPr lang="ru-RU" dirty="0"/>
              <a:t>з</a:t>
            </a:r>
            <a:r>
              <a:rPr lang="en-US" dirty="0"/>
              <a:t>, </a:t>
            </a:r>
            <a:r>
              <a:rPr lang="ru-RU" dirty="0"/>
              <a:t>отметки и материалы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C19D8-962A-487D-9F4E-90EE8D160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7" y="1450351"/>
            <a:ext cx="5387927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1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6B801-B3B1-487A-8FEF-CE386A4D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Проверка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47228-8DD9-480F-A0A6-32308C37B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/>
              <a:t>1. Дата проведения Всебелорусского съезда</a:t>
            </a:r>
          </a:p>
          <a:p>
            <a:r>
              <a:rPr lang="ru-RU" sz="2400"/>
              <a:t>2. По версии Облискомзапа белорусы должны были проживать… </a:t>
            </a:r>
          </a:p>
          <a:p>
            <a:r>
              <a:rPr lang="ru-RU" sz="2400"/>
              <a:t>3. Брестский мир был подписан (дата)</a:t>
            </a:r>
          </a:p>
          <a:p>
            <a:r>
              <a:rPr lang="ru-RU" sz="2400"/>
              <a:t>4. По результатам Брестского мира большая часть территории Беларуси стала принадлежать… (государство)</a:t>
            </a:r>
          </a:p>
          <a:p>
            <a:r>
              <a:rPr lang="ru-RU" sz="2400"/>
              <a:t>5. Дата провозглашения 3-й Уставной грамоты БНР</a:t>
            </a:r>
          </a:p>
          <a:p>
            <a:r>
              <a:rPr lang="ru-RU" sz="2400"/>
              <a:t>6. БНР расшифровывается…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68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D5E21-B42F-4828-BDC1-226569BB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0C28B8-5EF7-4B69-9CCF-519985FF1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/>
              <a:t>Социалистическая Советская Республика Беларусь (ССРБ)</a:t>
            </a:r>
          </a:p>
          <a:p>
            <a:pPr marL="514350" indent="-514350">
              <a:buAutoNum type="arabicPeriod"/>
            </a:pPr>
            <a:r>
              <a:rPr lang="ru-RU" sz="2400" dirty="0"/>
              <a:t>Советская Республика Литвы и Беларуси (ЛитБел)</a:t>
            </a:r>
          </a:p>
          <a:p>
            <a:pPr marL="0" indent="0">
              <a:buNone/>
            </a:pPr>
            <a:endParaRPr lang="ru-RU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B74C5-53E4-4F92-A6D0-60AFD44C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Социалистическая Советская Республика Беларусь (ССРБ)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1F6923-77D7-48BA-8944-5042756DB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5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44100-F6ED-4EBD-A5F4-2CCCE002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825248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Владимир Ильич Ленин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010EFA-D130-4EEB-B243-9995A7A16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817569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Глава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советского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российского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государства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Выступал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самоопределение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белорусов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Биография Владимира Ульянова (Ленина) - РИА Новости, 03.03.2020">
            <a:extLst>
              <a:ext uri="{FF2B5EF4-FFF2-40B4-BE49-F238E27FC236}">
                <a16:creationId xmlns:a16="http://schemas.microsoft.com/office/drawing/2014/main" id="{1CC86286-5D8E-40CF-97FD-E47DB526F5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315672"/>
            <a:ext cx="5536001" cy="4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1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77B0C-8FA8-4CBA-9104-A2FDB01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Даты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B43D04-0DF7-49AB-A070-51E543468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24 декабря 1918 г. – принято решение создать белорусское советское государство </a:t>
            </a:r>
          </a:p>
          <a:p>
            <a:r>
              <a:rPr lang="ru-RU" sz="2400" dirty="0"/>
              <a:t>25 декабря 1918 г. – совещание у И. В. Сталина по вопросу создания белорусского государства (Белорусский национальный комиссариат выступал за создание белорусских органов власти)</a:t>
            </a:r>
          </a:p>
          <a:p>
            <a:r>
              <a:rPr lang="ru-RU" sz="2400" dirty="0"/>
              <a:t>30 декабря 1918 г. – </a:t>
            </a:r>
            <a:r>
              <a:rPr lang="en-US" sz="2400" dirty="0"/>
              <a:t>I</a:t>
            </a:r>
            <a:r>
              <a:rPr lang="be-BY" sz="2400" dirty="0"/>
              <a:t> </a:t>
            </a:r>
            <a:r>
              <a:rPr lang="ru-RU" sz="2400" dirty="0"/>
              <a:t>съезд Коммунистической партии (большевиков) Беларуси в Смоленске </a:t>
            </a:r>
          </a:p>
          <a:p>
            <a:r>
              <a:rPr lang="ru-RU" sz="2400" dirty="0"/>
              <a:t>1 января 1919 г. – манифест о провозглашении ССРБ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521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EE5AD-A7F1-4FB1-B880-CFA59411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Дмитрий Жилунович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1F489D-566B-48EA-AEAD-60AA21E66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Первый глава белорусского правительства. Писатель и поэт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Дмитрий Жилунович. Товарищ песняр | zviazda.by">
            <a:extLst>
              <a:ext uri="{FF2B5EF4-FFF2-40B4-BE49-F238E27FC236}">
                <a16:creationId xmlns:a16="http://schemas.microsoft.com/office/drawing/2014/main" id="{5D43CA89-B9AA-4B22-B1D7-ACE8B5FF83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551983"/>
            <a:ext cx="5536001" cy="36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9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7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3078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BAC1A-C7DB-4D28-808E-5101D716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Территория ССРБ</a:t>
            </a:r>
          </a:p>
        </p:txBody>
      </p:sp>
      <p:pic>
        <p:nvPicPr>
          <p:cNvPr id="307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8207A7A-F7FD-4613-A467-0CAACF70D5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867645"/>
            <a:ext cx="6631341" cy="51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8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9B9F8-1497-4ADA-949F-E0FDDE07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Советская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Республика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Литвы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Беларуси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(ЛитБел)</a:t>
            </a:r>
            <a:b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0D60DD-3077-488F-BBA0-C249465C6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796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266</Words>
  <Application>Microsoft Office PowerPoint</Application>
  <PresentationFormat>Широкоэкранный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§ 3. Создание белорусского советского государства</vt:lpstr>
      <vt:lpstr>Проверка домашнего задания</vt:lpstr>
      <vt:lpstr>План урока </vt:lpstr>
      <vt:lpstr>1. Социалистическая Советская Республика Беларусь (ССРБ) </vt:lpstr>
      <vt:lpstr>Владимир Ильич Ленин</vt:lpstr>
      <vt:lpstr>Даты</vt:lpstr>
      <vt:lpstr>Дмитрий Жилунович</vt:lpstr>
      <vt:lpstr>Территория ССРБ</vt:lpstr>
      <vt:lpstr>2. Советская Республика Литвы и Беларуси (ЛитБел) </vt:lpstr>
      <vt:lpstr>2-3 февраля 1919 г.  - I Всебелорусский съезд Советов</vt:lpstr>
      <vt:lpstr>Территория ЛитБел</vt:lpstr>
      <vt:lpstr>Контроль знаний</vt:lpstr>
      <vt:lpstr>Домашнее задание</vt:lpstr>
      <vt:lpstr>Тест, д/з, отметки и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3. Создание белорусского советского государства</dc:title>
  <dc:creator>Роман Жигалов</dc:creator>
  <cp:lastModifiedBy>Роман Жигалов</cp:lastModifiedBy>
  <cp:revision>1</cp:revision>
  <dcterms:created xsi:type="dcterms:W3CDTF">2021-09-18T09:53:08Z</dcterms:created>
  <dcterms:modified xsi:type="dcterms:W3CDTF">2021-09-18T10:10:06Z</dcterms:modified>
</cp:coreProperties>
</file>