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84" r:id="rId22"/>
    <p:sldId id="285" r:id="rId23"/>
    <p:sldId id="283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B2FF81-0215-4BA6-B9AB-B9B31AC00356}" v="1" dt="2021-10-16T07:25:08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C51738FC-7A56-4B01-8886-C670D591146B}"/>
    <pc:docChg chg="addSld delSld modSld">
      <pc:chgData name="Zhigalov Roman" userId="1f97e9fdf7779aa5" providerId="Windows Live" clId="Web-{C51738FC-7A56-4B01-8886-C670D591146B}" dt="2021-10-09T20:03:32.653" v="670"/>
      <pc:docMkLst>
        <pc:docMk/>
      </pc:docMkLst>
      <pc:sldChg chg="modSp">
        <pc:chgData name="Zhigalov Roman" userId="1f97e9fdf7779aa5" providerId="Windows Live" clId="Web-{C51738FC-7A56-4B01-8886-C670D591146B}" dt="2021-10-09T19:41:36.213" v="0" actId="20577"/>
        <pc:sldMkLst>
          <pc:docMk/>
          <pc:sldMk cId="1351651579" sldId="256"/>
        </pc:sldMkLst>
        <pc:spChg chg="mod">
          <ac:chgData name="Zhigalov Roman" userId="1f97e9fdf7779aa5" providerId="Windows Live" clId="Web-{C51738FC-7A56-4B01-8886-C670D591146B}" dt="2021-10-09T19:41:36.213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C51738FC-7A56-4B01-8886-C670D591146B}" dt="2021-10-09T19:41:54.917" v="5" actId="20577"/>
        <pc:sldMkLst>
          <pc:docMk/>
          <pc:sldMk cId="4063388972" sldId="257"/>
        </pc:sldMkLst>
        <pc:spChg chg="mod">
          <ac:chgData name="Zhigalov Roman" userId="1f97e9fdf7779aa5" providerId="Windows Live" clId="Web-{C51738FC-7A56-4B01-8886-C670D591146B}" dt="2021-10-09T19:41:54.917" v="5" actId="20577"/>
          <ac:spMkLst>
            <pc:docMk/>
            <pc:sldMk cId="4063388972" sldId="257"/>
            <ac:spMk id="2" creationId="{4578C56C-F2BF-4D75-A515-AE84184377E0}"/>
          </ac:spMkLst>
        </pc:spChg>
      </pc:sldChg>
      <pc:sldChg chg="addSp delSp modSp new mod setBg">
        <pc:chgData name="Zhigalov Roman" userId="1f97e9fdf7779aa5" providerId="Windows Live" clId="Web-{C51738FC-7A56-4B01-8886-C670D591146B}" dt="2021-10-09T19:42:57.653" v="67"/>
        <pc:sldMkLst>
          <pc:docMk/>
          <pc:sldMk cId="1834282000" sldId="258"/>
        </pc:sldMkLst>
        <pc:spChg chg="mod">
          <ac:chgData name="Zhigalov Roman" userId="1f97e9fdf7779aa5" providerId="Windows Live" clId="Web-{C51738FC-7A56-4B01-8886-C670D591146B}" dt="2021-10-09T19:42:57.653" v="67"/>
          <ac:spMkLst>
            <pc:docMk/>
            <pc:sldMk cId="1834282000" sldId="258"/>
            <ac:spMk id="2" creationId="{C989CE11-EC6A-4B30-82C7-C5C93A9787EA}"/>
          </ac:spMkLst>
        </pc:spChg>
        <pc:spChg chg="del mod">
          <ac:chgData name="Zhigalov Roman" userId="1f97e9fdf7779aa5" providerId="Windows Live" clId="Web-{C51738FC-7A56-4B01-8886-C670D591146B}" dt="2021-10-09T19:42:57.653" v="67"/>
          <ac:spMkLst>
            <pc:docMk/>
            <pc:sldMk cId="1834282000" sldId="258"/>
            <ac:spMk id="3" creationId="{85ED4DAB-7A41-40FA-BB10-6428777BFECE}"/>
          </ac:spMkLst>
        </pc:spChg>
        <pc:spChg chg="add">
          <ac:chgData name="Zhigalov Roman" userId="1f97e9fdf7779aa5" providerId="Windows Live" clId="Web-{C51738FC-7A56-4B01-8886-C670D591146B}" dt="2021-10-09T19:42:57.653" v="67"/>
          <ac:spMkLst>
            <pc:docMk/>
            <pc:sldMk cId="1834282000" sldId="258"/>
            <ac:spMk id="9" creationId="{B819A166-7571-4003-A6B8-B62034C3ED30}"/>
          </ac:spMkLst>
        </pc:spChg>
        <pc:graphicFrameChg chg="add">
          <ac:chgData name="Zhigalov Roman" userId="1f97e9fdf7779aa5" providerId="Windows Live" clId="Web-{C51738FC-7A56-4B01-8886-C670D591146B}" dt="2021-10-09T19:42:57.653" v="67"/>
          <ac:graphicFrameMkLst>
            <pc:docMk/>
            <pc:sldMk cId="1834282000" sldId="258"/>
            <ac:graphicFrameMk id="5" creationId="{FCEB8ABC-5EEB-4783-9672-8EBC3965EC10}"/>
          </ac:graphicFrameMkLst>
        </pc:graphicFrameChg>
      </pc:sldChg>
      <pc:sldChg chg="addSp modSp new mod setBg">
        <pc:chgData name="Zhigalov Roman" userId="1f97e9fdf7779aa5" providerId="Windows Live" clId="Web-{C51738FC-7A56-4B01-8886-C670D591146B}" dt="2021-10-09T19:46:58.721" v="100"/>
        <pc:sldMkLst>
          <pc:docMk/>
          <pc:sldMk cId="8898248" sldId="259"/>
        </pc:sldMkLst>
        <pc:spChg chg="mod">
          <ac:chgData name="Zhigalov Roman" userId="1f97e9fdf7779aa5" providerId="Windows Live" clId="Web-{C51738FC-7A56-4B01-8886-C670D591146B}" dt="2021-10-09T19:46:58.721" v="100"/>
          <ac:spMkLst>
            <pc:docMk/>
            <pc:sldMk cId="8898248" sldId="259"/>
            <ac:spMk id="2" creationId="{FB6199FC-6460-48F2-854A-7C434DE65CD5}"/>
          </ac:spMkLst>
        </pc:spChg>
        <pc:spChg chg="mod">
          <ac:chgData name="Zhigalov Roman" userId="1f97e9fdf7779aa5" providerId="Windows Live" clId="Web-{C51738FC-7A56-4B01-8886-C670D591146B}" dt="2021-10-09T19:46:58.721" v="100"/>
          <ac:spMkLst>
            <pc:docMk/>
            <pc:sldMk cId="8898248" sldId="259"/>
            <ac:spMk id="3" creationId="{0B127315-820B-496A-9D36-C3C449CC6503}"/>
          </ac:spMkLst>
        </pc:spChg>
        <pc:spChg chg="add">
          <ac:chgData name="Zhigalov Roman" userId="1f97e9fdf7779aa5" providerId="Windows Live" clId="Web-{C51738FC-7A56-4B01-8886-C670D591146B}" dt="2021-10-09T19:46:58.721" v="100"/>
          <ac:spMkLst>
            <pc:docMk/>
            <pc:sldMk cId="8898248" sldId="259"/>
            <ac:spMk id="8" creationId="{EB270761-CC40-4F3F-A916-7E3BC3989348}"/>
          </ac:spMkLst>
        </pc:spChg>
        <pc:spChg chg="add">
          <ac:chgData name="Zhigalov Roman" userId="1f97e9fdf7779aa5" providerId="Windows Live" clId="Web-{C51738FC-7A56-4B01-8886-C670D591146B}" dt="2021-10-09T19:46:58.721" v="100"/>
          <ac:spMkLst>
            <pc:docMk/>
            <pc:sldMk cId="8898248" sldId="259"/>
            <ac:spMk id="10" creationId="{2820855C-9FA4-417A-BE67-63C022F81980}"/>
          </ac:spMkLst>
        </pc:spChg>
        <pc:spChg chg="add">
          <ac:chgData name="Zhigalov Roman" userId="1f97e9fdf7779aa5" providerId="Windows Live" clId="Web-{C51738FC-7A56-4B01-8886-C670D591146B}" dt="2021-10-09T19:46:58.721" v="100"/>
          <ac:spMkLst>
            <pc:docMk/>
            <pc:sldMk cId="8898248" sldId="259"/>
            <ac:spMk id="12" creationId="{D7E6A49B-1B06-403E-8CC5-ACB38A6BDEEB}"/>
          </ac:spMkLst>
        </pc:spChg>
      </pc:sldChg>
      <pc:sldChg chg="addSp delSp modSp new mod setBg">
        <pc:chgData name="Zhigalov Roman" userId="1f97e9fdf7779aa5" providerId="Windows Live" clId="Web-{C51738FC-7A56-4B01-8886-C670D591146B}" dt="2021-10-09T19:48:28.114" v="115"/>
        <pc:sldMkLst>
          <pc:docMk/>
          <pc:sldMk cId="2067189088" sldId="260"/>
        </pc:sldMkLst>
        <pc:spChg chg="mod">
          <ac:chgData name="Zhigalov Roman" userId="1f97e9fdf7779aa5" providerId="Windows Live" clId="Web-{C51738FC-7A56-4B01-8886-C670D591146B}" dt="2021-10-09T19:48:28.114" v="115"/>
          <ac:spMkLst>
            <pc:docMk/>
            <pc:sldMk cId="2067189088" sldId="260"/>
            <ac:spMk id="2" creationId="{71C1D866-AAA2-425C-ADAF-CC9E2F76044F}"/>
          </ac:spMkLst>
        </pc:spChg>
        <pc:spChg chg="del">
          <ac:chgData name="Zhigalov Roman" userId="1f97e9fdf7779aa5" providerId="Windows Live" clId="Web-{C51738FC-7A56-4B01-8886-C670D591146B}" dt="2021-10-09T19:48:16.661" v="102"/>
          <ac:spMkLst>
            <pc:docMk/>
            <pc:sldMk cId="2067189088" sldId="260"/>
            <ac:spMk id="3" creationId="{C05ED915-BC74-4432-8708-97873E2C9E56}"/>
          </ac:spMkLst>
        </pc:spChg>
        <pc:spChg chg="add">
          <ac:chgData name="Zhigalov Roman" userId="1f97e9fdf7779aa5" providerId="Windows Live" clId="Web-{C51738FC-7A56-4B01-8886-C670D591146B}" dt="2021-10-09T19:48:28.114" v="115"/>
          <ac:spMkLst>
            <pc:docMk/>
            <pc:sldMk cId="2067189088" sldId="260"/>
            <ac:spMk id="9" creationId="{665DBBEF-238B-476B-96AB-8AAC3224ECEA}"/>
          </ac:spMkLst>
        </pc:spChg>
        <pc:spChg chg="add">
          <ac:chgData name="Zhigalov Roman" userId="1f97e9fdf7779aa5" providerId="Windows Live" clId="Web-{C51738FC-7A56-4B01-8886-C670D591146B}" dt="2021-10-09T19:48:28.114" v="115"/>
          <ac:spMkLst>
            <pc:docMk/>
            <pc:sldMk cId="2067189088" sldId="260"/>
            <ac:spMk id="11" creationId="{3FCFB1DE-0B7E-48CC-BA90-B2AB0889F9D6}"/>
          </ac:spMkLst>
        </pc:spChg>
        <pc:picChg chg="add mod ord">
          <ac:chgData name="Zhigalov Roman" userId="1f97e9fdf7779aa5" providerId="Windows Live" clId="Web-{C51738FC-7A56-4B01-8886-C670D591146B}" dt="2021-10-09T19:48:28.114" v="115"/>
          <ac:picMkLst>
            <pc:docMk/>
            <pc:sldMk cId="2067189088" sldId="260"/>
            <ac:picMk id="4" creationId="{7E701C71-B5A6-45A3-96ED-52CA76ED487B}"/>
          </ac:picMkLst>
        </pc:picChg>
      </pc:sldChg>
      <pc:sldChg chg="addSp delSp modSp new mod setBg">
        <pc:chgData name="Zhigalov Roman" userId="1f97e9fdf7779aa5" providerId="Windows Live" clId="Web-{C51738FC-7A56-4B01-8886-C670D591146B}" dt="2021-10-09T19:49:44.351" v="124"/>
        <pc:sldMkLst>
          <pc:docMk/>
          <pc:sldMk cId="1201990977" sldId="261"/>
        </pc:sldMkLst>
        <pc:spChg chg="mod">
          <ac:chgData name="Zhigalov Roman" userId="1f97e9fdf7779aa5" providerId="Windows Live" clId="Web-{C51738FC-7A56-4B01-8886-C670D591146B}" dt="2021-10-09T19:49:44.351" v="124"/>
          <ac:spMkLst>
            <pc:docMk/>
            <pc:sldMk cId="1201990977" sldId="261"/>
            <ac:spMk id="2" creationId="{F0FFC48B-1578-4821-9476-FE5AAE773FF9}"/>
          </ac:spMkLst>
        </pc:spChg>
        <pc:spChg chg="del">
          <ac:chgData name="Zhigalov Roman" userId="1f97e9fdf7779aa5" providerId="Windows Live" clId="Web-{C51738FC-7A56-4B01-8886-C670D591146B}" dt="2021-10-09T19:49:42.866" v="123"/>
          <ac:spMkLst>
            <pc:docMk/>
            <pc:sldMk cId="1201990977" sldId="261"/>
            <ac:spMk id="3" creationId="{B480E30F-8454-4C2C-9ACD-2B89E3E09B85}"/>
          </ac:spMkLst>
        </pc:spChg>
        <pc:spChg chg="add">
          <ac:chgData name="Zhigalov Roman" userId="1f97e9fdf7779aa5" providerId="Windows Live" clId="Web-{C51738FC-7A56-4B01-8886-C670D591146B}" dt="2021-10-09T19:49:44.351" v="124"/>
          <ac:spMkLst>
            <pc:docMk/>
            <pc:sldMk cId="1201990977" sldId="261"/>
            <ac:spMk id="9" creationId="{665DBBEF-238B-476B-96AB-8AAC3224ECEA}"/>
          </ac:spMkLst>
        </pc:spChg>
        <pc:spChg chg="add">
          <ac:chgData name="Zhigalov Roman" userId="1f97e9fdf7779aa5" providerId="Windows Live" clId="Web-{C51738FC-7A56-4B01-8886-C670D591146B}" dt="2021-10-09T19:49:44.351" v="124"/>
          <ac:spMkLst>
            <pc:docMk/>
            <pc:sldMk cId="1201990977" sldId="261"/>
            <ac:spMk id="11" creationId="{3FCFB1DE-0B7E-48CC-BA90-B2AB0889F9D6}"/>
          </ac:spMkLst>
        </pc:spChg>
        <pc:picChg chg="add mod ord">
          <ac:chgData name="Zhigalov Roman" userId="1f97e9fdf7779aa5" providerId="Windows Live" clId="Web-{C51738FC-7A56-4B01-8886-C670D591146B}" dt="2021-10-09T19:49:44.351" v="124"/>
          <ac:picMkLst>
            <pc:docMk/>
            <pc:sldMk cId="1201990977" sldId="261"/>
            <ac:picMk id="4" creationId="{F7632046-BE9D-4B34-88E8-B55616984366}"/>
          </ac:picMkLst>
        </pc:picChg>
      </pc:sldChg>
      <pc:sldChg chg="addSp delSp modSp new mod setBg">
        <pc:chgData name="Zhigalov Roman" userId="1f97e9fdf7779aa5" providerId="Windows Live" clId="Web-{C51738FC-7A56-4B01-8886-C670D591146B}" dt="2021-10-09T19:51:37.635" v="191"/>
        <pc:sldMkLst>
          <pc:docMk/>
          <pc:sldMk cId="2283797729" sldId="262"/>
        </pc:sldMkLst>
        <pc:spChg chg="mod">
          <ac:chgData name="Zhigalov Roman" userId="1f97e9fdf7779aa5" providerId="Windows Live" clId="Web-{C51738FC-7A56-4B01-8886-C670D591146B}" dt="2021-10-09T19:51:37.635" v="191"/>
          <ac:spMkLst>
            <pc:docMk/>
            <pc:sldMk cId="2283797729" sldId="262"/>
            <ac:spMk id="2" creationId="{655BB2B6-6B30-48BA-9F31-7E8F835FB895}"/>
          </ac:spMkLst>
        </pc:spChg>
        <pc:spChg chg="del">
          <ac:chgData name="Zhigalov Roman" userId="1f97e9fdf7779aa5" providerId="Windows Live" clId="Web-{C51738FC-7A56-4B01-8886-C670D591146B}" dt="2021-10-09T19:51:02.681" v="129"/>
          <ac:spMkLst>
            <pc:docMk/>
            <pc:sldMk cId="2283797729" sldId="262"/>
            <ac:spMk id="3" creationId="{32C42A0B-2242-4452-B2C0-1A2170F677A7}"/>
          </ac:spMkLst>
        </pc:spChg>
        <pc:spChg chg="mod">
          <ac:chgData name="Zhigalov Roman" userId="1f97e9fdf7779aa5" providerId="Windows Live" clId="Web-{C51738FC-7A56-4B01-8886-C670D591146B}" dt="2021-10-09T19:51:37.635" v="191"/>
          <ac:spMkLst>
            <pc:docMk/>
            <pc:sldMk cId="2283797729" sldId="262"/>
            <ac:spMk id="4" creationId="{F3440DCB-60CA-485F-BB63-F324BB58B516}"/>
          </ac:spMkLst>
        </pc:spChg>
        <pc:spChg chg="add">
          <ac:chgData name="Zhigalov Roman" userId="1f97e9fdf7779aa5" providerId="Windows Live" clId="Web-{C51738FC-7A56-4B01-8886-C670D591146B}" dt="2021-10-09T19:51:37.635" v="191"/>
          <ac:spMkLst>
            <pc:docMk/>
            <pc:sldMk cId="2283797729" sldId="262"/>
            <ac:spMk id="10" creationId="{2B97F24A-32CE-4C1C-A50D-3016B394DCFB}"/>
          </ac:spMkLst>
        </pc:spChg>
        <pc:spChg chg="add">
          <ac:chgData name="Zhigalov Roman" userId="1f97e9fdf7779aa5" providerId="Windows Live" clId="Web-{C51738FC-7A56-4B01-8886-C670D591146B}" dt="2021-10-09T19:51:37.635" v="191"/>
          <ac:spMkLst>
            <pc:docMk/>
            <pc:sldMk cId="2283797729" sldId="262"/>
            <ac:spMk id="12" creationId="{CD8B4F24-440B-49E9-B85D-733523DC064B}"/>
          </ac:spMkLst>
        </pc:spChg>
        <pc:picChg chg="add mod ord">
          <ac:chgData name="Zhigalov Roman" userId="1f97e9fdf7779aa5" providerId="Windows Live" clId="Web-{C51738FC-7A56-4B01-8886-C670D591146B}" dt="2021-10-09T19:51:37.635" v="191"/>
          <ac:picMkLst>
            <pc:docMk/>
            <pc:sldMk cId="2283797729" sldId="262"/>
            <ac:picMk id="5" creationId="{CE3DEE50-091E-452F-9D8C-E20075CFE57F}"/>
          </ac:picMkLst>
        </pc:picChg>
      </pc:sldChg>
      <pc:sldChg chg="addSp delSp modSp new mod setBg">
        <pc:chgData name="Zhigalov Roman" userId="1f97e9fdf7779aa5" providerId="Windows Live" clId="Web-{C51738FC-7A56-4B01-8886-C670D591146B}" dt="2021-10-09T19:52:18.073" v="199"/>
        <pc:sldMkLst>
          <pc:docMk/>
          <pc:sldMk cId="2890684845" sldId="263"/>
        </pc:sldMkLst>
        <pc:spChg chg="mod">
          <ac:chgData name="Zhigalov Roman" userId="1f97e9fdf7779aa5" providerId="Windows Live" clId="Web-{C51738FC-7A56-4B01-8886-C670D591146B}" dt="2021-10-09T19:52:18.073" v="199"/>
          <ac:spMkLst>
            <pc:docMk/>
            <pc:sldMk cId="2890684845" sldId="263"/>
            <ac:spMk id="2" creationId="{91415440-B315-408E-9614-801FAB444503}"/>
          </ac:spMkLst>
        </pc:spChg>
        <pc:spChg chg="del">
          <ac:chgData name="Zhigalov Roman" userId="1f97e9fdf7779aa5" providerId="Windows Live" clId="Web-{C51738FC-7A56-4B01-8886-C670D591146B}" dt="2021-10-09T19:52:00.760" v="193"/>
          <ac:spMkLst>
            <pc:docMk/>
            <pc:sldMk cId="2890684845" sldId="263"/>
            <ac:spMk id="3" creationId="{5E57DB97-7C54-4BD2-A13F-CC272091B47F}"/>
          </ac:spMkLst>
        </pc:spChg>
        <pc:spChg chg="mod">
          <ac:chgData name="Zhigalov Roman" userId="1f97e9fdf7779aa5" providerId="Windows Live" clId="Web-{C51738FC-7A56-4B01-8886-C670D591146B}" dt="2021-10-09T19:52:18.073" v="198"/>
          <ac:spMkLst>
            <pc:docMk/>
            <pc:sldMk cId="2890684845" sldId="263"/>
            <ac:spMk id="4" creationId="{24858357-CB7E-4289-AC4F-0BBA39590C0A}"/>
          </ac:spMkLst>
        </pc:spChg>
        <pc:spChg chg="add">
          <ac:chgData name="Zhigalov Roman" userId="1f97e9fdf7779aa5" providerId="Windows Live" clId="Web-{C51738FC-7A56-4B01-8886-C670D591146B}" dt="2021-10-09T19:52:18.073" v="199"/>
          <ac:spMkLst>
            <pc:docMk/>
            <pc:sldMk cId="2890684845" sldId="263"/>
            <ac:spMk id="7" creationId="{665DBBEF-238B-476B-96AB-8AAC3224ECEA}"/>
          </ac:spMkLst>
        </pc:spChg>
        <pc:spChg chg="add">
          <ac:chgData name="Zhigalov Roman" userId="1f97e9fdf7779aa5" providerId="Windows Live" clId="Web-{C51738FC-7A56-4B01-8886-C670D591146B}" dt="2021-10-09T19:52:18.073" v="199"/>
          <ac:spMkLst>
            <pc:docMk/>
            <pc:sldMk cId="2890684845" sldId="263"/>
            <ac:spMk id="8" creationId="{3FCFB1DE-0B7E-48CC-BA90-B2AB0889F9D6}"/>
          </ac:spMkLst>
        </pc:spChg>
        <pc:spChg chg="add del">
          <ac:chgData name="Zhigalov Roman" userId="1f97e9fdf7779aa5" providerId="Windows Live" clId="Web-{C51738FC-7A56-4B01-8886-C670D591146B}" dt="2021-10-09T19:52:18.073" v="198"/>
          <ac:spMkLst>
            <pc:docMk/>
            <pc:sldMk cId="2890684845" sldId="263"/>
            <ac:spMk id="10" creationId="{2B97F24A-32CE-4C1C-A50D-3016B394DCFB}"/>
          </ac:spMkLst>
        </pc:spChg>
        <pc:spChg chg="add del">
          <ac:chgData name="Zhigalov Roman" userId="1f97e9fdf7779aa5" providerId="Windows Live" clId="Web-{C51738FC-7A56-4B01-8886-C670D591146B}" dt="2021-10-09T19:52:18.073" v="198"/>
          <ac:spMkLst>
            <pc:docMk/>
            <pc:sldMk cId="2890684845" sldId="263"/>
            <ac:spMk id="12" creationId="{CD8B4F24-440B-49E9-B85D-733523DC064B}"/>
          </ac:spMkLst>
        </pc:spChg>
        <pc:picChg chg="add mod ord">
          <ac:chgData name="Zhigalov Roman" userId="1f97e9fdf7779aa5" providerId="Windows Live" clId="Web-{C51738FC-7A56-4B01-8886-C670D591146B}" dt="2021-10-09T19:52:18.073" v="199"/>
          <ac:picMkLst>
            <pc:docMk/>
            <pc:sldMk cId="2890684845" sldId="263"/>
            <ac:picMk id="5" creationId="{2E4C7CFE-5C10-47AF-8C5D-175E081590EB}"/>
          </ac:picMkLst>
        </pc:picChg>
      </pc:sldChg>
      <pc:sldChg chg="addSp delSp modSp new mod setBg modClrScheme chgLayout">
        <pc:chgData name="Zhigalov Roman" userId="1f97e9fdf7779aa5" providerId="Windows Live" clId="Web-{C51738FC-7A56-4B01-8886-C670D591146B}" dt="2021-10-09T19:53:54.373" v="303"/>
        <pc:sldMkLst>
          <pc:docMk/>
          <pc:sldMk cId="2292752981" sldId="264"/>
        </pc:sldMkLst>
        <pc:spChg chg="mod ord">
          <ac:chgData name="Zhigalov Roman" userId="1f97e9fdf7779aa5" providerId="Windows Live" clId="Web-{C51738FC-7A56-4B01-8886-C670D591146B}" dt="2021-10-09T19:53:54.373" v="303"/>
          <ac:spMkLst>
            <pc:docMk/>
            <pc:sldMk cId="2292752981" sldId="264"/>
            <ac:spMk id="2" creationId="{70D55FFB-F414-405B-A86A-3B0A744F3BA0}"/>
          </ac:spMkLst>
        </pc:spChg>
        <pc:spChg chg="del mod ord">
          <ac:chgData name="Zhigalov Roman" userId="1f97e9fdf7779aa5" providerId="Windows Live" clId="Web-{C51738FC-7A56-4B01-8886-C670D591146B}" dt="2021-10-09T19:52:56.606" v="209"/>
          <ac:spMkLst>
            <pc:docMk/>
            <pc:sldMk cId="2292752981" sldId="264"/>
            <ac:spMk id="3" creationId="{A1A98D65-6D96-48F5-AFA8-D2C61ED02457}"/>
          </ac:spMkLst>
        </pc:spChg>
        <pc:spChg chg="add mod ord">
          <ac:chgData name="Zhigalov Roman" userId="1f97e9fdf7779aa5" providerId="Windows Live" clId="Web-{C51738FC-7A56-4B01-8886-C670D591146B}" dt="2021-10-09T19:53:54.373" v="303"/>
          <ac:spMkLst>
            <pc:docMk/>
            <pc:sldMk cId="2292752981" sldId="264"/>
            <ac:spMk id="4" creationId="{3A7C6259-7601-4EE9-A47E-684E77ED5961}"/>
          </ac:spMkLst>
        </pc:spChg>
        <pc:spChg chg="add">
          <ac:chgData name="Zhigalov Roman" userId="1f97e9fdf7779aa5" providerId="Windows Live" clId="Web-{C51738FC-7A56-4B01-8886-C670D591146B}" dt="2021-10-09T19:53:54.373" v="303"/>
          <ac:spMkLst>
            <pc:docMk/>
            <pc:sldMk cId="2292752981" sldId="264"/>
            <ac:spMk id="10" creationId="{2B97F24A-32CE-4C1C-A50D-3016B394DCFB}"/>
          </ac:spMkLst>
        </pc:spChg>
        <pc:spChg chg="add">
          <ac:chgData name="Zhigalov Roman" userId="1f97e9fdf7779aa5" providerId="Windows Live" clId="Web-{C51738FC-7A56-4B01-8886-C670D591146B}" dt="2021-10-09T19:53:54.373" v="303"/>
          <ac:spMkLst>
            <pc:docMk/>
            <pc:sldMk cId="2292752981" sldId="264"/>
            <ac:spMk id="12" creationId="{CD8B4F24-440B-49E9-B85D-733523DC064B}"/>
          </ac:spMkLst>
        </pc:spChg>
        <pc:picChg chg="add mod ord">
          <ac:chgData name="Zhigalov Roman" userId="1f97e9fdf7779aa5" providerId="Windows Live" clId="Web-{C51738FC-7A56-4B01-8886-C670D591146B}" dt="2021-10-09T19:53:54.373" v="303"/>
          <ac:picMkLst>
            <pc:docMk/>
            <pc:sldMk cId="2292752981" sldId="264"/>
            <ac:picMk id="5" creationId="{CC4D7491-08AE-4460-B7CF-6108EA4FF63F}"/>
          </ac:picMkLst>
        </pc:picChg>
      </pc:sldChg>
      <pc:sldChg chg="addSp delSp modSp new mod setBg">
        <pc:chgData name="Zhigalov Roman" userId="1f97e9fdf7779aa5" providerId="Windows Live" clId="Web-{C51738FC-7A56-4B01-8886-C670D591146B}" dt="2021-10-09T19:54:35.124" v="334"/>
        <pc:sldMkLst>
          <pc:docMk/>
          <pc:sldMk cId="3516084107" sldId="265"/>
        </pc:sldMkLst>
        <pc:spChg chg="mod">
          <ac:chgData name="Zhigalov Roman" userId="1f97e9fdf7779aa5" providerId="Windows Live" clId="Web-{C51738FC-7A56-4B01-8886-C670D591146B}" dt="2021-10-09T19:54:35.124" v="334"/>
          <ac:spMkLst>
            <pc:docMk/>
            <pc:sldMk cId="3516084107" sldId="265"/>
            <ac:spMk id="2" creationId="{67034124-8395-4C38-A54B-5A7D18F674B8}"/>
          </ac:spMkLst>
        </pc:spChg>
        <pc:spChg chg="del">
          <ac:chgData name="Zhigalov Roman" userId="1f97e9fdf7779aa5" providerId="Windows Live" clId="Web-{C51738FC-7A56-4B01-8886-C670D591146B}" dt="2021-10-09T19:54:16.326" v="305"/>
          <ac:spMkLst>
            <pc:docMk/>
            <pc:sldMk cId="3516084107" sldId="265"/>
            <ac:spMk id="3" creationId="{8D27E239-25C3-4B62-86B6-CD2291F008AE}"/>
          </ac:spMkLst>
        </pc:spChg>
        <pc:spChg chg="mod">
          <ac:chgData name="Zhigalov Roman" userId="1f97e9fdf7779aa5" providerId="Windows Live" clId="Web-{C51738FC-7A56-4B01-8886-C670D591146B}" dt="2021-10-09T19:54:35.124" v="334"/>
          <ac:spMkLst>
            <pc:docMk/>
            <pc:sldMk cId="3516084107" sldId="265"/>
            <ac:spMk id="4" creationId="{EC2DC2C2-DA67-4B65-937B-A093B2CAE13E}"/>
          </ac:spMkLst>
        </pc:spChg>
        <pc:spChg chg="add">
          <ac:chgData name="Zhigalov Roman" userId="1f97e9fdf7779aa5" providerId="Windows Live" clId="Web-{C51738FC-7A56-4B01-8886-C670D591146B}" dt="2021-10-09T19:54:35.124" v="334"/>
          <ac:spMkLst>
            <pc:docMk/>
            <pc:sldMk cId="3516084107" sldId="265"/>
            <ac:spMk id="10" creationId="{665DBBEF-238B-476B-96AB-8AAC3224ECEA}"/>
          </ac:spMkLst>
        </pc:spChg>
        <pc:spChg chg="add">
          <ac:chgData name="Zhigalov Roman" userId="1f97e9fdf7779aa5" providerId="Windows Live" clId="Web-{C51738FC-7A56-4B01-8886-C670D591146B}" dt="2021-10-09T19:54:35.124" v="334"/>
          <ac:spMkLst>
            <pc:docMk/>
            <pc:sldMk cId="3516084107" sldId="265"/>
            <ac:spMk id="12" creationId="{3FCFB1DE-0B7E-48CC-BA90-B2AB0889F9D6}"/>
          </ac:spMkLst>
        </pc:spChg>
        <pc:picChg chg="add mod ord">
          <ac:chgData name="Zhigalov Roman" userId="1f97e9fdf7779aa5" providerId="Windows Live" clId="Web-{C51738FC-7A56-4B01-8886-C670D591146B}" dt="2021-10-09T19:54:35.124" v="334"/>
          <ac:picMkLst>
            <pc:docMk/>
            <pc:sldMk cId="3516084107" sldId="265"/>
            <ac:picMk id="5" creationId="{F51D36A1-4E49-46CD-9970-D55FD2038BEE}"/>
          </ac:picMkLst>
        </pc:picChg>
      </pc:sldChg>
      <pc:sldChg chg="addSp modSp new mod setBg">
        <pc:chgData name="Zhigalov Roman" userId="1f97e9fdf7779aa5" providerId="Windows Live" clId="Web-{C51738FC-7A56-4B01-8886-C670D591146B}" dt="2021-10-09T19:55:13.422" v="347"/>
        <pc:sldMkLst>
          <pc:docMk/>
          <pc:sldMk cId="578415211" sldId="266"/>
        </pc:sldMkLst>
        <pc:spChg chg="mod">
          <ac:chgData name="Zhigalov Roman" userId="1f97e9fdf7779aa5" providerId="Windows Live" clId="Web-{C51738FC-7A56-4B01-8886-C670D591146B}" dt="2021-10-09T19:55:13.422" v="347"/>
          <ac:spMkLst>
            <pc:docMk/>
            <pc:sldMk cId="578415211" sldId="266"/>
            <ac:spMk id="2" creationId="{68CA7908-43A8-44C9-9B8C-5548D3C9037D}"/>
          </ac:spMkLst>
        </pc:spChg>
        <pc:spChg chg="mod">
          <ac:chgData name="Zhigalov Roman" userId="1f97e9fdf7779aa5" providerId="Windows Live" clId="Web-{C51738FC-7A56-4B01-8886-C670D591146B}" dt="2021-10-09T19:55:13.422" v="347"/>
          <ac:spMkLst>
            <pc:docMk/>
            <pc:sldMk cId="578415211" sldId="266"/>
            <ac:spMk id="3" creationId="{1EDBBA44-701F-4159-9053-A9D792EA50C1}"/>
          </ac:spMkLst>
        </pc:spChg>
        <pc:spChg chg="add">
          <ac:chgData name="Zhigalov Roman" userId="1f97e9fdf7779aa5" providerId="Windows Live" clId="Web-{C51738FC-7A56-4B01-8886-C670D591146B}" dt="2021-10-09T19:55:13.422" v="347"/>
          <ac:spMkLst>
            <pc:docMk/>
            <pc:sldMk cId="578415211" sldId="266"/>
            <ac:spMk id="8" creationId="{943CAA20-3569-4189-9E48-239A229A86CA}"/>
          </ac:spMkLst>
        </pc:spChg>
        <pc:spChg chg="add">
          <ac:chgData name="Zhigalov Roman" userId="1f97e9fdf7779aa5" providerId="Windows Live" clId="Web-{C51738FC-7A56-4B01-8886-C670D591146B}" dt="2021-10-09T19:55:13.422" v="347"/>
          <ac:spMkLst>
            <pc:docMk/>
            <pc:sldMk cId="578415211" sldId="266"/>
            <ac:spMk id="10" creationId="{DA542B6D-E775-4832-91DC-2D20F857813A}"/>
          </ac:spMkLst>
        </pc:spChg>
      </pc:sldChg>
      <pc:sldChg chg="modSp new">
        <pc:chgData name="Zhigalov Roman" userId="1f97e9fdf7779aa5" providerId="Windows Live" clId="Web-{C51738FC-7A56-4B01-8886-C670D591146B}" dt="2021-10-09T19:58:04.895" v="566" actId="20577"/>
        <pc:sldMkLst>
          <pc:docMk/>
          <pc:sldMk cId="2539759103" sldId="267"/>
        </pc:sldMkLst>
        <pc:spChg chg="mod">
          <ac:chgData name="Zhigalov Roman" userId="1f97e9fdf7779aa5" providerId="Windows Live" clId="Web-{C51738FC-7A56-4B01-8886-C670D591146B}" dt="2021-10-09T19:55:19.984" v="350" actId="20577"/>
          <ac:spMkLst>
            <pc:docMk/>
            <pc:sldMk cId="2539759103" sldId="267"/>
            <ac:spMk id="2" creationId="{69C22607-0D8B-4164-AB0A-6979F13D4F56}"/>
          </ac:spMkLst>
        </pc:spChg>
        <pc:spChg chg="mod">
          <ac:chgData name="Zhigalov Roman" userId="1f97e9fdf7779aa5" providerId="Windows Live" clId="Web-{C51738FC-7A56-4B01-8886-C670D591146B}" dt="2021-10-09T19:58:04.895" v="566" actId="20577"/>
          <ac:spMkLst>
            <pc:docMk/>
            <pc:sldMk cId="2539759103" sldId="267"/>
            <ac:spMk id="3" creationId="{ACD6D244-29E7-4F58-8C18-7D15DECC113F}"/>
          </ac:spMkLst>
        </pc:spChg>
      </pc:sldChg>
      <pc:sldChg chg="addSp delSp modSp new mod setBg">
        <pc:chgData name="Zhigalov Roman" userId="1f97e9fdf7779aa5" providerId="Windows Live" clId="Web-{C51738FC-7A56-4B01-8886-C670D591146B}" dt="2021-10-09T19:58:14.692" v="571"/>
        <pc:sldMkLst>
          <pc:docMk/>
          <pc:sldMk cId="2605174273" sldId="268"/>
        </pc:sldMkLst>
        <pc:spChg chg="del mod">
          <ac:chgData name="Zhigalov Roman" userId="1f97e9fdf7779aa5" providerId="Windows Live" clId="Web-{C51738FC-7A56-4B01-8886-C670D591146B}" dt="2021-10-09T19:58:14.692" v="571"/>
          <ac:spMkLst>
            <pc:docMk/>
            <pc:sldMk cId="2605174273" sldId="268"/>
            <ac:spMk id="2" creationId="{A74FCCA4-B7C2-47D7-804C-CA8DEB089D87}"/>
          </ac:spMkLst>
        </pc:spChg>
        <pc:spChg chg="del">
          <ac:chgData name="Zhigalov Roman" userId="1f97e9fdf7779aa5" providerId="Windows Live" clId="Web-{C51738FC-7A56-4B01-8886-C670D591146B}" dt="2021-10-09T19:58:07.973" v="568"/>
          <ac:spMkLst>
            <pc:docMk/>
            <pc:sldMk cId="2605174273" sldId="268"/>
            <ac:spMk id="3" creationId="{FBF1FCFA-35A2-4F89-9EED-E7C855C8A5BE}"/>
          </ac:spMkLst>
        </pc:spChg>
        <pc:spChg chg="add del">
          <ac:chgData name="Zhigalov Roman" userId="1f97e9fdf7779aa5" providerId="Windows Live" clId="Web-{C51738FC-7A56-4B01-8886-C670D591146B}" dt="2021-10-09T19:58:14.676" v="570"/>
          <ac:spMkLst>
            <pc:docMk/>
            <pc:sldMk cId="2605174273" sldId="268"/>
            <ac:spMk id="8" creationId="{0B2B5F85-1F6E-4129-B4AF-83F54A6C1845}"/>
          </ac:spMkLst>
        </pc:spChg>
        <pc:spChg chg="add">
          <ac:chgData name="Zhigalov Roman" userId="1f97e9fdf7779aa5" providerId="Windows Live" clId="Web-{C51738FC-7A56-4B01-8886-C670D591146B}" dt="2021-10-09T19:58:14.692" v="571"/>
          <ac:spMkLst>
            <pc:docMk/>
            <pc:sldMk cId="2605174273" sldId="268"/>
            <ac:spMk id="9" creationId="{42A4FC2C-047E-45A5-965D-8E1E3BF09BC6}"/>
          </ac:spMkLst>
        </pc:spChg>
        <pc:spChg chg="add del">
          <ac:chgData name="Zhigalov Roman" userId="1f97e9fdf7779aa5" providerId="Windows Live" clId="Web-{C51738FC-7A56-4B01-8886-C670D591146B}" dt="2021-10-09T19:58:14.676" v="570"/>
          <ac:spMkLst>
            <pc:docMk/>
            <pc:sldMk cId="2605174273" sldId="268"/>
            <ac:spMk id="11" creationId="{2B97F24A-32CE-4C1C-A50D-3016B394DCFB}"/>
          </ac:spMkLst>
        </pc:spChg>
        <pc:spChg chg="add del">
          <ac:chgData name="Zhigalov Roman" userId="1f97e9fdf7779aa5" providerId="Windows Live" clId="Web-{C51738FC-7A56-4B01-8886-C670D591146B}" dt="2021-10-09T19:58:14.676" v="570"/>
          <ac:spMkLst>
            <pc:docMk/>
            <pc:sldMk cId="2605174273" sldId="268"/>
            <ac:spMk id="13" creationId="{CD8B4F24-440B-49E9-B85D-733523DC064B}"/>
          </ac:spMkLst>
        </pc:spChg>
        <pc:picChg chg="add mod ord">
          <ac:chgData name="Zhigalov Roman" userId="1f97e9fdf7779aa5" providerId="Windows Live" clId="Web-{C51738FC-7A56-4B01-8886-C670D591146B}" dt="2021-10-09T19:58:14.692" v="571"/>
          <ac:picMkLst>
            <pc:docMk/>
            <pc:sldMk cId="2605174273" sldId="268"/>
            <ac:picMk id="4" creationId="{304E80BE-9041-4EFD-9704-586288B6A065}"/>
          </ac:picMkLst>
        </pc:picChg>
      </pc:sldChg>
      <pc:sldChg chg="addSp modSp new mod setBg">
        <pc:chgData name="Zhigalov Roman" userId="1f97e9fdf7779aa5" providerId="Windows Live" clId="Web-{C51738FC-7A56-4B01-8886-C670D591146B}" dt="2021-10-09T19:59:08.318" v="587"/>
        <pc:sldMkLst>
          <pc:docMk/>
          <pc:sldMk cId="3438460521" sldId="269"/>
        </pc:sldMkLst>
        <pc:spChg chg="mod">
          <ac:chgData name="Zhigalov Roman" userId="1f97e9fdf7779aa5" providerId="Windows Live" clId="Web-{C51738FC-7A56-4B01-8886-C670D591146B}" dt="2021-10-09T19:59:08.318" v="587"/>
          <ac:spMkLst>
            <pc:docMk/>
            <pc:sldMk cId="3438460521" sldId="269"/>
            <ac:spMk id="2" creationId="{579CE1EF-EA58-4891-A0EB-2D7CFC347C16}"/>
          </ac:spMkLst>
        </pc:spChg>
        <pc:spChg chg="mod">
          <ac:chgData name="Zhigalov Roman" userId="1f97e9fdf7779aa5" providerId="Windows Live" clId="Web-{C51738FC-7A56-4B01-8886-C670D591146B}" dt="2021-10-09T19:59:08.318" v="587"/>
          <ac:spMkLst>
            <pc:docMk/>
            <pc:sldMk cId="3438460521" sldId="269"/>
            <ac:spMk id="3" creationId="{12CB9EEF-91C5-4B56-959D-7B02837F7A34}"/>
          </ac:spMkLst>
        </pc:spChg>
        <pc:spChg chg="add">
          <ac:chgData name="Zhigalov Roman" userId="1f97e9fdf7779aa5" providerId="Windows Live" clId="Web-{C51738FC-7A56-4B01-8886-C670D591146B}" dt="2021-10-09T19:59:08.318" v="587"/>
          <ac:spMkLst>
            <pc:docMk/>
            <pc:sldMk cId="3438460521" sldId="269"/>
            <ac:spMk id="8" creationId="{943CAA20-3569-4189-9E48-239A229A86CA}"/>
          </ac:spMkLst>
        </pc:spChg>
        <pc:spChg chg="add">
          <ac:chgData name="Zhigalov Roman" userId="1f97e9fdf7779aa5" providerId="Windows Live" clId="Web-{C51738FC-7A56-4B01-8886-C670D591146B}" dt="2021-10-09T19:59:08.318" v="587"/>
          <ac:spMkLst>
            <pc:docMk/>
            <pc:sldMk cId="3438460521" sldId="269"/>
            <ac:spMk id="10" creationId="{DA542B6D-E775-4832-91DC-2D20F857813A}"/>
          </ac:spMkLst>
        </pc:spChg>
      </pc:sldChg>
      <pc:sldChg chg="new del">
        <pc:chgData name="Zhigalov Roman" userId="1f97e9fdf7779aa5" providerId="Windows Live" clId="Web-{C51738FC-7A56-4B01-8886-C670D591146B}" dt="2021-10-09T20:00:26.461" v="606"/>
        <pc:sldMkLst>
          <pc:docMk/>
          <pc:sldMk cId="1270809034" sldId="270"/>
        </pc:sldMkLst>
      </pc:sldChg>
      <pc:sldChg chg="addSp delSp modSp new mod setBg">
        <pc:chgData name="Zhigalov Roman" userId="1f97e9fdf7779aa5" providerId="Windows Live" clId="Web-{C51738FC-7A56-4B01-8886-C670D591146B}" dt="2021-10-09T20:00:22.648" v="605"/>
        <pc:sldMkLst>
          <pc:docMk/>
          <pc:sldMk cId="3269101236" sldId="271"/>
        </pc:sldMkLst>
        <pc:spChg chg="mod">
          <ac:chgData name="Zhigalov Roman" userId="1f97e9fdf7779aa5" providerId="Windows Live" clId="Web-{C51738FC-7A56-4B01-8886-C670D591146B}" dt="2021-10-09T20:00:22.648" v="605"/>
          <ac:spMkLst>
            <pc:docMk/>
            <pc:sldMk cId="3269101236" sldId="271"/>
            <ac:spMk id="2" creationId="{B83E3FBF-0404-4CBB-9BDD-1A22503D4642}"/>
          </ac:spMkLst>
        </pc:spChg>
        <pc:spChg chg="del">
          <ac:chgData name="Zhigalov Roman" userId="1f97e9fdf7779aa5" providerId="Windows Live" clId="Web-{C51738FC-7A56-4B01-8886-C670D591146B}" dt="2021-10-09T20:00:01.663" v="600"/>
          <ac:spMkLst>
            <pc:docMk/>
            <pc:sldMk cId="3269101236" sldId="271"/>
            <ac:spMk id="3" creationId="{C5EA578D-E127-4F8C-ABB0-4EA98840AB0C}"/>
          </ac:spMkLst>
        </pc:spChg>
        <pc:spChg chg="mod">
          <ac:chgData name="Zhigalov Roman" userId="1f97e9fdf7779aa5" providerId="Windows Live" clId="Web-{C51738FC-7A56-4B01-8886-C670D591146B}" dt="2021-10-09T20:00:22.648" v="605"/>
          <ac:spMkLst>
            <pc:docMk/>
            <pc:sldMk cId="3269101236" sldId="271"/>
            <ac:spMk id="4" creationId="{EB1EBFB5-F712-4112-BAD4-7B1DBA28B704}"/>
          </ac:spMkLst>
        </pc:spChg>
        <pc:spChg chg="add">
          <ac:chgData name="Zhigalov Roman" userId="1f97e9fdf7779aa5" providerId="Windows Live" clId="Web-{C51738FC-7A56-4B01-8886-C670D591146B}" dt="2021-10-09T20:00:22.648" v="605"/>
          <ac:spMkLst>
            <pc:docMk/>
            <pc:sldMk cId="3269101236" sldId="271"/>
            <ac:spMk id="7" creationId="{2B97F24A-32CE-4C1C-A50D-3016B394DCFB}"/>
          </ac:spMkLst>
        </pc:spChg>
        <pc:spChg chg="add">
          <ac:chgData name="Zhigalov Roman" userId="1f97e9fdf7779aa5" providerId="Windows Live" clId="Web-{C51738FC-7A56-4B01-8886-C670D591146B}" dt="2021-10-09T20:00:22.648" v="605"/>
          <ac:spMkLst>
            <pc:docMk/>
            <pc:sldMk cId="3269101236" sldId="271"/>
            <ac:spMk id="8" creationId="{CD8B4F24-440B-49E9-B85D-733523DC064B}"/>
          </ac:spMkLst>
        </pc:spChg>
        <pc:spChg chg="add del">
          <ac:chgData name="Zhigalov Roman" userId="1f97e9fdf7779aa5" providerId="Windows Live" clId="Web-{C51738FC-7A56-4B01-8886-C670D591146B}" dt="2021-10-09T20:00:22.648" v="604"/>
          <ac:spMkLst>
            <pc:docMk/>
            <pc:sldMk cId="3269101236" sldId="271"/>
            <ac:spMk id="10" creationId="{F13C74B1-5B17-4795-BED0-7140497B445A}"/>
          </ac:spMkLst>
        </pc:spChg>
        <pc:spChg chg="add del">
          <ac:chgData name="Zhigalov Roman" userId="1f97e9fdf7779aa5" providerId="Windows Live" clId="Web-{C51738FC-7A56-4B01-8886-C670D591146B}" dt="2021-10-09T20:00:22.648" v="604"/>
          <ac:spMkLst>
            <pc:docMk/>
            <pc:sldMk cId="3269101236" sldId="271"/>
            <ac:spMk id="12" creationId="{D4974D33-8DC5-464E-8C6D-BE58F0669C17}"/>
          </ac:spMkLst>
        </pc:spChg>
        <pc:picChg chg="add mod ord">
          <ac:chgData name="Zhigalov Roman" userId="1f97e9fdf7779aa5" providerId="Windows Live" clId="Web-{C51738FC-7A56-4B01-8886-C670D591146B}" dt="2021-10-09T20:00:22.648" v="605"/>
          <ac:picMkLst>
            <pc:docMk/>
            <pc:sldMk cId="3269101236" sldId="271"/>
            <ac:picMk id="5" creationId="{D199C62C-4073-43BE-B81F-02795251C0CA}"/>
          </ac:picMkLst>
        </pc:picChg>
      </pc:sldChg>
      <pc:sldChg chg="addSp delSp modSp new mod setBg">
        <pc:chgData name="Zhigalov Roman" userId="1f97e9fdf7779aa5" providerId="Windows Live" clId="Web-{C51738FC-7A56-4B01-8886-C670D591146B}" dt="2021-10-09T20:01:03.056" v="614"/>
        <pc:sldMkLst>
          <pc:docMk/>
          <pc:sldMk cId="2689583570" sldId="272"/>
        </pc:sldMkLst>
        <pc:spChg chg="mod">
          <ac:chgData name="Zhigalov Roman" userId="1f97e9fdf7779aa5" providerId="Windows Live" clId="Web-{C51738FC-7A56-4B01-8886-C670D591146B}" dt="2021-10-09T20:01:03.056" v="614"/>
          <ac:spMkLst>
            <pc:docMk/>
            <pc:sldMk cId="2689583570" sldId="272"/>
            <ac:spMk id="2" creationId="{0F13E6EA-36F6-41E7-B852-FAD02B5CFC67}"/>
          </ac:spMkLst>
        </pc:spChg>
        <pc:spChg chg="del">
          <ac:chgData name="Zhigalov Roman" userId="1f97e9fdf7779aa5" providerId="Windows Live" clId="Web-{C51738FC-7A56-4B01-8886-C670D591146B}" dt="2021-10-09T20:01:01.478" v="613"/>
          <ac:spMkLst>
            <pc:docMk/>
            <pc:sldMk cId="2689583570" sldId="272"/>
            <ac:spMk id="3" creationId="{16F2A229-8D20-4F0F-A626-9A648FE509A6}"/>
          </ac:spMkLst>
        </pc:spChg>
        <pc:spChg chg="mod">
          <ac:chgData name="Zhigalov Roman" userId="1f97e9fdf7779aa5" providerId="Windows Live" clId="Web-{C51738FC-7A56-4B01-8886-C670D591146B}" dt="2021-10-09T20:01:03.056" v="614"/>
          <ac:spMkLst>
            <pc:docMk/>
            <pc:sldMk cId="2689583570" sldId="272"/>
            <ac:spMk id="4" creationId="{46B5635A-93D1-4E62-9034-B4FD2CD8BCC7}"/>
          </ac:spMkLst>
        </pc:spChg>
        <pc:spChg chg="add">
          <ac:chgData name="Zhigalov Roman" userId="1f97e9fdf7779aa5" providerId="Windows Live" clId="Web-{C51738FC-7A56-4B01-8886-C670D591146B}" dt="2021-10-09T20:01:03.056" v="614"/>
          <ac:spMkLst>
            <pc:docMk/>
            <pc:sldMk cId="2689583570" sldId="272"/>
            <ac:spMk id="10" creationId="{2B97F24A-32CE-4C1C-A50D-3016B394DCFB}"/>
          </ac:spMkLst>
        </pc:spChg>
        <pc:spChg chg="add">
          <ac:chgData name="Zhigalov Roman" userId="1f97e9fdf7779aa5" providerId="Windows Live" clId="Web-{C51738FC-7A56-4B01-8886-C670D591146B}" dt="2021-10-09T20:01:03.056" v="614"/>
          <ac:spMkLst>
            <pc:docMk/>
            <pc:sldMk cId="2689583570" sldId="272"/>
            <ac:spMk id="12" creationId="{CD8B4F24-440B-49E9-B85D-733523DC064B}"/>
          </ac:spMkLst>
        </pc:spChg>
        <pc:picChg chg="add mod ord">
          <ac:chgData name="Zhigalov Roman" userId="1f97e9fdf7779aa5" providerId="Windows Live" clId="Web-{C51738FC-7A56-4B01-8886-C670D591146B}" dt="2021-10-09T20:01:03.056" v="614"/>
          <ac:picMkLst>
            <pc:docMk/>
            <pc:sldMk cId="2689583570" sldId="272"/>
            <ac:picMk id="5" creationId="{E704807C-53A8-460C-B35D-80E9D4C178B3}"/>
          </ac:picMkLst>
        </pc:picChg>
      </pc:sldChg>
      <pc:sldChg chg="modSp new">
        <pc:chgData name="Zhigalov Roman" userId="1f97e9fdf7779aa5" providerId="Windows Live" clId="Web-{C51738FC-7A56-4B01-8886-C670D591146B}" dt="2021-10-09T20:01:17.712" v="620" actId="20577"/>
        <pc:sldMkLst>
          <pc:docMk/>
          <pc:sldMk cId="2267790721" sldId="273"/>
        </pc:sldMkLst>
        <pc:spChg chg="mod">
          <ac:chgData name="Zhigalov Roman" userId="1f97e9fdf7779aa5" providerId="Windows Live" clId="Web-{C51738FC-7A56-4B01-8886-C670D591146B}" dt="2021-10-09T20:01:17.712" v="620" actId="20577"/>
          <ac:spMkLst>
            <pc:docMk/>
            <pc:sldMk cId="2267790721" sldId="273"/>
            <ac:spMk id="2" creationId="{42D234D5-528F-412B-B7FA-4AF856091C17}"/>
          </ac:spMkLst>
        </pc:spChg>
      </pc:sldChg>
      <pc:sldChg chg="addSp delSp modSp new mod setBg">
        <pc:chgData name="Zhigalov Roman" userId="1f97e9fdf7779aa5" providerId="Windows Live" clId="Web-{C51738FC-7A56-4B01-8886-C670D591146B}" dt="2021-10-09T20:02:40.652" v="643"/>
        <pc:sldMkLst>
          <pc:docMk/>
          <pc:sldMk cId="909917742" sldId="274"/>
        </pc:sldMkLst>
        <pc:spChg chg="mod">
          <ac:chgData name="Zhigalov Roman" userId="1f97e9fdf7779aa5" providerId="Windows Live" clId="Web-{C51738FC-7A56-4B01-8886-C670D591146B}" dt="2021-10-09T20:02:40.652" v="643"/>
          <ac:spMkLst>
            <pc:docMk/>
            <pc:sldMk cId="909917742" sldId="274"/>
            <ac:spMk id="2" creationId="{814B7395-ACAD-461F-8774-38B772F6C003}"/>
          </ac:spMkLst>
        </pc:spChg>
        <pc:spChg chg="del">
          <ac:chgData name="Zhigalov Roman" userId="1f97e9fdf7779aa5" providerId="Windows Live" clId="Web-{C51738FC-7A56-4B01-8886-C670D591146B}" dt="2021-10-09T20:02:22.761" v="622"/>
          <ac:spMkLst>
            <pc:docMk/>
            <pc:sldMk cId="909917742" sldId="274"/>
            <ac:spMk id="3" creationId="{7460E4B2-0681-4330-B8EF-47BA44D36DCC}"/>
          </ac:spMkLst>
        </pc:spChg>
        <pc:spChg chg="add del">
          <ac:chgData name="Zhigalov Roman" userId="1f97e9fdf7779aa5" providerId="Windows Live" clId="Web-{C51738FC-7A56-4B01-8886-C670D591146B}" dt="2021-10-09T20:02:40.652" v="643"/>
          <ac:spMkLst>
            <pc:docMk/>
            <pc:sldMk cId="909917742" sldId="274"/>
            <ac:spMk id="8" creationId="{28E3D02B-1EF9-4753-9AD7-F225A1130556}"/>
          </ac:spMkLst>
        </pc:spChg>
        <pc:spChg chg="add del">
          <ac:chgData name="Zhigalov Roman" userId="1f97e9fdf7779aa5" providerId="Windows Live" clId="Web-{C51738FC-7A56-4B01-8886-C670D591146B}" dt="2021-10-09T20:02:40.652" v="643"/>
          <ac:spMkLst>
            <pc:docMk/>
            <pc:sldMk cId="909917742" sldId="274"/>
            <ac:spMk id="11" creationId="{2B97F24A-32CE-4C1C-A50D-3016B394DCFB}"/>
          </ac:spMkLst>
        </pc:spChg>
        <pc:spChg chg="add del">
          <ac:chgData name="Zhigalov Roman" userId="1f97e9fdf7779aa5" providerId="Windows Live" clId="Web-{C51738FC-7A56-4B01-8886-C670D591146B}" dt="2021-10-09T20:02:40.652" v="643"/>
          <ac:spMkLst>
            <pc:docMk/>
            <pc:sldMk cId="909917742" sldId="274"/>
            <ac:spMk id="13" creationId="{CD8B4F24-440B-49E9-B85D-733523DC064B}"/>
          </ac:spMkLst>
        </pc:spChg>
        <pc:spChg chg="add">
          <ac:chgData name="Zhigalov Roman" userId="1f97e9fdf7779aa5" providerId="Windows Live" clId="Web-{C51738FC-7A56-4B01-8886-C670D591146B}" dt="2021-10-09T20:02:40.652" v="643"/>
          <ac:spMkLst>
            <pc:docMk/>
            <pc:sldMk cId="909917742" sldId="274"/>
            <ac:spMk id="15" creationId="{665DBBEF-238B-476B-96AB-8AAC3224ECEA}"/>
          </ac:spMkLst>
        </pc:spChg>
        <pc:spChg chg="add">
          <ac:chgData name="Zhigalov Roman" userId="1f97e9fdf7779aa5" providerId="Windows Live" clId="Web-{C51738FC-7A56-4B01-8886-C670D591146B}" dt="2021-10-09T20:02:40.652" v="643"/>
          <ac:spMkLst>
            <pc:docMk/>
            <pc:sldMk cId="909917742" sldId="274"/>
            <ac:spMk id="16" creationId="{3FCFB1DE-0B7E-48CC-BA90-B2AB0889F9D6}"/>
          </ac:spMkLst>
        </pc:spChg>
        <pc:spChg chg="add del">
          <ac:chgData name="Zhigalov Roman" userId="1f97e9fdf7779aa5" providerId="Windows Live" clId="Web-{C51738FC-7A56-4B01-8886-C670D591146B}" dt="2021-10-09T20:02:40.636" v="642"/>
          <ac:spMkLst>
            <pc:docMk/>
            <pc:sldMk cId="909917742" sldId="274"/>
            <ac:spMk id="18" creationId="{2B97F24A-32CE-4C1C-A50D-3016B394DCFB}"/>
          </ac:spMkLst>
        </pc:spChg>
        <pc:spChg chg="add del">
          <ac:chgData name="Zhigalov Roman" userId="1f97e9fdf7779aa5" providerId="Windows Live" clId="Web-{C51738FC-7A56-4B01-8886-C670D591146B}" dt="2021-10-09T20:02:40.636" v="642"/>
          <ac:spMkLst>
            <pc:docMk/>
            <pc:sldMk cId="909917742" sldId="274"/>
            <ac:spMk id="20" creationId="{CD8B4F24-440B-49E9-B85D-733523DC064B}"/>
          </ac:spMkLst>
        </pc:spChg>
        <pc:picChg chg="add mod ord">
          <ac:chgData name="Zhigalov Roman" userId="1f97e9fdf7779aa5" providerId="Windows Live" clId="Web-{C51738FC-7A56-4B01-8886-C670D591146B}" dt="2021-10-09T20:02:40.652" v="643"/>
          <ac:picMkLst>
            <pc:docMk/>
            <pc:sldMk cId="909917742" sldId="274"/>
            <ac:picMk id="4" creationId="{EC6A59B6-24EA-498A-93B6-48BC91145CD4}"/>
          </ac:picMkLst>
        </pc:picChg>
      </pc:sldChg>
      <pc:sldChg chg="addSp delSp modSp new mod setBg">
        <pc:chgData name="Zhigalov Roman" userId="1f97e9fdf7779aa5" providerId="Windows Live" clId="Web-{C51738FC-7A56-4B01-8886-C670D591146B}" dt="2021-10-09T20:03:04.121" v="655"/>
        <pc:sldMkLst>
          <pc:docMk/>
          <pc:sldMk cId="555575818" sldId="275"/>
        </pc:sldMkLst>
        <pc:spChg chg="mod">
          <ac:chgData name="Zhigalov Roman" userId="1f97e9fdf7779aa5" providerId="Windows Live" clId="Web-{C51738FC-7A56-4B01-8886-C670D591146B}" dt="2021-10-09T20:03:04.121" v="655"/>
          <ac:spMkLst>
            <pc:docMk/>
            <pc:sldMk cId="555575818" sldId="275"/>
            <ac:spMk id="2" creationId="{FC76F078-2161-4463-8A17-6087C1FE5857}"/>
          </ac:spMkLst>
        </pc:spChg>
        <pc:spChg chg="del">
          <ac:chgData name="Zhigalov Roman" userId="1f97e9fdf7779aa5" providerId="Windows Live" clId="Web-{C51738FC-7A56-4B01-8886-C670D591146B}" dt="2021-10-09T20:02:50.840" v="645"/>
          <ac:spMkLst>
            <pc:docMk/>
            <pc:sldMk cId="555575818" sldId="275"/>
            <ac:spMk id="3" creationId="{95612C44-C75E-485D-BF7B-3084C8F6B418}"/>
          </ac:spMkLst>
        </pc:spChg>
        <pc:spChg chg="add del">
          <ac:chgData name="Zhigalov Roman" userId="1f97e9fdf7779aa5" providerId="Windows Live" clId="Web-{C51738FC-7A56-4B01-8886-C670D591146B}" dt="2021-10-09T20:03:04.121" v="655"/>
          <ac:spMkLst>
            <pc:docMk/>
            <pc:sldMk cId="555575818" sldId="275"/>
            <ac:spMk id="8" creationId="{E55E82EF-A32C-4F19-9F62-6F28DF5FF6F1}"/>
          </ac:spMkLst>
        </pc:spChg>
        <pc:spChg chg="add del">
          <ac:chgData name="Zhigalov Roman" userId="1f97e9fdf7779aa5" providerId="Windows Live" clId="Web-{C51738FC-7A56-4B01-8886-C670D591146B}" dt="2021-10-09T20:03:04.121" v="655"/>
          <ac:spMkLst>
            <pc:docMk/>
            <pc:sldMk cId="555575818" sldId="275"/>
            <ac:spMk id="11" creationId="{2B97F24A-32CE-4C1C-A50D-3016B394DCFB}"/>
          </ac:spMkLst>
        </pc:spChg>
        <pc:spChg chg="add del">
          <ac:chgData name="Zhigalov Roman" userId="1f97e9fdf7779aa5" providerId="Windows Live" clId="Web-{C51738FC-7A56-4B01-8886-C670D591146B}" dt="2021-10-09T20:03:04.121" v="655"/>
          <ac:spMkLst>
            <pc:docMk/>
            <pc:sldMk cId="555575818" sldId="275"/>
            <ac:spMk id="13" creationId="{CD8B4F24-440B-49E9-B85D-733523DC064B}"/>
          </ac:spMkLst>
        </pc:spChg>
        <pc:spChg chg="add">
          <ac:chgData name="Zhigalov Roman" userId="1f97e9fdf7779aa5" providerId="Windows Live" clId="Web-{C51738FC-7A56-4B01-8886-C670D591146B}" dt="2021-10-09T20:03:04.121" v="655"/>
          <ac:spMkLst>
            <pc:docMk/>
            <pc:sldMk cId="555575818" sldId="275"/>
            <ac:spMk id="18" creationId="{665DBBEF-238B-476B-96AB-8AAC3224ECEA}"/>
          </ac:spMkLst>
        </pc:spChg>
        <pc:spChg chg="add">
          <ac:chgData name="Zhigalov Roman" userId="1f97e9fdf7779aa5" providerId="Windows Live" clId="Web-{C51738FC-7A56-4B01-8886-C670D591146B}" dt="2021-10-09T20:03:04.121" v="655"/>
          <ac:spMkLst>
            <pc:docMk/>
            <pc:sldMk cId="555575818" sldId="275"/>
            <ac:spMk id="20" creationId="{3FCFB1DE-0B7E-48CC-BA90-B2AB0889F9D6}"/>
          </ac:spMkLst>
        </pc:spChg>
        <pc:picChg chg="add mod ord">
          <ac:chgData name="Zhigalov Roman" userId="1f97e9fdf7779aa5" providerId="Windows Live" clId="Web-{C51738FC-7A56-4B01-8886-C670D591146B}" dt="2021-10-09T20:03:04.121" v="655"/>
          <ac:picMkLst>
            <pc:docMk/>
            <pc:sldMk cId="555575818" sldId="275"/>
            <ac:picMk id="4" creationId="{D8A70F9A-B393-4CDE-8734-3AE681175409}"/>
          </ac:picMkLst>
        </pc:picChg>
      </pc:sldChg>
      <pc:sldChg chg="addSp delSp modSp new mod setBg">
        <pc:chgData name="Zhigalov Roman" userId="1f97e9fdf7779aa5" providerId="Windows Live" clId="Web-{C51738FC-7A56-4B01-8886-C670D591146B}" dt="2021-10-09T20:03:32.653" v="670"/>
        <pc:sldMkLst>
          <pc:docMk/>
          <pc:sldMk cId="2582051323" sldId="276"/>
        </pc:sldMkLst>
        <pc:spChg chg="mod">
          <ac:chgData name="Zhigalov Roman" userId="1f97e9fdf7779aa5" providerId="Windows Live" clId="Web-{C51738FC-7A56-4B01-8886-C670D591146B}" dt="2021-10-09T20:03:32.653" v="670"/>
          <ac:spMkLst>
            <pc:docMk/>
            <pc:sldMk cId="2582051323" sldId="276"/>
            <ac:spMk id="2" creationId="{3192E3CC-F77E-4C69-8132-5428C1631C96}"/>
          </ac:spMkLst>
        </pc:spChg>
        <pc:spChg chg="del">
          <ac:chgData name="Zhigalov Roman" userId="1f97e9fdf7779aa5" providerId="Windows Live" clId="Web-{C51738FC-7A56-4B01-8886-C670D591146B}" dt="2021-10-09T20:03:15.981" v="657"/>
          <ac:spMkLst>
            <pc:docMk/>
            <pc:sldMk cId="2582051323" sldId="276"/>
            <ac:spMk id="3" creationId="{A35AFBAA-7C89-40A1-9BEE-FD28F76BE860}"/>
          </ac:spMkLst>
        </pc:spChg>
        <pc:spChg chg="add">
          <ac:chgData name="Zhigalov Roman" userId="1f97e9fdf7779aa5" providerId="Windows Live" clId="Web-{C51738FC-7A56-4B01-8886-C670D591146B}" dt="2021-10-09T20:03:32.653" v="670"/>
          <ac:spMkLst>
            <pc:docMk/>
            <pc:sldMk cId="2582051323" sldId="276"/>
            <ac:spMk id="9" creationId="{665DBBEF-238B-476B-96AB-8AAC3224ECEA}"/>
          </ac:spMkLst>
        </pc:spChg>
        <pc:spChg chg="add">
          <ac:chgData name="Zhigalov Roman" userId="1f97e9fdf7779aa5" providerId="Windows Live" clId="Web-{C51738FC-7A56-4B01-8886-C670D591146B}" dt="2021-10-09T20:03:32.653" v="670"/>
          <ac:spMkLst>
            <pc:docMk/>
            <pc:sldMk cId="2582051323" sldId="276"/>
            <ac:spMk id="11" creationId="{3FCFB1DE-0B7E-48CC-BA90-B2AB0889F9D6}"/>
          </ac:spMkLst>
        </pc:spChg>
        <pc:picChg chg="add mod ord">
          <ac:chgData name="Zhigalov Roman" userId="1f97e9fdf7779aa5" providerId="Windows Live" clId="Web-{C51738FC-7A56-4B01-8886-C670D591146B}" dt="2021-10-09T20:03:32.653" v="670"/>
          <ac:picMkLst>
            <pc:docMk/>
            <pc:sldMk cId="2582051323" sldId="276"/>
            <ac:picMk id="4" creationId="{DD049A73-D9A1-4C0C-96EE-81C216CEC3EE}"/>
          </ac:picMkLst>
        </pc:picChg>
      </pc:sldChg>
    </pc:docChg>
  </pc:docChgLst>
  <pc:docChgLst>
    <pc:chgData name="Roman Zhigalov" userId="1f97e9fdf7779aa5" providerId="LiveId" clId="{B8B2FF81-0215-4BA6-B9AB-B9B31AC00356}"/>
    <pc:docChg chg="addSld modSld">
      <pc:chgData name="Roman Zhigalov" userId="1f97e9fdf7779aa5" providerId="LiveId" clId="{B8B2FF81-0215-4BA6-B9AB-B9B31AC00356}" dt="2021-10-16T07:25:33.970" v="49" actId="20577"/>
      <pc:docMkLst>
        <pc:docMk/>
      </pc:docMkLst>
      <pc:sldChg chg="add">
        <pc:chgData name="Roman Zhigalov" userId="1f97e9fdf7779aa5" providerId="LiveId" clId="{B8B2FF81-0215-4BA6-B9AB-B9B31AC00356}" dt="2021-10-16T07:25:08.999" v="0"/>
        <pc:sldMkLst>
          <pc:docMk/>
          <pc:sldMk cId="4091901254" sldId="283"/>
        </pc:sldMkLst>
      </pc:sldChg>
      <pc:sldChg chg="modSp new mod">
        <pc:chgData name="Roman Zhigalov" userId="1f97e9fdf7779aa5" providerId="LiveId" clId="{B8B2FF81-0215-4BA6-B9AB-B9B31AC00356}" dt="2021-10-16T07:25:33.970" v="49" actId="20577"/>
        <pc:sldMkLst>
          <pc:docMk/>
          <pc:sldMk cId="3994988356" sldId="284"/>
        </pc:sldMkLst>
        <pc:spChg chg="mod">
          <ac:chgData name="Roman Zhigalov" userId="1f97e9fdf7779aa5" providerId="LiveId" clId="{B8B2FF81-0215-4BA6-B9AB-B9B31AC00356}" dt="2021-10-16T07:25:33.970" v="49" actId="20577"/>
          <ac:spMkLst>
            <pc:docMk/>
            <pc:sldMk cId="3994988356" sldId="284"/>
            <ac:spMk id="2" creationId="{785635EA-40B0-4A9B-9EEF-C23F1FCB4E2B}"/>
          </ac:spMkLst>
        </pc:spChg>
        <pc:spChg chg="mod">
          <ac:chgData name="Roman Zhigalov" userId="1f97e9fdf7779aa5" providerId="LiveId" clId="{B8B2FF81-0215-4BA6-B9AB-B9B31AC00356}" dt="2021-10-16T07:25:22.866" v="26" actId="122"/>
          <ac:spMkLst>
            <pc:docMk/>
            <pc:sldMk cId="3994988356" sldId="284"/>
            <ac:spMk id="3" creationId="{FE2E0A43-0D80-4F4D-A9E0-61239FA0B6EB}"/>
          </ac:spMkLst>
        </pc:spChg>
      </pc:sldChg>
      <pc:sldChg chg="modSp new mod">
        <pc:chgData name="Roman Zhigalov" userId="1f97e9fdf7779aa5" providerId="LiveId" clId="{B8B2FF81-0215-4BA6-B9AB-B9B31AC00356}" dt="2021-10-16T07:25:29.801" v="45" actId="122"/>
        <pc:sldMkLst>
          <pc:docMk/>
          <pc:sldMk cId="2908265971" sldId="285"/>
        </pc:sldMkLst>
        <pc:spChg chg="mod">
          <ac:chgData name="Roman Zhigalov" userId="1f97e9fdf7779aa5" providerId="LiveId" clId="{B8B2FF81-0215-4BA6-B9AB-B9B31AC00356}" dt="2021-10-16T07:25:29.801" v="45" actId="122"/>
          <ac:spMkLst>
            <pc:docMk/>
            <pc:sldMk cId="2908265971" sldId="285"/>
            <ac:spMk id="2" creationId="{36A195E0-AA4C-4AEF-B950-953516F8BF8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07782B-DF59-4502-8077-2DE90B021D7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A0739FE-9CC6-4053-AFB1-7418C76EF4A3}">
      <dgm:prSet/>
      <dgm:spPr/>
      <dgm:t>
        <a:bodyPr/>
        <a:lstStyle/>
        <a:p>
          <a:r>
            <a:rPr lang="ru-RU"/>
            <a:t>Образование независимых государств</a:t>
          </a:r>
          <a:endParaRPr lang="en-US"/>
        </a:p>
      </dgm:t>
    </dgm:pt>
    <dgm:pt modelId="{9F69141C-CCE9-466F-AA78-3538BA2F55F1}" type="parTrans" cxnId="{CFC9EE6E-D65E-41CA-8F69-5D9379DA239D}">
      <dgm:prSet/>
      <dgm:spPr/>
      <dgm:t>
        <a:bodyPr/>
        <a:lstStyle/>
        <a:p>
          <a:endParaRPr lang="en-US"/>
        </a:p>
      </dgm:t>
    </dgm:pt>
    <dgm:pt modelId="{1C6F792B-4A97-4378-B283-EDED70C05132}" type="sibTrans" cxnId="{CFC9EE6E-D65E-41CA-8F69-5D9379DA239D}">
      <dgm:prSet/>
      <dgm:spPr/>
      <dgm:t>
        <a:bodyPr/>
        <a:lstStyle/>
        <a:p>
          <a:endParaRPr lang="en-US"/>
        </a:p>
      </dgm:t>
    </dgm:pt>
    <dgm:pt modelId="{9F571F5F-CAE3-4537-A686-0C039DE68AF7}">
      <dgm:prSet/>
      <dgm:spPr/>
      <dgm:t>
        <a:bodyPr/>
        <a:lstStyle/>
        <a:p>
          <a:r>
            <a:rPr lang="ru-RU"/>
            <a:t>Установление авторитарных режимов</a:t>
          </a:r>
          <a:endParaRPr lang="en-US"/>
        </a:p>
      </dgm:t>
    </dgm:pt>
    <dgm:pt modelId="{881200CF-0946-47AB-A025-B33F92E485F4}" type="parTrans" cxnId="{DB00AD4E-A29B-42AC-A3C5-B302BE7A9ADD}">
      <dgm:prSet/>
      <dgm:spPr/>
      <dgm:t>
        <a:bodyPr/>
        <a:lstStyle/>
        <a:p>
          <a:endParaRPr lang="en-US"/>
        </a:p>
      </dgm:t>
    </dgm:pt>
    <dgm:pt modelId="{5456E7CF-792F-4F9F-899C-8A2204196399}" type="sibTrans" cxnId="{DB00AD4E-A29B-42AC-A3C5-B302BE7A9ADD}">
      <dgm:prSet/>
      <dgm:spPr/>
      <dgm:t>
        <a:bodyPr/>
        <a:lstStyle/>
        <a:p>
          <a:endParaRPr lang="en-US"/>
        </a:p>
      </dgm:t>
    </dgm:pt>
    <dgm:pt modelId="{8B2D2CEC-2C7B-45A0-9954-FD850228D375}">
      <dgm:prSet/>
      <dgm:spPr/>
      <dgm:t>
        <a:bodyPr/>
        <a:lstStyle/>
        <a:p>
          <a:r>
            <a:rPr lang="ru-RU"/>
            <a:t>Оккупация Чехословакии </a:t>
          </a:r>
          <a:endParaRPr lang="en-US"/>
        </a:p>
      </dgm:t>
    </dgm:pt>
    <dgm:pt modelId="{24EAB20B-3415-4629-AF65-54A1D0745434}" type="parTrans" cxnId="{F0C6CB2B-42DE-42B5-BFA2-A711E5720F9C}">
      <dgm:prSet/>
      <dgm:spPr/>
      <dgm:t>
        <a:bodyPr/>
        <a:lstStyle/>
        <a:p>
          <a:endParaRPr lang="en-US"/>
        </a:p>
      </dgm:t>
    </dgm:pt>
    <dgm:pt modelId="{7015749A-C4AC-4252-9A5A-7BE11A689EF1}" type="sibTrans" cxnId="{F0C6CB2B-42DE-42B5-BFA2-A711E5720F9C}">
      <dgm:prSet/>
      <dgm:spPr/>
      <dgm:t>
        <a:bodyPr/>
        <a:lstStyle/>
        <a:p>
          <a:endParaRPr lang="en-US"/>
        </a:p>
      </dgm:t>
    </dgm:pt>
    <dgm:pt modelId="{C80F3F83-074B-4577-B15B-AEE74B6A2864}">
      <dgm:prSet/>
      <dgm:spPr/>
      <dgm:t>
        <a:bodyPr/>
        <a:lstStyle/>
        <a:p>
          <a:r>
            <a:rPr lang="ru-RU"/>
            <a:t>Польша накануне войны</a:t>
          </a:r>
          <a:endParaRPr lang="en-US"/>
        </a:p>
      </dgm:t>
    </dgm:pt>
    <dgm:pt modelId="{ADFD2282-8359-4670-96E6-953D3338BDDA}" type="parTrans" cxnId="{48117A1C-2EB9-45D7-907A-3A6E83D2E597}">
      <dgm:prSet/>
      <dgm:spPr/>
      <dgm:t>
        <a:bodyPr/>
        <a:lstStyle/>
        <a:p>
          <a:endParaRPr lang="en-US"/>
        </a:p>
      </dgm:t>
    </dgm:pt>
    <dgm:pt modelId="{CA7493C1-ABA1-4C1F-886E-E55288E3540F}" type="sibTrans" cxnId="{48117A1C-2EB9-45D7-907A-3A6E83D2E597}">
      <dgm:prSet/>
      <dgm:spPr/>
      <dgm:t>
        <a:bodyPr/>
        <a:lstStyle/>
        <a:p>
          <a:endParaRPr lang="en-US"/>
        </a:p>
      </dgm:t>
    </dgm:pt>
    <dgm:pt modelId="{F26BCFF7-4559-4681-886B-2355F6861BED}" type="pres">
      <dgm:prSet presAssocID="{3907782B-DF59-4502-8077-2DE90B021D78}" presName="linear" presStyleCnt="0">
        <dgm:presLayoutVars>
          <dgm:animLvl val="lvl"/>
          <dgm:resizeHandles val="exact"/>
        </dgm:presLayoutVars>
      </dgm:prSet>
      <dgm:spPr/>
    </dgm:pt>
    <dgm:pt modelId="{29B3113F-D3AC-40E5-B585-2005D9734B78}" type="pres">
      <dgm:prSet presAssocID="{6A0739FE-9CC6-4053-AFB1-7418C76EF4A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B855C16-610F-4931-9397-4CE5F9D733F0}" type="pres">
      <dgm:prSet presAssocID="{1C6F792B-4A97-4378-B283-EDED70C05132}" presName="spacer" presStyleCnt="0"/>
      <dgm:spPr/>
    </dgm:pt>
    <dgm:pt modelId="{D91B7BF2-CBD9-40AE-B9CE-3348AC8E3171}" type="pres">
      <dgm:prSet presAssocID="{9F571F5F-CAE3-4537-A686-0C039DE68AF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C2A1264-96F9-495F-B0F1-4406322F968D}" type="pres">
      <dgm:prSet presAssocID="{5456E7CF-792F-4F9F-899C-8A2204196399}" presName="spacer" presStyleCnt="0"/>
      <dgm:spPr/>
    </dgm:pt>
    <dgm:pt modelId="{892E252D-B986-4C6F-A297-7C11E590D1ED}" type="pres">
      <dgm:prSet presAssocID="{8B2D2CEC-2C7B-45A0-9954-FD850228D37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A7BFCB0-D048-49F9-B970-1557DE4501EF}" type="pres">
      <dgm:prSet presAssocID="{7015749A-C4AC-4252-9A5A-7BE11A689EF1}" presName="spacer" presStyleCnt="0"/>
      <dgm:spPr/>
    </dgm:pt>
    <dgm:pt modelId="{9278568E-F1F2-46A9-884C-919E1EAD4D22}" type="pres">
      <dgm:prSet presAssocID="{C80F3F83-074B-4577-B15B-AEE74B6A286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8117A1C-2EB9-45D7-907A-3A6E83D2E597}" srcId="{3907782B-DF59-4502-8077-2DE90B021D78}" destId="{C80F3F83-074B-4577-B15B-AEE74B6A2864}" srcOrd="3" destOrd="0" parTransId="{ADFD2282-8359-4670-96E6-953D3338BDDA}" sibTransId="{CA7493C1-ABA1-4C1F-886E-E55288E3540F}"/>
    <dgm:cxn modelId="{908F4329-A121-4117-B491-202B05ED0C54}" type="presOf" srcId="{C80F3F83-074B-4577-B15B-AEE74B6A2864}" destId="{9278568E-F1F2-46A9-884C-919E1EAD4D22}" srcOrd="0" destOrd="0" presId="urn:microsoft.com/office/officeart/2005/8/layout/vList2"/>
    <dgm:cxn modelId="{F0C6CB2B-42DE-42B5-BFA2-A711E5720F9C}" srcId="{3907782B-DF59-4502-8077-2DE90B021D78}" destId="{8B2D2CEC-2C7B-45A0-9954-FD850228D375}" srcOrd="2" destOrd="0" parTransId="{24EAB20B-3415-4629-AF65-54A1D0745434}" sibTransId="{7015749A-C4AC-4252-9A5A-7BE11A689EF1}"/>
    <dgm:cxn modelId="{FD17A931-D6D8-4BB5-A2F8-C825D432F307}" type="presOf" srcId="{3907782B-DF59-4502-8077-2DE90B021D78}" destId="{F26BCFF7-4559-4681-886B-2355F6861BED}" srcOrd="0" destOrd="0" presId="urn:microsoft.com/office/officeart/2005/8/layout/vList2"/>
    <dgm:cxn modelId="{78C56962-1538-44B6-A6E3-E39DBA40FA25}" type="presOf" srcId="{6A0739FE-9CC6-4053-AFB1-7418C76EF4A3}" destId="{29B3113F-D3AC-40E5-B585-2005D9734B78}" srcOrd="0" destOrd="0" presId="urn:microsoft.com/office/officeart/2005/8/layout/vList2"/>
    <dgm:cxn modelId="{EA21634B-C301-4940-BD5D-25B4B2F04EE8}" type="presOf" srcId="{8B2D2CEC-2C7B-45A0-9954-FD850228D375}" destId="{892E252D-B986-4C6F-A297-7C11E590D1ED}" srcOrd="0" destOrd="0" presId="urn:microsoft.com/office/officeart/2005/8/layout/vList2"/>
    <dgm:cxn modelId="{DB00AD4E-A29B-42AC-A3C5-B302BE7A9ADD}" srcId="{3907782B-DF59-4502-8077-2DE90B021D78}" destId="{9F571F5F-CAE3-4537-A686-0C039DE68AF7}" srcOrd="1" destOrd="0" parTransId="{881200CF-0946-47AB-A025-B33F92E485F4}" sibTransId="{5456E7CF-792F-4F9F-899C-8A2204196399}"/>
    <dgm:cxn modelId="{CFC9EE6E-D65E-41CA-8F69-5D9379DA239D}" srcId="{3907782B-DF59-4502-8077-2DE90B021D78}" destId="{6A0739FE-9CC6-4053-AFB1-7418C76EF4A3}" srcOrd="0" destOrd="0" parTransId="{9F69141C-CCE9-466F-AA78-3538BA2F55F1}" sibTransId="{1C6F792B-4A97-4378-B283-EDED70C05132}"/>
    <dgm:cxn modelId="{64AF14B6-71BA-491D-8C39-8DA63FE05577}" type="presOf" srcId="{9F571F5F-CAE3-4537-A686-0C039DE68AF7}" destId="{D91B7BF2-CBD9-40AE-B9CE-3348AC8E3171}" srcOrd="0" destOrd="0" presId="urn:microsoft.com/office/officeart/2005/8/layout/vList2"/>
    <dgm:cxn modelId="{F6441043-68FF-48F3-AF0C-F62F69251785}" type="presParOf" srcId="{F26BCFF7-4559-4681-886B-2355F6861BED}" destId="{29B3113F-D3AC-40E5-B585-2005D9734B78}" srcOrd="0" destOrd="0" presId="urn:microsoft.com/office/officeart/2005/8/layout/vList2"/>
    <dgm:cxn modelId="{C5B85F60-64C8-4BB9-90B5-821C4E1BABAA}" type="presParOf" srcId="{F26BCFF7-4559-4681-886B-2355F6861BED}" destId="{DB855C16-610F-4931-9397-4CE5F9D733F0}" srcOrd="1" destOrd="0" presId="urn:microsoft.com/office/officeart/2005/8/layout/vList2"/>
    <dgm:cxn modelId="{C8AF9FFF-2996-44AB-A59F-90067A667DAC}" type="presParOf" srcId="{F26BCFF7-4559-4681-886B-2355F6861BED}" destId="{D91B7BF2-CBD9-40AE-B9CE-3348AC8E3171}" srcOrd="2" destOrd="0" presId="urn:microsoft.com/office/officeart/2005/8/layout/vList2"/>
    <dgm:cxn modelId="{B712D7D1-71FC-450E-A3F2-98CCEE4C6E90}" type="presParOf" srcId="{F26BCFF7-4559-4681-886B-2355F6861BED}" destId="{8C2A1264-96F9-495F-B0F1-4406322F968D}" srcOrd="3" destOrd="0" presId="urn:microsoft.com/office/officeart/2005/8/layout/vList2"/>
    <dgm:cxn modelId="{F6589423-3E3E-464B-884B-6EA9698F9DA5}" type="presParOf" srcId="{F26BCFF7-4559-4681-886B-2355F6861BED}" destId="{892E252D-B986-4C6F-A297-7C11E590D1ED}" srcOrd="4" destOrd="0" presId="urn:microsoft.com/office/officeart/2005/8/layout/vList2"/>
    <dgm:cxn modelId="{8519CD4C-4591-44B0-8BF7-9A49BC91D117}" type="presParOf" srcId="{F26BCFF7-4559-4681-886B-2355F6861BED}" destId="{6A7BFCB0-D048-49F9-B970-1557DE4501EF}" srcOrd="5" destOrd="0" presId="urn:microsoft.com/office/officeart/2005/8/layout/vList2"/>
    <dgm:cxn modelId="{77A7D7FF-176A-4F74-A359-2A20AAC916BE}" type="presParOf" srcId="{F26BCFF7-4559-4681-886B-2355F6861BED}" destId="{9278568E-F1F2-46A9-884C-919E1EAD4D2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3113F-D3AC-40E5-B585-2005D9734B78}">
      <dsp:nvSpPr>
        <dsp:cNvPr id="0" name=""/>
        <dsp:cNvSpPr/>
      </dsp:nvSpPr>
      <dsp:spPr>
        <a:xfrm>
          <a:off x="0" y="68183"/>
          <a:ext cx="626364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Образование независимых государств</a:t>
          </a:r>
          <a:endParaRPr lang="en-US" sz="3200" kern="1200"/>
        </a:p>
      </dsp:txBody>
      <dsp:txXfrm>
        <a:off x="62141" y="130324"/>
        <a:ext cx="6139358" cy="1148678"/>
      </dsp:txXfrm>
    </dsp:sp>
    <dsp:sp modelId="{D91B7BF2-CBD9-40AE-B9CE-3348AC8E3171}">
      <dsp:nvSpPr>
        <dsp:cNvPr id="0" name=""/>
        <dsp:cNvSpPr/>
      </dsp:nvSpPr>
      <dsp:spPr>
        <a:xfrm>
          <a:off x="0" y="1433303"/>
          <a:ext cx="6263640" cy="127296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Установление авторитарных режимов</a:t>
          </a:r>
          <a:endParaRPr lang="en-US" sz="3200" kern="1200"/>
        </a:p>
      </dsp:txBody>
      <dsp:txXfrm>
        <a:off x="62141" y="1495444"/>
        <a:ext cx="6139358" cy="1148678"/>
      </dsp:txXfrm>
    </dsp:sp>
    <dsp:sp modelId="{892E252D-B986-4C6F-A297-7C11E590D1ED}">
      <dsp:nvSpPr>
        <dsp:cNvPr id="0" name=""/>
        <dsp:cNvSpPr/>
      </dsp:nvSpPr>
      <dsp:spPr>
        <a:xfrm>
          <a:off x="0" y="2798423"/>
          <a:ext cx="6263640" cy="127296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Оккупация Чехословакии </a:t>
          </a:r>
          <a:endParaRPr lang="en-US" sz="3200" kern="1200"/>
        </a:p>
      </dsp:txBody>
      <dsp:txXfrm>
        <a:off x="62141" y="2860564"/>
        <a:ext cx="6139358" cy="1148678"/>
      </dsp:txXfrm>
    </dsp:sp>
    <dsp:sp modelId="{9278568E-F1F2-46A9-884C-919E1EAD4D22}">
      <dsp:nvSpPr>
        <dsp:cNvPr id="0" name=""/>
        <dsp:cNvSpPr/>
      </dsp:nvSpPr>
      <dsp:spPr>
        <a:xfrm>
          <a:off x="0" y="4163544"/>
          <a:ext cx="6263640" cy="1272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Польша накануне войны</a:t>
          </a:r>
          <a:endParaRPr lang="en-US" sz="3200" kern="1200"/>
        </a:p>
      </dsp:txBody>
      <dsp:txXfrm>
        <a:off x="62141" y="4225685"/>
        <a:ext cx="6139358" cy="114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7. Страны Центральной и Юго-Восточной Европы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34124-8395-4C38-A54B-5A7D18F6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Польша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2DC2C2-DA67-4B65-937B-A093B2CAE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Образована после окончания Первой Мировой войны. 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51D36A1-4E49-46CD-9970-D55FD2038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7883" y="640080"/>
            <a:ext cx="670744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84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A7908-43A8-44C9-9B8C-5548D3C9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Установление авторитарных режимов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BBA44-701F-4159-9053-A9D792EA5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15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04E80BE-9041-4EFD-9704-586288B6A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92" b="97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74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22607-0D8B-4164-AB0A-6979F13D4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D6D244-29E7-4F58-8C18-7D15DECC1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1926 г. - Юзеф Пилсудский устроил государственный переворот в Польше</a:t>
            </a:r>
          </a:p>
          <a:p>
            <a:r>
              <a:rPr lang="ru-RU" dirty="0">
                <a:cs typeface="Calibri"/>
              </a:rPr>
              <a:t>1929 г. - король Александр I установил авторитарный режим в Югославии</a:t>
            </a:r>
            <a:endParaRPr lang="ru-RU" dirty="0"/>
          </a:p>
          <a:p>
            <a:r>
              <a:rPr lang="ru-RU" dirty="0">
                <a:cs typeface="Calibri"/>
              </a:rPr>
              <a:t>Конец 1920-х гг. - усиление фашистских организаций в Венгрии</a:t>
            </a:r>
          </a:p>
          <a:p>
            <a:r>
              <a:rPr lang="ru-RU" dirty="0">
                <a:cs typeface="Calibri"/>
              </a:rPr>
              <a:t>1934 г. - государственный переворот в Болгарии (усиление царя Бориса(</a:t>
            </a:r>
          </a:p>
          <a:p>
            <a:r>
              <a:rPr lang="ru-RU" dirty="0">
                <a:cs typeface="Calibri"/>
              </a:rPr>
              <a:t>1938 г. - государственный переворот в Румынии (усиление короля </a:t>
            </a:r>
            <a:r>
              <a:rPr lang="ru-RU" dirty="0" err="1">
                <a:cs typeface="Calibri"/>
              </a:rPr>
              <a:t>Кароля</a:t>
            </a:r>
            <a:r>
              <a:rPr lang="ru-RU" dirty="0">
                <a:cs typeface="Calibri"/>
              </a:rPr>
              <a:t> II)</a:t>
            </a: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9759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CE1EF-EA58-4891-A0EB-2D7CFC347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Оккупация Чехословакии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CB9EEF-91C5-4B56-959D-7B02837F7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60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E3FBF-0404-4CBB-9BDD-1A22503D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Мюнхенская конференция 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1EBFB5-F712-4112-BAD4-7B1DBA28B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В октябре 1938 г. германские войска в соответствии с Мюнхенским соглашением заняли Судетскую область</a:t>
            </a:r>
          </a:p>
        </p:txBody>
      </p:sp>
      <p:pic>
        <p:nvPicPr>
          <p:cNvPr id="5" name="Рисунок 5" descr="Изображение выглядит как человек, военная форма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D199C62C-4073-43BE-B81F-02795251C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530478"/>
            <a:ext cx="6903720" cy="379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0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3E6EA-36F6-41E7-B852-FAD02B5C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Ликвидация Чехословакии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5635A-93D1-4E62-9034-B4FD2CD8B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ночь с 14 на 15 марта 1939 г. германские войска вторглись в Чехословакию. Ее западные союзники на помощь не пришли. Чехословацкое государство было ликвидировано</a:t>
            </a:r>
          </a:p>
        </p:txBody>
      </p:sp>
      <p:pic>
        <p:nvPicPr>
          <p:cNvPr id="5" name="Рисунок 5" descr="Изображение выглядит как внешний, дорога, тротуар, люди&#10;&#10;Автоматически созданное описание">
            <a:extLst>
              <a:ext uri="{FF2B5EF4-FFF2-40B4-BE49-F238E27FC236}">
                <a16:creationId xmlns:a16="http://schemas.microsoft.com/office/drawing/2014/main" id="{E704807C-53A8-460C-B35D-80E9D4C17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641624"/>
            <a:ext cx="6903720" cy="557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83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234D5-528F-412B-B7FA-4AF856091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4. Польша накануне войны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3A5B2C-2CCD-4CA1-B9EA-9EC18323B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790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B7395-ACAD-461F-8774-38B772F6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Польское государство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C6A59B6-24EA-498A-93B6-48BC91145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1284" y="640080"/>
            <a:ext cx="5300639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17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6F078-2161-4463-8A17-6087C1FE5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Вторжение в Польшу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8A70F9A-B393-4CDE-8734-3AE681175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8028" y="640080"/>
            <a:ext cx="546715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7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8C56C-F2BF-4D75-A515-AE8418437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</a:t>
            </a:r>
            <a:r>
              <a:rPr lang="ru-RU" dirty="0" err="1">
                <a:cs typeface="Calibri Light"/>
              </a:rPr>
              <a:t>дз</a:t>
            </a:r>
            <a:endParaRPr lang="ru-RU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842B5-5243-4DA6-960D-D0401192E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388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2E3CC-F77E-4C69-8132-5428C163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 концу сентября 1939 г.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D049A73-D9A1-4C0C-96EE-81C216CEC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5317" y="640080"/>
            <a:ext cx="4412574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5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635EA-40B0-4A9B-9EEF-C23F1FCB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		Контроль знаний			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2E0A43-0D80-4F4D-A9E0-61239FA0B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988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195E0-AA4C-4AEF-B950-953516F8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73F6DA-25A1-406C-82EB-0E9192052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65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01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9CE11-EC6A-4B30-82C7-C5C93A97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CEB8ABC-5EEB-4783-9672-8EBC3965EC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23969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4282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199FC-6460-48F2-854A-7C434DE6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1660121"/>
            <a:ext cx="9623404" cy="33054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Образование независимых государств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127315-820B-496A-9D36-C3C449CC6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6159" y="4965614"/>
            <a:ext cx="9623404" cy="83445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1D866-AAA2-425C-ADAF-CC9E2F760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Австро-Венгерская империя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E701C71-B5A6-45A3-96ED-52CA76ED4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0695" y="640080"/>
            <a:ext cx="716181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89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FC48B-1578-4821-9476-FE5AAE773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Распад Австро-Венгрии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7632046-BE9D-4B34-88E8-B55616984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467338"/>
            <a:ext cx="7214616" cy="38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90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BB2B6-6B30-48BA-9F31-7E8F835FB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Венгрия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440DCB-60CA-485F-BB63-F324BB58B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Был установлен режим Миклоша Хорти. В результате Трианонского договора территория государства значительно уменьшилось</a:t>
            </a:r>
          </a:p>
        </p:txBody>
      </p:sp>
      <p:pic>
        <p:nvPicPr>
          <p:cNvPr id="5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E3DEE50-091E-452F-9D8C-E20075CFE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5937" y="640080"/>
            <a:ext cx="442043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97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15440-B315-408E-9614-801FAB444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Чехословакаия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E4C7CFE-5C10-47AF-8C5D-175E08159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927270"/>
            <a:ext cx="7214616" cy="2976028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4858357-CB7E-4289-AC4F-0BBA39590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684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55FFB-F414-405B-A86A-3B0A744F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Королевство Югославия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7C6259-7601-4EE9-A47E-684E77ED5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В 1918 г. три народа объединились в королевство сербов, хорватов и словенцев. В 1929 г. государство было переименовано в Югославию. </a:t>
            </a:r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C4D7491-08AE-4460-B7CF-6108EA4FF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5725" y="640080"/>
            <a:ext cx="572086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529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</Words>
  <Application>Microsoft Office PowerPoint</Application>
  <PresentationFormat>Широкоэкранный</PresentationFormat>
  <Paragraphs>36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§ 7. Страны Центральной и Юго-Восточной Европы</vt:lpstr>
      <vt:lpstr>Проверка дз</vt:lpstr>
      <vt:lpstr>План урока</vt:lpstr>
      <vt:lpstr>1. Образование независимых государств</vt:lpstr>
      <vt:lpstr>Австро-Венгерская империя</vt:lpstr>
      <vt:lpstr>Распад Австро-Венгрии</vt:lpstr>
      <vt:lpstr>Венгрия</vt:lpstr>
      <vt:lpstr>Чехословакаия</vt:lpstr>
      <vt:lpstr>Королевство Югославия</vt:lpstr>
      <vt:lpstr>Польша</vt:lpstr>
      <vt:lpstr>2. Установление авторитарных режимов</vt:lpstr>
      <vt:lpstr>Презентация PowerPoint</vt:lpstr>
      <vt:lpstr>Презентация PowerPoint</vt:lpstr>
      <vt:lpstr>3. Оккупация Чехословакии</vt:lpstr>
      <vt:lpstr>Мюнхенская конференция </vt:lpstr>
      <vt:lpstr>Ликвидация Чехословакии</vt:lpstr>
      <vt:lpstr>4. Польша накануне войны</vt:lpstr>
      <vt:lpstr>Польское государство</vt:lpstr>
      <vt:lpstr> Вторжение в Польшу</vt:lpstr>
      <vt:lpstr>К концу сентября 1939 г.</vt:lpstr>
      <vt:lpstr>  Контроль знаний   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7. Страны Центральной и Юго-Восточной Европы</dc:title>
  <dc:creator/>
  <cp:lastModifiedBy>Роман Жигалов</cp:lastModifiedBy>
  <cp:revision>108</cp:revision>
  <dcterms:created xsi:type="dcterms:W3CDTF">2021-10-09T19:41:30Z</dcterms:created>
  <dcterms:modified xsi:type="dcterms:W3CDTF">2021-10-16T07:25:40Z</dcterms:modified>
</cp:coreProperties>
</file>