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7" r:id="rId6"/>
    <p:sldId id="266" r:id="rId7"/>
    <p:sldId id="283" r:id="rId8"/>
    <p:sldId id="284" r:id="rId9"/>
    <p:sldId id="286" r:id="rId10"/>
    <p:sldId id="285" r:id="rId11"/>
    <p:sldId id="287" r:id="rId12"/>
    <p:sldId id="259" r:id="rId13"/>
    <p:sldId id="269" r:id="rId14"/>
    <p:sldId id="268" r:id="rId15"/>
    <p:sldId id="270" r:id="rId16"/>
    <p:sldId id="271" r:id="rId17"/>
    <p:sldId id="272" r:id="rId18"/>
    <p:sldId id="273" r:id="rId19"/>
    <p:sldId id="260" r:id="rId20"/>
    <p:sldId id="288" r:id="rId21"/>
    <p:sldId id="292" r:id="rId22"/>
    <p:sldId id="262" r:id="rId23"/>
    <p:sldId id="289" r:id="rId24"/>
    <p:sldId id="293" r:id="rId25"/>
    <p:sldId id="294" r:id="rId26"/>
    <p:sldId id="295" r:id="rId27"/>
    <p:sldId id="296" r:id="rId28"/>
    <p:sldId id="297" r:id="rId29"/>
    <p:sldId id="298" r:id="rId30"/>
    <p:sldId id="263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90D428-DE66-4D20-9BB8-D8C2E0C234F3}" v="33" dt="2021-12-11T10:11:33.118"/>
    <p1510:client id="{4AB1B608-0047-4AF5-B5B8-9291988C7DD6}" v="1" dt="2022-01-15T08:44:22.8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Жигалов Роман" userId="0d3bd4b38cf0220e" providerId="Windows Live" clId="Web-{4AB1B608-0047-4AF5-B5B8-9291988C7DD6}"/>
    <pc:docChg chg="addSld addMainMaster modMainMaster">
      <pc:chgData name="Жигалов Роман" userId="0d3bd4b38cf0220e" providerId="Windows Live" clId="Web-{4AB1B608-0047-4AF5-B5B8-9291988C7DD6}" dt="2022-01-15T08:44:22.828" v="0"/>
      <pc:docMkLst>
        <pc:docMk/>
      </pc:docMkLst>
      <pc:sldChg chg="add">
        <pc:chgData name="Жигалов Роман" userId="0d3bd4b38cf0220e" providerId="Windows Live" clId="Web-{4AB1B608-0047-4AF5-B5B8-9291988C7DD6}" dt="2022-01-15T08:44:22.828" v="0"/>
        <pc:sldMkLst>
          <pc:docMk/>
          <pc:sldMk cId="3441991" sldId="282"/>
        </pc:sldMkLst>
      </pc:sldChg>
      <pc:sldMasterChg chg="add addSldLayout">
        <pc:chgData name="Жигалов Роман" userId="0d3bd4b38cf0220e" providerId="Windows Live" clId="Web-{4AB1B608-0047-4AF5-B5B8-9291988C7DD6}" dt="2022-01-15T08:44:22.828" v="0"/>
        <pc:sldMasterMkLst>
          <pc:docMk/>
          <pc:sldMasterMk cId="944347984" sldId="2147483648"/>
        </pc:sldMasterMkLst>
        <pc:sldLayoutChg chg="add">
          <pc:chgData name="Жигалов Роман" userId="0d3bd4b38cf0220e" providerId="Windows Live" clId="Web-{4AB1B608-0047-4AF5-B5B8-9291988C7DD6}" dt="2022-01-15T08:44:22.828" v="0"/>
          <pc:sldLayoutMkLst>
            <pc:docMk/>
            <pc:sldMasterMk cId="944347984" sldId="2147483648"/>
            <pc:sldLayoutMk cId="730453629" sldId="2147483649"/>
          </pc:sldLayoutMkLst>
        </pc:sldLayoutChg>
        <pc:sldLayoutChg chg="add">
          <pc:chgData name="Жигалов Роман" userId="0d3bd4b38cf0220e" providerId="Windows Live" clId="Web-{4AB1B608-0047-4AF5-B5B8-9291988C7DD6}" dt="2022-01-15T08:44:22.828" v="0"/>
          <pc:sldLayoutMkLst>
            <pc:docMk/>
            <pc:sldMasterMk cId="944347984" sldId="2147483648"/>
            <pc:sldLayoutMk cId="1706356424" sldId="2147483650"/>
          </pc:sldLayoutMkLst>
        </pc:sldLayoutChg>
        <pc:sldLayoutChg chg="add">
          <pc:chgData name="Жигалов Роман" userId="0d3bd4b38cf0220e" providerId="Windows Live" clId="Web-{4AB1B608-0047-4AF5-B5B8-9291988C7DD6}" dt="2022-01-15T08:44:22.828" v="0"/>
          <pc:sldLayoutMkLst>
            <pc:docMk/>
            <pc:sldMasterMk cId="944347984" sldId="2147483648"/>
            <pc:sldLayoutMk cId="2355416574" sldId="2147483651"/>
          </pc:sldLayoutMkLst>
        </pc:sldLayoutChg>
        <pc:sldLayoutChg chg="add">
          <pc:chgData name="Жигалов Роман" userId="0d3bd4b38cf0220e" providerId="Windows Live" clId="Web-{4AB1B608-0047-4AF5-B5B8-9291988C7DD6}" dt="2022-01-15T08:44:22.828" v="0"/>
          <pc:sldLayoutMkLst>
            <pc:docMk/>
            <pc:sldMasterMk cId="944347984" sldId="2147483648"/>
            <pc:sldLayoutMk cId="2539344551" sldId="2147483652"/>
          </pc:sldLayoutMkLst>
        </pc:sldLayoutChg>
        <pc:sldLayoutChg chg="add">
          <pc:chgData name="Жигалов Роман" userId="0d3bd4b38cf0220e" providerId="Windows Live" clId="Web-{4AB1B608-0047-4AF5-B5B8-9291988C7DD6}" dt="2022-01-15T08:44:22.828" v="0"/>
          <pc:sldLayoutMkLst>
            <pc:docMk/>
            <pc:sldMasterMk cId="944347984" sldId="2147483648"/>
            <pc:sldLayoutMk cId="3103294690" sldId="2147483653"/>
          </pc:sldLayoutMkLst>
        </pc:sldLayoutChg>
        <pc:sldLayoutChg chg="add">
          <pc:chgData name="Жигалов Роман" userId="0d3bd4b38cf0220e" providerId="Windows Live" clId="Web-{4AB1B608-0047-4AF5-B5B8-9291988C7DD6}" dt="2022-01-15T08:44:22.828" v="0"/>
          <pc:sldLayoutMkLst>
            <pc:docMk/>
            <pc:sldMasterMk cId="944347984" sldId="2147483648"/>
            <pc:sldLayoutMk cId="3651904517" sldId="2147483654"/>
          </pc:sldLayoutMkLst>
        </pc:sldLayoutChg>
        <pc:sldLayoutChg chg="add">
          <pc:chgData name="Жигалов Роман" userId="0d3bd4b38cf0220e" providerId="Windows Live" clId="Web-{4AB1B608-0047-4AF5-B5B8-9291988C7DD6}" dt="2022-01-15T08:44:22.828" v="0"/>
          <pc:sldLayoutMkLst>
            <pc:docMk/>
            <pc:sldMasterMk cId="944347984" sldId="2147483648"/>
            <pc:sldLayoutMk cId="362630552" sldId="2147483655"/>
          </pc:sldLayoutMkLst>
        </pc:sldLayoutChg>
        <pc:sldLayoutChg chg="add">
          <pc:chgData name="Жигалов Роман" userId="0d3bd4b38cf0220e" providerId="Windows Live" clId="Web-{4AB1B608-0047-4AF5-B5B8-9291988C7DD6}" dt="2022-01-15T08:44:22.828" v="0"/>
          <pc:sldLayoutMkLst>
            <pc:docMk/>
            <pc:sldMasterMk cId="944347984" sldId="2147483648"/>
            <pc:sldLayoutMk cId="3058439718" sldId="2147483656"/>
          </pc:sldLayoutMkLst>
        </pc:sldLayoutChg>
        <pc:sldLayoutChg chg="add">
          <pc:chgData name="Жигалов Роман" userId="0d3bd4b38cf0220e" providerId="Windows Live" clId="Web-{4AB1B608-0047-4AF5-B5B8-9291988C7DD6}" dt="2022-01-15T08:44:22.828" v="0"/>
          <pc:sldLayoutMkLst>
            <pc:docMk/>
            <pc:sldMasterMk cId="944347984" sldId="2147483648"/>
            <pc:sldLayoutMk cId="203107755" sldId="2147483657"/>
          </pc:sldLayoutMkLst>
        </pc:sldLayoutChg>
        <pc:sldLayoutChg chg="add">
          <pc:chgData name="Жигалов Роман" userId="0d3bd4b38cf0220e" providerId="Windows Live" clId="Web-{4AB1B608-0047-4AF5-B5B8-9291988C7DD6}" dt="2022-01-15T08:44:22.828" v="0"/>
          <pc:sldLayoutMkLst>
            <pc:docMk/>
            <pc:sldMasterMk cId="944347984" sldId="2147483648"/>
            <pc:sldLayoutMk cId="1900581497" sldId="2147483658"/>
          </pc:sldLayoutMkLst>
        </pc:sldLayoutChg>
        <pc:sldLayoutChg chg="add">
          <pc:chgData name="Жигалов Роман" userId="0d3bd4b38cf0220e" providerId="Windows Live" clId="Web-{4AB1B608-0047-4AF5-B5B8-9291988C7DD6}" dt="2022-01-15T08:44:22.828" v="0"/>
          <pc:sldLayoutMkLst>
            <pc:docMk/>
            <pc:sldMasterMk cId="944347984" sldId="2147483648"/>
            <pc:sldLayoutMk cId="3060733718" sldId="2147483659"/>
          </pc:sldLayoutMkLst>
        </pc:sldLayoutChg>
      </pc:sldMasterChg>
      <pc:sldMasterChg chg="replId modSldLayout">
        <pc:chgData name="Жигалов Роман" userId="0d3bd4b38cf0220e" providerId="Windows Live" clId="Web-{4AB1B608-0047-4AF5-B5B8-9291988C7DD6}" dt="2022-01-15T08:44:22.828" v="0"/>
        <pc:sldMasterMkLst>
          <pc:docMk/>
          <pc:sldMasterMk cId="2457495451" sldId="2147483660"/>
        </pc:sldMasterMkLst>
        <pc:sldLayoutChg chg="replId">
          <pc:chgData name="Жигалов Роман" userId="0d3bd4b38cf0220e" providerId="Windows Live" clId="Web-{4AB1B608-0047-4AF5-B5B8-9291988C7DD6}" dt="2022-01-15T08:44:22.828" v="0"/>
          <pc:sldLayoutMkLst>
            <pc:docMk/>
            <pc:sldMasterMk cId="2457495451" sldId="2147483660"/>
            <pc:sldLayoutMk cId="819490051" sldId="2147483661"/>
          </pc:sldLayoutMkLst>
        </pc:sldLayoutChg>
        <pc:sldLayoutChg chg="replId">
          <pc:chgData name="Жигалов Роман" userId="0d3bd4b38cf0220e" providerId="Windows Live" clId="Web-{4AB1B608-0047-4AF5-B5B8-9291988C7DD6}" dt="2022-01-15T08:44:22.828" v="0"/>
          <pc:sldLayoutMkLst>
            <pc:docMk/>
            <pc:sldMasterMk cId="2457495451" sldId="2147483660"/>
            <pc:sldLayoutMk cId="3334474464" sldId="2147483662"/>
          </pc:sldLayoutMkLst>
        </pc:sldLayoutChg>
        <pc:sldLayoutChg chg="replId">
          <pc:chgData name="Жигалов Роман" userId="0d3bd4b38cf0220e" providerId="Windows Live" clId="Web-{4AB1B608-0047-4AF5-B5B8-9291988C7DD6}" dt="2022-01-15T08:44:22.828" v="0"/>
          <pc:sldLayoutMkLst>
            <pc:docMk/>
            <pc:sldMasterMk cId="2457495451" sldId="2147483660"/>
            <pc:sldLayoutMk cId="4038572069" sldId="2147483663"/>
          </pc:sldLayoutMkLst>
        </pc:sldLayoutChg>
        <pc:sldLayoutChg chg="replId">
          <pc:chgData name="Жигалов Роман" userId="0d3bd4b38cf0220e" providerId="Windows Live" clId="Web-{4AB1B608-0047-4AF5-B5B8-9291988C7DD6}" dt="2022-01-15T08:44:22.828" v="0"/>
          <pc:sldLayoutMkLst>
            <pc:docMk/>
            <pc:sldMasterMk cId="2457495451" sldId="2147483660"/>
            <pc:sldLayoutMk cId="1413820777" sldId="2147483664"/>
          </pc:sldLayoutMkLst>
        </pc:sldLayoutChg>
        <pc:sldLayoutChg chg="replId">
          <pc:chgData name="Жигалов Роман" userId="0d3bd4b38cf0220e" providerId="Windows Live" clId="Web-{4AB1B608-0047-4AF5-B5B8-9291988C7DD6}" dt="2022-01-15T08:44:22.828" v="0"/>
          <pc:sldLayoutMkLst>
            <pc:docMk/>
            <pc:sldMasterMk cId="2457495451" sldId="2147483660"/>
            <pc:sldLayoutMk cId="1916822138" sldId="2147483665"/>
          </pc:sldLayoutMkLst>
        </pc:sldLayoutChg>
        <pc:sldLayoutChg chg="replId">
          <pc:chgData name="Жигалов Роман" userId="0d3bd4b38cf0220e" providerId="Windows Live" clId="Web-{4AB1B608-0047-4AF5-B5B8-9291988C7DD6}" dt="2022-01-15T08:44:22.828" v="0"/>
          <pc:sldLayoutMkLst>
            <pc:docMk/>
            <pc:sldMasterMk cId="2457495451" sldId="2147483660"/>
            <pc:sldLayoutMk cId="3043243688" sldId="2147483666"/>
          </pc:sldLayoutMkLst>
        </pc:sldLayoutChg>
        <pc:sldLayoutChg chg="replId">
          <pc:chgData name="Жигалов Роман" userId="0d3bd4b38cf0220e" providerId="Windows Live" clId="Web-{4AB1B608-0047-4AF5-B5B8-9291988C7DD6}" dt="2022-01-15T08:44:22.828" v="0"/>
          <pc:sldLayoutMkLst>
            <pc:docMk/>
            <pc:sldMasterMk cId="2457495451" sldId="2147483660"/>
            <pc:sldLayoutMk cId="317437401" sldId="2147483667"/>
          </pc:sldLayoutMkLst>
        </pc:sldLayoutChg>
        <pc:sldLayoutChg chg="replId">
          <pc:chgData name="Жигалов Роман" userId="0d3bd4b38cf0220e" providerId="Windows Live" clId="Web-{4AB1B608-0047-4AF5-B5B8-9291988C7DD6}" dt="2022-01-15T08:44:22.828" v="0"/>
          <pc:sldLayoutMkLst>
            <pc:docMk/>
            <pc:sldMasterMk cId="2457495451" sldId="2147483660"/>
            <pc:sldLayoutMk cId="2908572061" sldId="2147483668"/>
          </pc:sldLayoutMkLst>
        </pc:sldLayoutChg>
        <pc:sldLayoutChg chg="replId">
          <pc:chgData name="Жигалов Роман" userId="0d3bd4b38cf0220e" providerId="Windows Live" clId="Web-{4AB1B608-0047-4AF5-B5B8-9291988C7DD6}" dt="2022-01-15T08:44:22.828" v="0"/>
          <pc:sldLayoutMkLst>
            <pc:docMk/>
            <pc:sldMasterMk cId="2457495451" sldId="2147483660"/>
            <pc:sldLayoutMk cId="1572295847" sldId="2147483669"/>
          </pc:sldLayoutMkLst>
        </pc:sldLayoutChg>
        <pc:sldLayoutChg chg="replId">
          <pc:chgData name="Жигалов Роман" userId="0d3bd4b38cf0220e" providerId="Windows Live" clId="Web-{4AB1B608-0047-4AF5-B5B8-9291988C7DD6}" dt="2022-01-15T08:44:22.828" v="0"/>
          <pc:sldLayoutMkLst>
            <pc:docMk/>
            <pc:sldMasterMk cId="2457495451" sldId="2147483660"/>
            <pc:sldLayoutMk cId="980622199" sldId="2147483670"/>
          </pc:sldLayoutMkLst>
        </pc:sldLayoutChg>
        <pc:sldLayoutChg chg="replId">
          <pc:chgData name="Жигалов Роман" userId="0d3bd4b38cf0220e" providerId="Windows Live" clId="Web-{4AB1B608-0047-4AF5-B5B8-9291988C7DD6}" dt="2022-01-15T08:44:22.828" v="0"/>
          <pc:sldLayoutMkLst>
            <pc:docMk/>
            <pc:sldMasterMk cId="2457495451" sldId="2147483660"/>
            <pc:sldLayoutMk cId="666494126" sldId="2147483671"/>
          </pc:sldLayoutMkLst>
        </pc:sldLayoutChg>
      </pc:sldMasterChg>
    </pc:docChg>
  </pc:docChgLst>
  <pc:docChgLst>
    <pc:chgData name="Roman Zhigalov" userId="1f97e9fdf7779aa5" providerId="LiveId" clId="{1A90D428-DE66-4D20-9BB8-D8C2E0C234F3}"/>
    <pc:docChg chg="undo custSel addSld modSld">
      <pc:chgData name="Roman Zhigalov" userId="1f97e9fdf7779aa5" providerId="LiveId" clId="{1A90D428-DE66-4D20-9BB8-D8C2E0C234F3}" dt="2021-12-11T10:12:50.788" v="1875" actId="26606"/>
      <pc:docMkLst>
        <pc:docMk/>
      </pc:docMkLst>
      <pc:sldChg chg="modSp new mod">
        <pc:chgData name="Roman Zhigalov" userId="1f97e9fdf7779aa5" providerId="LiveId" clId="{1A90D428-DE66-4D20-9BB8-D8C2E0C234F3}" dt="2021-12-11T07:13:59.980" v="1"/>
        <pc:sldMkLst>
          <pc:docMk/>
          <pc:sldMk cId="2347227381" sldId="256"/>
        </pc:sldMkLst>
        <pc:spChg chg="mod">
          <ac:chgData name="Roman Zhigalov" userId="1f97e9fdf7779aa5" providerId="LiveId" clId="{1A90D428-DE66-4D20-9BB8-D8C2E0C234F3}" dt="2021-12-11T07:13:59.980" v="1"/>
          <ac:spMkLst>
            <pc:docMk/>
            <pc:sldMk cId="2347227381" sldId="256"/>
            <ac:spMk id="2" creationId="{96980B99-120A-4C15-8730-264531FB7B06}"/>
          </ac:spMkLst>
        </pc:spChg>
      </pc:sldChg>
      <pc:sldChg chg="addSp delSp modSp new mod setBg">
        <pc:chgData name="Roman Zhigalov" userId="1f97e9fdf7779aa5" providerId="LiveId" clId="{1A90D428-DE66-4D20-9BB8-D8C2E0C234F3}" dt="2021-12-11T07:16:28.025" v="225" actId="26606"/>
        <pc:sldMkLst>
          <pc:docMk/>
          <pc:sldMk cId="3358299035" sldId="257"/>
        </pc:sldMkLst>
        <pc:spChg chg="mod">
          <ac:chgData name="Roman Zhigalov" userId="1f97e9fdf7779aa5" providerId="LiveId" clId="{1A90D428-DE66-4D20-9BB8-D8C2E0C234F3}" dt="2021-12-11T07:16:28.025" v="225" actId="26606"/>
          <ac:spMkLst>
            <pc:docMk/>
            <pc:sldMk cId="3358299035" sldId="257"/>
            <ac:spMk id="2" creationId="{1AF951E5-5C8E-446B-928E-6EB903478454}"/>
          </ac:spMkLst>
        </pc:spChg>
        <pc:spChg chg="del mod">
          <ac:chgData name="Roman Zhigalov" userId="1f97e9fdf7779aa5" providerId="LiveId" clId="{1A90D428-DE66-4D20-9BB8-D8C2E0C234F3}" dt="2021-12-11T07:16:28.025" v="225" actId="26606"/>
          <ac:spMkLst>
            <pc:docMk/>
            <pc:sldMk cId="3358299035" sldId="257"/>
            <ac:spMk id="3" creationId="{D158E0FE-674E-4B7E-A2CB-9642F3B6AA65}"/>
          </ac:spMkLst>
        </pc:spChg>
        <pc:spChg chg="add">
          <ac:chgData name="Roman Zhigalov" userId="1f97e9fdf7779aa5" providerId="LiveId" clId="{1A90D428-DE66-4D20-9BB8-D8C2E0C234F3}" dt="2021-12-11T07:16:28.025" v="225" actId="26606"/>
          <ac:spMkLst>
            <pc:docMk/>
            <pc:sldMk cId="3358299035" sldId="257"/>
            <ac:spMk id="9" creationId="{B819A166-7571-4003-A6B8-B62034C3ED30}"/>
          </ac:spMkLst>
        </pc:spChg>
        <pc:graphicFrameChg chg="add">
          <ac:chgData name="Roman Zhigalov" userId="1f97e9fdf7779aa5" providerId="LiveId" clId="{1A90D428-DE66-4D20-9BB8-D8C2E0C234F3}" dt="2021-12-11T07:16:28.025" v="225" actId="26606"/>
          <ac:graphicFrameMkLst>
            <pc:docMk/>
            <pc:sldMk cId="3358299035" sldId="257"/>
            <ac:graphicFrameMk id="5" creationId="{3F237A4D-4334-4077-AD2A-7E402133D3CE}"/>
          </ac:graphicFrameMkLst>
        </pc:graphicFrameChg>
      </pc:sldChg>
      <pc:sldChg chg="addSp modSp new mod setBg">
        <pc:chgData name="Roman Zhigalov" userId="1f97e9fdf7779aa5" providerId="LiveId" clId="{1A90D428-DE66-4D20-9BB8-D8C2E0C234F3}" dt="2021-12-11T07:17:02.950" v="272" actId="26606"/>
        <pc:sldMkLst>
          <pc:docMk/>
          <pc:sldMk cId="3706917877" sldId="258"/>
        </pc:sldMkLst>
        <pc:spChg chg="mod">
          <ac:chgData name="Roman Zhigalov" userId="1f97e9fdf7779aa5" providerId="LiveId" clId="{1A90D428-DE66-4D20-9BB8-D8C2E0C234F3}" dt="2021-12-11T07:17:02.950" v="272" actId="26606"/>
          <ac:spMkLst>
            <pc:docMk/>
            <pc:sldMk cId="3706917877" sldId="258"/>
            <ac:spMk id="2" creationId="{132DC1D0-AED4-4514-B5C3-53688F00A9C7}"/>
          </ac:spMkLst>
        </pc:spChg>
        <pc:spChg chg="mod">
          <ac:chgData name="Roman Zhigalov" userId="1f97e9fdf7779aa5" providerId="LiveId" clId="{1A90D428-DE66-4D20-9BB8-D8C2E0C234F3}" dt="2021-12-11T07:17:02.950" v="272" actId="26606"/>
          <ac:spMkLst>
            <pc:docMk/>
            <pc:sldMk cId="3706917877" sldId="258"/>
            <ac:spMk id="3" creationId="{3E5142A7-9AC2-49F6-8EED-B146B708FDBA}"/>
          </ac:spMkLst>
        </pc:spChg>
        <pc:spChg chg="add">
          <ac:chgData name="Roman Zhigalov" userId="1f97e9fdf7779aa5" providerId="LiveId" clId="{1A90D428-DE66-4D20-9BB8-D8C2E0C234F3}" dt="2021-12-11T07:17:02.950" v="272" actId="26606"/>
          <ac:spMkLst>
            <pc:docMk/>
            <pc:sldMk cId="3706917877" sldId="258"/>
            <ac:spMk id="8" creationId="{4522B21E-B2B9-4C72-9A71-C87EFD137480}"/>
          </ac:spMkLst>
        </pc:spChg>
        <pc:spChg chg="add">
          <ac:chgData name="Roman Zhigalov" userId="1f97e9fdf7779aa5" providerId="LiveId" clId="{1A90D428-DE66-4D20-9BB8-D8C2E0C234F3}" dt="2021-12-11T07:17:02.950" v="272" actId="26606"/>
          <ac:spMkLst>
            <pc:docMk/>
            <pc:sldMk cId="3706917877" sldId="258"/>
            <ac:spMk id="10" creationId="{5EB7D2A2-F448-44D4-938C-DC84CBCB3B1E}"/>
          </ac:spMkLst>
        </pc:spChg>
        <pc:spChg chg="add">
          <ac:chgData name="Roman Zhigalov" userId="1f97e9fdf7779aa5" providerId="LiveId" clId="{1A90D428-DE66-4D20-9BB8-D8C2E0C234F3}" dt="2021-12-11T07:17:02.950" v="272" actId="26606"/>
          <ac:spMkLst>
            <pc:docMk/>
            <pc:sldMk cId="3706917877" sldId="258"/>
            <ac:spMk id="12" creationId="{871AEA07-1E14-44B4-8E55-64EF049CD66F}"/>
          </ac:spMkLst>
        </pc:spChg>
        <pc:cxnChg chg="add">
          <ac:chgData name="Roman Zhigalov" userId="1f97e9fdf7779aa5" providerId="LiveId" clId="{1A90D428-DE66-4D20-9BB8-D8C2E0C234F3}" dt="2021-12-11T07:17:02.950" v="272" actId="26606"/>
          <ac:cxnSpMkLst>
            <pc:docMk/>
            <pc:sldMk cId="3706917877" sldId="258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1A90D428-DE66-4D20-9BB8-D8C2E0C234F3}" dt="2021-12-11T07:17:20.552" v="301" actId="26606"/>
        <pc:sldMkLst>
          <pc:docMk/>
          <pc:sldMk cId="434086815" sldId="259"/>
        </pc:sldMkLst>
        <pc:spChg chg="mod">
          <ac:chgData name="Roman Zhigalov" userId="1f97e9fdf7779aa5" providerId="LiveId" clId="{1A90D428-DE66-4D20-9BB8-D8C2E0C234F3}" dt="2021-12-11T07:17:20.552" v="301" actId="26606"/>
          <ac:spMkLst>
            <pc:docMk/>
            <pc:sldMk cId="434086815" sldId="259"/>
            <ac:spMk id="2" creationId="{1380150B-2DD7-4D9D-B19E-6A4183864E77}"/>
          </ac:spMkLst>
        </pc:spChg>
        <pc:spChg chg="mod">
          <ac:chgData name="Roman Zhigalov" userId="1f97e9fdf7779aa5" providerId="LiveId" clId="{1A90D428-DE66-4D20-9BB8-D8C2E0C234F3}" dt="2021-12-11T07:17:20.552" v="301" actId="26606"/>
          <ac:spMkLst>
            <pc:docMk/>
            <pc:sldMk cId="434086815" sldId="259"/>
            <ac:spMk id="3" creationId="{DEC0BF9A-7FA9-441D-896D-80CF2D972270}"/>
          </ac:spMkLst>
        </pc:spChg>
        <pc:spChg chg="add">
          <ac:chgData name="Roman Zhigalov" userId="1f97e9fdf7779aa5" providerId="LiveId" clId="{1A90D428-DE66-4D20-9BB8-D8C2E0C234F3}" dt="2021-12-11T07:17:20.552" v="301" actId="26606"/>
          <ac:spMkLst>
            <pc:docMk/>
            <pc:sldMk cId="434086815" sldId="259"/>
            <ac:spMk id="8" creationId="{4522B21E-B2B9-4C72-9A71-C87EFD137480}"/>
          </ac:spMkLst>
        </pc:spChg>
        <pc:spChg chg="add">
          <ac:chgData name="Roman Zhigalov" userId="1f97e9fdf7779aa5" providerId="LiveId" clId="{1A90D428-DE66-4D20-9BB8-D8C2E0C234F3}" dt="2021-12-11T07:17:20.552" v="301" actId="26606"/>
          <ac:spMkLst>
            <pc:docMk/>
            <pc:sldMk cId="434086815" sldId="259"/>
            <ac:spMk id="10" creationId="{5EB7D2A2-F448-44D4-938C-DC84CBCB3B1E}"/>
          </ac:spMkLst>
        </pc:spChg>
        <pc:spChg chg="add">
          <ac:chgData name="Roman Zhigalov" userId="1f97e9fdf7779aa5" providerId="LiveId" clId="{1A90D428-DE66-4D20-9BB8-D8C2E0C234F3}" dt="2021-12-11T07:17:20.552" v="301" actId="26606"/>
          <ac:spMkLst>
            <pc:docMk/>
            <pc:sldMk cId="434086815" sldId="259"/>
            <ac:spMk id="12" creationId="{871AEA07-1E14-44B4-8E55-64EF049CD66F}"/>
          </ac:spMkLst>
        </pc:spChg>
        <pc:cxnChg chg="add">
          <ac:chgData name="Roman Zhigalov" userId="1f97e9fdf7779aa5" providerId="LiveId" clId="{1A90D428-DE66-4D20-9BB8-D8C2E0C234F3}" dt="2021-12-11T07:17:20.552" v="301" actId="26606"/>
          <ac:cxnSpMkLst>
            <pc:docMk/>
            <pc:sldMk cId="434086815" sldId="259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1A90D428-DE66-4D20-9BB8-D8C2E0C234F3}" dt="2021-12-11T07:18:28.291" v="337" actId="26606"/>
        <pc:sldMkLst>
          <pc:docMk/>
          <pc:sldMk cId="703039758" sldId="260"/>
        </pc:sldMkLst>
        <pc:spChg chg="mod">
          <ac:chgData name="Roman Zhigalov" userId="1f97e9fdf7779aa5" providerId="LiveId" clId="{1A90D428-DE66-4D20-9BB8-D8C2E0C234F3}" dt="2021-12-11T07:18:28.291" v="337" actId="26606"/>
          <ac:spMkLst>
            <pc:docMk/>
            <pc:sldMk cId="703039758" sldId="260"/>
            <ac:spMk id="2" creationId="{9DE63E3B-F7FE-4114-B9A4-3CC774E96432}"/>
          </ac:spMkLst>
        </pc:spChg>
        <pc:spChg chg="mod">
          <ac:chgData name="Roman Zhigalov" userId="1f97e9fdf7779aa5" providerId="LiveId" clId="{1A90D428-DE66-4D20-9BB8-D8C2E0C234F3}" dt="2021-12-11T07:18:28.291" v="337" actId="26606"/>
          <ac:spMkLst>
            <pc:docMk/>
            <pc:sldMk cId="703039758" sldId="260"/>
            <ac:spMk id="3" creationId="{EFDC3467-9B78-4C78-8AD8-F13799850229}"/>
          </ac:spMkLst>
        </pc:spChg>
        <pc:spChg chg="add">
          <ac:chgData name="Roman Zhigalov" userId="1f97e9fdf7779aa5" providerId="LiveId" clId="{1A90D428-DE66-4D20-9BB8-D8C2E0C234F3}" dt="2021-12-11T07:18:28.291" v="337" actId="26606"/>
          <ac:spMkLst>
            <pc:docMk/>
            <pc:sldMk cId="703039758" sldId="260"/>
            <ac:spMk id="8" creationId="{4522B21E-B2B9-4C72-9A71-C87EFD137480}"/>
          </ac:spMkLst>
        </pc:spChg>
        <pc:spChg chg="add">
          <ac:chgData name="Roman Zhigalov" userId="1f97e9fdf7779aa5" providerId="LiveId" clId="{1A90D428-DE66-4D20-9BB8-D8C2E0C234F3}" dt="2021-12-11T07:18:28.291" v="337" actId="26606"/>
          <ac:spMkLst>
            <pc:docMk/>
            <pc:sldMk cId="703039758" sldId="260"/>
            <ac:spMk id="10" creationId="{5EB7D2A2-F448-44D4-938C-DC84CBCB3B1E}"/>
          </ac:spMkLst>
        </pc:spChg>
        <pc:spChg chg="add">
          <ac:chgData name="Roman Zhigalov" userId="1f97e9fdf7779aa5" providerId="LiveId" clId="{1A90D428-DE66-4D20-9BB8-D8C2E0C234F3}" dt="2021-12-11T07:18:28.291" v="337" actId="26606"/>
          <ac:spMkLst>
            <pc:docMk/>
            <pc:sldMk cId="703039758" sldId="260"/>
            <ac:spMk id="12" creationId="{871AEA07-1E14-44B4-8E55-64EF049CD66F}"/>
          </ac:spMkLst>
        </pc:spChg>
        <pc:cxnChg chg="add">
          <ac:chgData name="Roman Zhigalov" userId="1f97e9fdf7779aa5" providerId="LiveId" clId="{1A90D428-DE66-4D20-9BB8-D8C2E0C234F3}" dt="2021-12-11T07:18:28.291" v="337" actId="26606"/>
          <ac:cxnSpMkLst>
            <pc:docMk/>
            <pc:sldMk cId="703039758" sldId="260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1A90D428-DE66-4D20-9BB8-D8C2E0C234F3}" dt="2021-12-11T07:18:45.063" v="372" actId="26606"/>
        <pc:sldMkLst>
          <pc:docMk/>
          <pc:sldMk cId="3404250595" sldId="261"/>
        </pc:sldMkLst>
        <pc:spChg chg="mod">
          <ac:chgData name="Roman Zhigalov" userId="1f97e9fdf7779aa5" providerId="LiveId" clId="{1A90D428-DE66-4D20-9BB8-D8C2E0C234F3}" dt="2021-12-11T07:18:45.063" v="372" actId="26606"/>
          <ac:spMkLst>
            <pc:docMk/>
            <pc:sldMk cId="3404250595" sldId="261"/>
            <ac:spMk id="2" creationId="{D1038300-DE26-4A68-BC45-4714FB4A3EA6}"/>
          </ac:spMkLst>
        </pc:spChg>
        <pc:spChg chg="mod">
          <ac:chgData name="Roman Zhigalov" userId="1f97e9fdf7779aa5" providerId="LiveId" clId="{1A90D428-DE66-4D20-9BB8-D8C2E0C234F3}" dt="2021-12-11T07:18:45.063" v="372" actId="26606"/>
          <ac:spMkLst>
            <pc:docMk/>
            <pc:sldMk cId="3404250595" sldId="261"/>
            <ac:spMk id="3" creationId="{4F3D3FB3-1E41-4E2C-AB13-674B7D349909}"/>
          </ac:spMkLst>
        </pc:spChg>
        <pc:spChg chg="add">
          <ac:chgData name="Roman Zhigalov" userId="1f97e9fdf7779aa5" providerId="LiveId" clId="{1A90D428-DE66-4D20-9BB8-D8C2E0C234F3}" dt="2021-12-11T07:18:45.063" v="372" actId="26606"/>
          <ac:spMkLst>
            <pc:docMk/>
            <pc:sldMk cId="3404250595" sldId="261"/>
            <ac:spMk id="8" creationId="{4522B21E-B2B9-4C72-9A71-C87EFD137480}"/>
          </ac:spMkLst>
        </pc:spChg>
        <pc:spChg chg="add">
          <ac:chgData name="Roman Zhigalov" userId="1f97e9fdf7779aa5" providerId="LiveId" clId="{1A90D428-DE66-4D20-9BB8-D8C2E0C234F3}" dt="2021-12-11T07:18:45.063" v="372" actId="26606"/>
          <ac:spMkLst>
            <pc:docMk/>
            <pc:sldMk cId="3404250595" sldId="261"/>
            <ac:spMk id="10" creationId="{5EB7D2A2-F448-44D4-938C-DC84CBCB3B1E}"/>
          </ac:spMkLst>
        </pc:spChg>
        <pc:spChg chg="add">
          <ac:chgData name="Roman Zhigalov" userId="1f97e9fdf7779aa5" providerId="LiveId" clId="{1A90D428-DE66-4D20-9BB8-D8C2E0C234F3}" dt="2021-12-11T07:18:45.063" v="372" actId="26606"/>
          <ac:spMkLst>
            <pc:docMk/>
            <pc:sldMk cId="3404250595" sldId="261"/>
            <ac:spMk id="12" creationId="{871AEA07-1E14-44B4-8E55-64EF049CD66F}"/>
          </ac:spMkLst>
        </pc:spChg>
        <pc:cxnChg chg="add">
          <ac:chgData name="Roman Zhigalov" userId="1f97e9fdf7779aa5" providerId="LiveId" clId="{1A90D428-DE66-4D20-9BB8-D8C2E0C234F3}" dt="2021-12-11T07:18:45.063" v="372" actId="26606"/>
          <ac:cxnSpMkLst>
            <pc:docMk/>
            <pc:sldMk cId="3404250595" sldId="261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1A90D428-DE66-4D20-9BB8-D8C2E0C234F3}" dt="2021-12-11T07:19:36.393" v="403" actId="26606"/>
        <pc:sldMkLst>
          <pc:docMk/>
          <pc:sldMk cId="364957672" sldId="262"/>
        </pc:sldMkLst>
        <pc:spChg chg="mod">
          <ac:chgData name="Roman Zhigalov" userId="1f97e9fdf7779aa5" providerId="LiveId" clId="{1A90D428-DE66-4D20-9BB8-D8C2E0C234F3}" dt="2021-12-11T07:19:36.393" v="403" actId="26606"/>
          <ac:spMkLst>
            <pc:docMk/>
            <pc:sldMk cId="364957672" sldId="262"/>
            <ac:spMk id="2" creationId="{477AC512-785E-47A5-A1C4-B472D301B0E9}"/>
          </ac:spMkLst>
        </pc:spChg>
        <pc:spChg chg="add del">
          <ac:chgData name="Roman Zhigalov" userId="1f97e9fdf7779aa5" providerId="LiveId" clId="{1A90D428-DE66-4D20-9BB8-D8C2E0C234F3}" dt="2021-12-11T07:19:36.393" v="403" actId="26606"/>
          <ac:spMkLst>
            <pc:docMk/>
            <pc:sldMk cId="364957672" sldId="262"/>
            <ac:spMk id="3" creationId="{FBF93DC7-4111-4E4C-B1F5-4040919AAED4}"/>
          </ac:spMkLst>
        </pc:spChg>
        <pc:spChg chg="add del">
          <ac:chgData name="Roman Zhigalov" userId="1f97e9fdf7779aa5" providerId="LiveId" clId="{1A90D428-DE66-4D20-9BB8-D8C2E0C234F3}" dt="2021-12-11T07:19:36.362" v="402" actId="26606"/>
          <ac:spMkLst>
            <pc:docMk/>
            <pc:sldMk cId="364957672" sldId="262"/>
            <ac:spMk id="8" creationId="{4522B21E-B2B9-4C72-9A71-C87EFD137480}"/>
          </ac:spMkLst>
        </pc:spChg>
        <pc:spChg chg="add del">
          <ac:chgData name="Roman Zhigalov" userId="1f97e9fdf7779aa5" providerId="LiveId" clId="{1A90D428-DE66-4D20-9BB8-D8C2E0C234F3}" dt="2021-12-11T07:19:36.362" v="402" actId="26606"/>
          <ac:spMkLst>
            <pc:docMk/>
            <pc:sldMk cId="364957672" sldId="262"/>
            <ac:spMk id="10" creationId="{5EB7D2A2-F448-44D4-938C-DC84CBCB3B1E}"/>
          </ac:spMkLst>
        </pc:spChg>
        <pc:spChg chg="add del">
          <ac:chgData name="Roman Zhigalov" userId="1f97e9fdf7779aa5" providerId="LiveId" clId="{1A90D428-DE66-4D20-9BB8-D8C2E0C234F3}" dt="2021-12-11T07:19:36.362" v="402" actId="26606"/>
          <ac:spMkLst>
            <pc:docMk/>
            <pc:sldMk cId="364957672" sldId="262"/>
            <ac:spMk id="12" creationId="{871AEA07-1E14-44B4-8E55-64EF049CD66F}"/>
          </ac:spMkLst>
        </pc:spChg>
        <pc:spChg chg="add">
          <ac:chgData name="Roman Zhigalov" userId="1f97e9fdf7779aa5" providerId="LiveId" clId="{1A90D428-DE66-4D20-9BB8-D8C2E0C234F3}" dt="2021-12-11T07:19:36.393" v="403" actId="26606"/>
          <ac:spMkLst>
            <pc:docMk/>
            <pc:sldMk cId="364957672" sldId="262"/>
            <ac:spMk id="15" creationId="{D5B0017B-2ECA-49AF-B397-DC140825DF8D}"/>
          </ac:spMkLst>
        </pc:spChg>
        <pc:spChg chg="add">
          <ac:chgData name="Roman Zhigalov" userId="1f97e9fdf7779aa5" providerId="LiveId" clId="{1A90D428-DE66-4D20-9BB8-D8C2E0C234F3}" dt="2021-12-11T07:19:36.393" v="403" actId="26606"/>
          <ac:spMkLst>
            <pc:docMk/>
            <pc:sldMk cId="364957672" sldId="262"/>
            <ac:spMk id="16" creationId="{B6CDA21F-E7AF-4C75-8395-33F58D5B0E45}"/>
          </ac:spMkLst>
        </pc:spChg>
        <pc:spChg chg="add">
          <ac:chgData name="Roman Zhigalov" userId="1f97e9fdf7779aa5" providerId="LiveId" clId="{1A90D428-DE66-4D20-9BB8-D8C2E0C234F3}" dt="2021-12-11T07:19:36.393" v="403" actId="26606"/>
          <ac:spMkLst>
            <pc:docMk/>
            <pc:sldMk cId="364957672" sldId="262"/>
            <ac:spMk id="20" creationId="{FBF93DC7-4111-4E4C-B1F5-4040919AAED4}"/>
          </ac:spMkLst>
        </pc:spChg>
        <pc:grpChg chg="add">
          <ac:chgData name="Roman Zhigalov" userId="1f97e9fdf7779aa5" providerId="LiveId" clId="{1A90D428-DE66-4D20-9BB8-D8C2E0C234F3}" dt="2021-12-11T07:19:36.393" v="403" actId="26606"/>
          <ac:grpSpMkLst>
            <pc:docMk/>
            <pc:sldMk cId="364957672" sldId="262"/>
            <ac:grpSpMk id="18" creationId="{AE1C45F0-260A-458C-96ED-C1F6D2151219}"/>
          </ac:grpSpMkLst>
        </pc:grpChg>
        <pc:cxnChg chg="add del">
          <ac:chgData name="Roman Zhigalov" userId="1f97e9fdf7779aa5" providerId="LiveId" clId="{1A90D428-DE66-4D20-9BB8-D8C2E0C234F3}" dt="2021-12-11T07:19:36.362" v="402" actId="26606"/>
          <ac:cxnSpMkLst>
            <pc:docMk/>
            <pc:sldMk cId="364957672" sldId="262"/>
            <ac:cxnSpMk id="14" creationId="{F7C8EA93-3210-4C62-99E9-153C275E3A87}"/>
          </ac:cxnSpMkLst>
        </pc:cxnChg>
        <pc:cxnChg chg="add">
          <ac:chgData name="Roman Zhigalov" userId="1f97e9fdf7779aa5" providerId="LiveId" clId="{1A90D428-DE66-4D20-9BB8-D8C2E0C234F3}" dt="2021-12-11T07:19:36.393" v="403" actId="26606"/>
          <ac:cxnSpMkLst>
            <pc:docMk/>
            <pc:sldMk cId="364957672" sldId="262"/>
            <ac:cxnSpMk id="17" creationId="{6CF1BAF6-AD41-4082-B212-8A1F9A2E8779}"/>
          </ac:cxnSpMkLst>
        </pc:cxnChg>
      </pc:sldChg>
      <pc:sldChg chg="addSp modSp new mod setBg">
        <pc:chgData name="Roman Zhigalov" userId="1f97e9fdf7779aa5" providerId="LiveId" clId="{1A90D428-DE66-4D20-9BB8-D8C2E0C234F3}" dt="2021-12-11T07:19:51.796" v="439" actId="26606"/>
        <pc:sldMkLst>
          <pc:docMk/>
          <pc:sldMk cId="4004141741" sldId="263"/>
        </pc:sldMkLst>
        <pc:spChg chg="mod">
          <ac:chgData name="Roman Zhigalov" userId="1f97e9fdf7779aa5" providerId="LiveId" clId="{1A90D428-DE66-4D20-9BB8-D8C2E0C234F3}" dt="2021-12-11T07:19:51.796" v="439" actId="26606"/>
          <ac:spMkLst>
            <pc:docMk/>
            <pc:sldMk cId="4004141741" sldId="263"/>
            <ac:spMk id="2" creationId="{48623C62-DA10-4E08-8A50-77AD870EA8F4}"/>
          </ac:spMkLst>
        </pc:spChg>
        <pc:spChg chg="mod">
          <ac:chgData name="Roman Zhigalov" userId="1f97e9fdf7779aa5" providerId="LiveId" clId="{1A90D428-DE66-4D20-9BB8-D8C2E0C234F3}" dt="2021-12-11T07:19:51.796" v="439" actId="26606"/>
          <ac:spMkLst>
            <pc:docMk/>
            <pc:sldMk cId="4004141741" sldId="263"/>
            <ac:spMk id="3" creationId="{C76807CD-72AA-414C-BEFC-23F0C1158D51}"/>
          </ac:spMkLst>
        </pc:spChg>
        <pc:spChg chg="add">
          <ac:chgData name="Roman Zhigalov" userId="1f97e9fdf7779aa5" providerId="LiveId" clId="{1A90D428-DE66-4D20-9BB8-D8C2E0C234F3}" dt="2021-12-11T07:19:51.796" v="439" actId="26606"/>
          <ac:spMkLst>
            <pc:docMk/>
            <pc:sldMk cId="4004141741" sldId="263"/>
            <ac:spMk id="8" creationId="{B6CDA21F-E7AF-4C75-8395-33F58D5B0E45}"/>
          </ac:spMkLst>
        </pc:spChg>
        <pc:spChg chg="add">
          <ac:chgData name="Roman Zhigalov" userId="1f97e9fdf7779aa5" providerId="LiveId" clId="{1A90D428-DE66-4D20-9BB8-D8C2E0C234F3}" dt="2021-12-11T07:19:51.796" v="439" actId="26606"/>
          <ac:spMkLst>
            <pc:docMk/>
            <pc:sldMk cId="4004141741" sldId="263"/>
            <ac:spMk id="15" creationId="{D5B0017B-2ECA-49AF-B397-DC140825DF8D}"/>
          </ac:spMkLst>
        </pc:spChg>
        <pc:grpChg chg="add">
          <ac:chgData name="Roman Zhigalov" userId="1f97e9fdf7779aa5" providerId="LiveId" clId="{1A90D428-DE66-4D20-9BB8-D8C2E0C234F3}" dt="2021-12-11T07:19:51.796" v="439" actId="26606"/>
          <ac:grpSpMkLst>
            <pc:docMk/>
            <pc:sldMk cId="4004141741" sldId="263"/>
            <ac:grpSpMk id="10" creationId="{AE1C45F0-260A-458C-96ED-C1F6D2151219}"/>
          </ac:grpSpMkLst>
        </pc:grpChg>
        <pc:cxnChg chg="add">
          <ac:chgData name="Roman Zhigalov" userId="1f97e9fdf7779aa5" providerId="LiveId" clId="{1A90D428-DE66-4D20-9BB8-D8C2E0C234F3}" dt="2021-12-11T07:19:51.796" v="439" actId="26606"/>
          <ac:cxnSpMkLst>
            <pc:docMk/>
            <pc:sldMk cId="4004141741" sldId="263"/>
            <ac:cxnSpMk id="17" creationId="{6CF1BAF6-AD41-4082-B212-8A1F9A2E8779}"/>
          </ac:cxnSpMkLst>
        </pc:cxnChg>
      </pc:sldChg>
      <pc:sldChg chg="addSp delSp modSp new mod setBg">
        <pc:chgData name="Roman Zhigalov" userId="1f97e9fdf7779aa5" providerId="LiveId" clId="{1A90D428-DE66-4D20-9BB8-D8C2E0C234F3}" dt="2021-12-11T07:26:16.738" v="491" actId="26606"/>
        <pc:sldMkLst>
          <pc:docMk/>
          <pc:sldMk cId="1080854606" sldId="264"/>
        </pc:sldMkLst>
        <pc:spChg chg="mod ord">
          <ac:chgData name="Roman Zhigalov" userId="1f97e9fdf7779aa5" providerId="LiveId" clId="{1A90D428-DE66-4D20-9BB8-D8C2E0C234F3}" dt="2021-12-11T07:26:16.738" v="491" actId="26606"/>
          <ac:spMkLst>
            <pc:docMk/>
            <pc:sldMk cId="1080854606" sldId="264"/>
            <ac:spMk id="2" creationId="{62DD1DC7-F40D-462F-9DBD-37035BB0C707}"/>
          </ac:spMkLst>
        </pc:spChg>
        <pc:spChg chg="del">
          <ac:chgData name="Roman Zhigalov" userId="1f97e9fdf7779aa5" providerId="LiveId" clId="{1A90D428-DE66-4D20-9BB8-D8C2E0C234F3}" dt="2021-12-11T07:25:54.952" v="441"/>
          <ac:spMkLst>
            <pc:docMk/>
            <pc:sldMk cId="1080854606" sldId="264"/>
            <ac:spMk id="3" creationId="{26510884-8997-4AE8-B0AF-780AB170F27A}"/>
          </ac:spMkLst>
        </pc:spChg>
        <pc:spChg chg="add">
          <ac:chgData name="Roman Zhigalov" userId="1f97e9fdf7779aa5" providerId="LiveId" clId="{1A90D428-DE66-4D20-9BB8-D8C2E0C234F3}" dt="2021-12-11T07:26:16.738" v="491" actId="26606"/>
          <ac:spMkLst>
            <pc:docMk/>
            <pc:sldMk cId="1080854606" sldId="264"/>
            <ac:spMk id="71" creationId="{37C89E4B-3C9F-44B9-8B86-D9E3D112D8EC}"/>
          </ac:spMkLst>
        </pc:spChg>
        <pc:picChg chg="add mod">
          <ac:chgData name="Roman Zhigalov" userId="1f97e9fdf7779aa5" providerId="LiveId" clId="{1A90D428-DE66-4D20-9BB8-D8C2E0C234F3}" dt="2021-12-11T07:26:16.738" v="491" actId="26606"/>
          <ac:picMkLst>
            <pc:docMk/>
            <pc:sldMk cId="1080854606" sldId="264"/>
            <ac:picMk id="1026" creationId="{8AA941DB-4A97-4D2C-805A-BE8103DC62DE}"/>
          </ac:picMkLst>
        </pc:picChg>
        <pc:cxnChg chg="add">
          <ac:chgData name="Roman Zhigalov" userId="1f97e9fdf7779aa5" providerId="LiveId" clId="{1A90D428-DE66-4D20-9BB8-D8C2E0C234F3}" dt="2021-12-11T07:26:16.738" v="491" actId="26606"/>
          <ac:cxnSpMkLst>
            <pc:docMk/>
            <pc:sldMk cId="1080854606" sldId="264"/>
            <ac:cxnSpMk id="73" creationId="{AA2EAA10-076F-46BD-8F0F-B9A2FB77A85C}"/>
          </ac:cxnSpMkLst>
        </pc:cxnChg>
        <pc:cxnChg chg="add">
          <ac:chgData name="Roman Zhigalov" userId="1f97e9fdf7779aa5" providerId="LiveId" clId="{1A90D428-DE66-4D20-9BB8-D8C2E0C234F3}" dt="2021-12-11T07:26:16.738" v="491" actId="26606"/>
          <ac:cxnSpMkLst>
            <pc:docMk/>
            <pc:sldMk cId="1080854606" sldId="264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1A90D428-DE66-4D20-9BB8-D8C2E0C234F3}" dt="2021-12-11T07:27:47.783" v="543" actId="26606"/>
        <pc:sldMkLst>
          <pc:docMk/>
          <pc:sldMk cId="1370782524" sldId="265"/>
        </pc:sldMkLst>
        <pc:spChg chg="mod">
          <ac:chgData name="Roman Zhigalov" userId="1f97e9fdf7779aa5" providerId="LiveId" clId="{1A90D428-DE66-4D20-9BB8-D8C2E0C234F3}" dt="2021-12-11T07:27:47.783" v="543" actId="26606"/>
          <ac:spMkLst>
            <pc:docMk/>
            <pc:sldMk cId="1370782524" sldId="265"/>
            <ac:spMk id="2" creationId="{9CDDEBF2-FB4D-4D05-9CF5-AB610919EA06}"/>
          </ac:spMkLst>
        </pc:spChg>
        <pc:spChg chg="del">
          <ac:chgData name="Roman Zhigalov" userId="1f97e9fdf7779aa5" providerId="LiveId" clId="{1A90D428-DE66-4D20-9BB8-D8C2E0C234F3}" dt="2021-12-11T07:27:30.022" v="493"/>
          <ac:spMkLst>
            <pc:docMk/>
            <pc:sldMk cId="1370782524" sldId="265"/>
            <ac:spMk id="3" creationId="{B4437CB3-0E0B-438C-871B-D8FD5729E4FD}"/>
          </ac:spMkLst>
        </pc:spChg>
        <pc:spChg chg="add del">
          <ac:chgData name="Roman Zhigalov" userId="1f97e9fdf7779aa5" providerId="LiveId" clId="{1A90D428-DE66-4D20-9BB8-D8C2E0C234F3}" dt="2021-12-11T07:27:46.002" v="540" actId="26606"/>
          <ac:spMkLst>
            <pc:docMk/>
            <pc:sldMk cId="1370782524" sldId="265"/>
            <ac:spMk id="71" creationId="{1707FC24-6981-43D9-B525-C7832BA22463}"/>
          </ac:spMkLst>
        </pc:spChg>
        <pc:spChg chg="add">
          <ac:chgData name="Roman Zhigalov" userId="1f97e9fdf7779aa5" providerId="LiveId" clId="{1A90D428-DE66-4D20-9BB8-D8C2E0C234F3}" dt="2021-12-11T07:27:47.783" v="543" actId="26606"/>
          <ac:spMkLst>
            <pc:docMk/>
            <pc:sldMk cId="1370782524" sldId="265"/>
            <ac:spMk id="2052" creationId="{1707FC24-6981-43D9-B525-C7832BA22463}"/>
          </ac:spMkLst>
        </pc:spChg>
        <pc:picChg chg="add mod">
          <ac:chgData name="Roman Zhigalov" userId="1f97e9fdf7779aa5" providerId="LiveId" clId="{1A90D428-DE66-4D20-9BB8-D8C2E0C234F3}" dt="2021-12-11T07:27:47.783" v="543" actId="26606"/>
          <ac:picMkLst>
            <pc:docMk/>
            <pc:sldMk cId="1370782524" sldId="265"/>
            <ac:picMk id="2050" creationId="{E04987E2-98BF-45B2-A610-1C924C33B53C}"/>
          </ac:picMkLst>
        </pc:picChg>
      </pc:sldChg>
      <pc:sldChg chg="addSp delSp modSp new mod setBg">
        <pc:chgData name="Roman Zhigalov" userId="1f97e9fdf7779aa5" providerId="LiveId" clId="{1A90D428-DE66-4D20-9BB8-D8C2E0C234F3}" dt="2021-12-11T07:30:56.910" v="870" actId="26606"/>
        <pc:sldMkLst>
          <pc:docMk/>
          <pc:sldMk cId="2809394206" sldId="266"/>
        </pc:sldMkLst>
        <pc:spChg chg="mod">
          <ac:chgData name="Roman Zhigalov" userId="1f97e9fdf7779aa5" providerId="LiveId" clId="{1A90D428-DE66-4D20-9BB8-D8C2E0C234F3}" dt="2021-12-11T07:30:56.910" v="870" actId="26606"/>
          <ac:spMkLst>
            <pc:docMk/>
            <pc:sldMk cId="2809394206" sldId="266"/>
            <ac:spMk id="2" creationId="{4E081FD4-77F1-487F-8B1B-73DED8E18A9F}"/>
          </ac:spMkLst>
        </pc:spChg>
        <pc:spChg chg="mod">
          <ac:chgData name="Roman Zhigalov" userId="1f97e9fdf7779aa5" providerId="LiveId" clId="{1A90D428-DE66-4D20-9BB8-D8C2E0C234F3}" dt="2021-12-11T07:30:56.910" v="870" actId="26606"/>
          <ac:spMkLst>
            <pc:docMk/>
            <pc:sldMk cId="2809394206" sldId="266"/>
            <ac:spMk id="3" creationId="{AAC867BB-7726-477A-A149-212C19B2459E}"/>
          </ac:spMkLst>
        </pc:spChg>
        <pc:spChg chg="add del">
          <ac:chgData name="Roman Zhigalov" userId="1f97e9fdf7779aa5" providerId="LiveId" clId="{1A90D428-DE66-4D20-9BB8-D8C2E0C234F3}" dt="2021-12-11T07:30:53.738" v="867" actId="26606"/>
          <ac:spMkLst>
            <pc:docMk/>
            <pc:sldMk cId="2809394206" sldId="266"/>
            <ac:spMk id="8" creationId="{DBF61EA3-B236-439E-9C0B-340980D56BEE}"/>
          </ac:spMkLst>
        </pc:spChg>
        <pc:spChg chg="add del">
          <ac:chgData name="Roman Zhigalov" userId="1f97e9fdf7779aa5" providerId="LiveId" clId="{1A90D428-DE66-4D20-9BB8-D8C2E0C234F3}" dt="2021-12-11T07:30:53.738" v="867" actId="26606"/>
          <ac:spMkLst>
            <pc:docMk/>
            <pc:sldMk cId="2809394206" sldId="266"/>
            <ac:spMk id="14" creationId="{E659831F-0D9A-4C63-9EBB-8435B85A440F}"/>
          </ac:spMkLst>
        </pc:spChg>
        <pc:spChg chg="add del">
          <ac:chgData name="Roman Zhigalov" userId="1f97e9fdf7779aa5" providerId="LiveId" clId="{1A90D428-DE66-4D20-9BB8-D8C2E0C234F3}" dt="2021-12-11T07:30:56.894" v="869" actId="26606"/>
          <ac:spMkLst>
            <pc:docMk/>
            <pc:sldMk cId="2809394206" sldId="266"/>
            <ac:spMk id="15" creationId="{D5B0017B-2ECA-49AF-B397-DC140825DF8D}"/>
          </ac:spMkLst>
        </pc:spChg>
        <pc:spChg chg="add del">
          <ac:chgData name="Roman Zhigalov" userId="1f97e9fdf7779aa5" providerId="LiveId" clId="{1A90D428-DE66-4D20-9BB8-D8C2E0C234F3}" dt="2021-12-11T07:30:56.894" v="869" actId="26606"/>
          <ac:spMkLst>
            <pc:docMk/>
            <pc:sldMk cId="2809394206" sldId="266"/>
            <ac:spMk id="16" creationId="{B6CDA21F-E7AF-4C75-8395-33F58D5B0E45}"/>
          </ac:spMkLst>
        </pc:spChg>
        <pc:spChg chg="add">
          <ac:chgData name="Roman Zhigalov" userId="1f97e9fdf7779aa5" providerId="LiveId" clId="{1A90D428-DE66-4D20-9BB8-D8C2E0C234F3}" dt="2021-12-11T07:30:56.910" v="870" actId="26606"/>
          <ac:spMkLst>
            <pc:docMk/>
            <pc:sldMk cId="2809394206" sldId="266"/>
            <ac:spMk id="22" creationId="{DBF61EA3-B236-439E-9C0B-340980D56BEE}"/>
          </ac:spMkLst>
        </pc:spChg>
        <pc:spChg chg="add">
          <ac:chgData name="Roman Zhigalov" userId="1f97e9fdf7779aa5" providerId="LiveId" clId="{1A90D428-DE66-4D20-9BB8-D8C2E0C234F3}" dt="2021-12-11T07:30:56.910" v="870" actId="26606"/>
          <ac:spMkLst>
            <pc:docMk/>
            <pc:sldMk cId="2809394206" sldId="266"/>
            <ac:spMk id="24" creationId="{E659831F-0D9A-4C63-9EBB-8435B85A440F}"/>
          </ac:spMkLst>
        </pc:spChg>
        <pc:grpChg chg="add del">
          <ac:chgData name="Roman Zhigalov" userId="1f97e9fdf7779aa5" providerId="LiveId" clId="{1A90D428-DE66-4D20-9BB8-D8C2E0C234F3}" dt="2021-12-11T07:30:53.738" v="867" actId="26606"/>
          <ac:grpSpMkLst>
            <pc:docMk/>
            <pc:sldMk cId="2809394206" sldId="266"/>
            <ac:grpSpMk id="10" creationId="{28FAF094-D087-493F-8DF9-A486C2D6BBAA}"/>
          </ac:grpSpMkLst>
        </pc:grpChg>
        <pc:grpChg chg="add del">
          <ac:chgData name="Roman Zhigalov" userId="1f97e9fdf7779aa5" providerId="LiveId" clId="{1A90D428-DE66-4D20-9BB8-D8C2E0C234F3}" dt="2021-12-11T07:30:56.894" v="869" actId="26606"/>
          <ac:grpSpMkLst>
            <pc:docMk/>
            <pc:sldMk cId="2809394206" sldId="266"/>
            <ac:grpSpMk id="18" creationId="{AE1C45F0-260A-458C-96ED-C1F6D2151219}"/>
          </ac:grpSpMkLst>
        </pc:grpChg>
        <pc:grpChg chg="add">
          <ac:chgData name="Roman Zhigalov" userId="1f97e9fdf7779aa5" providerId="LiveId" clId="{1A90D428-DE66-4D20-9BB8-D8C2E0C234F3}" dt="2021-12-11T07:30:56.910" v="870" actId="26606"/>
          <ac:grpSpMkLst>
            <pc:docMk/>
            <pc:sldMk cId="2809394206" sldId="266"/>
            <ac:grpSpMk id="23" creationId="{28FAF094-D087-493F-8DF9-A486C2D6BBAA}"/>
          </ac:grpSpMkLst>
        </pc:grpChg>
        <pc:cxnChg chg="add del">
          <ac:chgData name="Roman Zhigalov" userId="1f97e9fdf7779aa5" providerId="LiveId" clId="{1A90D428-DE66-4D20-9BB8-D8C2E0C234F3}" dt="2021-12-11T07:30:56.894" v="869" actId="26606"/>
          <ac:cxnSpMkLst>
            <pc:docMk/>
            <pc:sldMk cId="2809394206" sldId="266"/>
            <ac:cxnSpMk id="17" creationId="{6CF1BAF6-AD41-4082-B212-8A1F9A2E8779}"/>
          </ac:cxnSpMkLst>
        </pc:cxnChg>
      </pc:sldChg>
      <pc:sldChg chg="addSp delSp modSp new mod setBg">
        <pc:chgData name="Roman Zhigalov" userId="1f97e9fdf7779aa5" providerId="LiveId" clId="{1A90D428-DE66-4D20-9BB8-D8C2E0C234F3}" dt="2021-12-11T07:31:44.122" v="889" actId="26606"/>
        <pc:sldMkLst>
          <pc:docMk/>
          <pc:sldMk cId="112381867" sldId="267"/>
        </pc:sldMkLst>
        <pc:spChg chg="mod ord">
          <ac:chgData name="Roman Zhigalov" userId="1f97e9fdf7779aa5" providerId="LiveId" clId="{1A90D428-DE66-4D20-9BB8-D8C2E0C234F3}" dt="2021-12-11T07:31:44.122" v="889" actId="26606"/>
          <ac:spMkLst>
            <pc:docMk/>
            <pc:sldMk cId="112381867" sldId="267"/>
            <ac:spMk id="2" creationId="{E9F1B77C-12BE-454E-9163-01291323E91E}"/>
          </ac:spMkLst>
        </pc:spChg>
        <pc:spChg chg="del">
          <ac:chgData name="Roman Zhigalov" userId="1f97e9fdf7779aa5" providerId="LiveId" clId="{1A90D428-DE66-4D20-9BB8-D8C2E0C234F3}" dt="2021-12-11T07:31:30.842" v="872"/>
          <ac:spMkLst>
            <pc:docMk/>
            <pc:sldMk cId="112381867" sldId="267"/>
            <ac:spMk id="3" creationId="{E777D20C-B950-4242-8946-6F82BDEEE143}"/>
          </ac:spMkLst>
        </pc:spChg>
        <pc:spChg chg="add del">
          <ac:chgData name="Roman Zhigalov" userId="1f97e9fdf7779aa5" providerId="LiveId" clId="{1A90D428-DE66-4D20-9BB8-D8C2E0C234F3}" dt="2021-12-11T07:31:44.122" v="888" actId="26606"/>
          <ac:spMkLst>
            <pc:docMk/>
            <pc:sldMk cId="112381867" sldId="267"/>
            <ac:spMk id="71" creationId="{37C89E4B-3C9F-44B9-8B86-D9E3D112D8EC}"/>
          </ac:spMkLst>
        </pc:spChg>
        <pc:picChg chg="add mod">
          <ac:chgData name="Roman Zhigalov" userId="1f97e9fdf7779aa5" providerId="LiveId" clId="{1A90D428-DE66-4D20-9BB8-D8C2E0C234F3}" dt="2021-12-11T07:31:44.122" v="889" actId="26606"/>
          <ac:picMkLst>
            <pc:docMk/>
            <pc:sldMk cId="112381867" sldId="267"/>
            <ac:picMk id="3074" creationId="{47321124-54FE-4AD2-8B72-2F86D6B6FE52}"/>
          </ac:picMkLst>
        </pc:picChg>
        <pc:cxnChg chg="add del">
          <ac:chgData name="Roman Zhigalov" userId="1f97e9fdf7779aa5" providerId="LiveId" clId="{1A90D428-DE66-4D20-9BB8-D8C2E0C234F3}" dt="2021-12-11T07:31:44.122" v="888" actId="26606"/>
          <ac:cxnSpMkLst>
            <pc:docMk/>
            <pc:sldMk cId="112381867" sldId="267"/>
            <ac:cxnSpMk id="73" creationId="{AA2EAA10-076F-46BD-8F0F-B9A2FB77A85C}"/>
          </ac:cxnSpMkLst>
        </pc:cxnChg>
        <pc:cxnChg chg="add del">
          <ac:chgData name="Roman Zhigalov" userId="1f97e9fdf7779aa5" providerId="LiveId" clId="{1A90D428-DE66-4D20-9BB8-D8C2E0C234F3}" dt="2021-12-11T07:31:44.122" v="888" actId="26606"/>
          <ac:cxnSpMkLst>
            <pc:docMk/>
            <pc:sldMk cId="112381867" sldId="267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1A90D428-DE66-4D20-9BB8-D8C2E0C234F3}" dt="2021-12-11T07:33:29.298" v="900" actId="26606"/>
        <pc:sldMkLst>
          <pc:docMk/>
          <pc:sldMk cId="4085132074" sldId="268"/>
        </pc:sldMkLst>
        <pc:spChg chg="mod">
          <ac:chgData name="Roman Zhigalov" userId="1f97e9fdf7779aa5" providerId="LiveId" clId="{1A90D428-DE66-4D20-9BB8-D8C2E0C234F3}" dt="2021-12-11T07:33:29.298" v="900" actId="26606"/>
          <ac:spMkLst>
            <pc:docMk/>
            <pc:sldMk cId="4085132074" sldId="268"/>
            <ac:spMk id="2" creationId="{F9FB990F-F2F2-4B1A-807C-1EAECA3448AF}"/>
          </ac:spMkLst>
        </pc:spChg>
        <pc:spChg chg="del">
          <ac:chgData name="Roman Zhigalov" userId="1f97e9fdf7779aa5" providerId="LiveId" clId="{1A90D428-DE66-4D20-9BB8-D8C2E0C234F3}" dt="2021-12-11T07:33:22.791" v="891"/>
          <ac:spMkLst>
            <pc:docMk/>
            <pc:sldMk cId="4085132074" sldId="268"/>
            <ac:spMk id="3" creationId="{54BA3947-EBBF-48BF-9292-12F3EB2260B0}"/>
          </ac:spMkLst>
        </pc:spChg>
        <pc:picChg chg="add mod">
          <ac:chgData name="Roman Zhigalov" userId="1f97e9fdf7779aa5" providerId="LiveId" clId="{1A90D428-DE66-4D20-9BB8-D8C2E0C234F3}" dt="2021-12-11T07:33:29.298" v="900" actId="26606"/>
          <ac:picMkLst>
            <pc:docMk/>
            <pc:sldMk cId="4085132074" sldId="268"/>
            <ac:picMk id="4098" creationId="{9C68B26A-F7A1-41C9-BB43-758F88377D48}"/>
          </ac:picMkLst>
        </pc:picChg>
      </pc:sldChg>
      <pc:sldChg chg="addSp delSp modSp new mod setBg">
        <pc:chgData name="Roman Zhigalov" userId="1f97e9fdf7779aa5" providerId="LiveId" clId="{1A90D428-DE66-4D20-9BB8-D8C2E0C234F3}" dt="2021-12-11T07:38:48.190" v="933" actId="26606"/>
        <pc:sldMkLst>
          <pc:docMk/>
          <pc:sldMk cId="2804283095" sldId="269"/>
        </pc:sldMkLst>
        <pc:spChg chg="mod">
          <ac:chgData name="Roman Zhigalov" userId="1f97e9fdf7779aa5" providerId="LiveId" clId="{1A90D428-DE66-4D20-9BB8-D8C2E0C234F3}" dt="2021-12-11T07:38:48.190" v="933" actId="26606"/>
          <ac:spMkLst>
            <pc:docMk/>
            <pc:sldMk cId="2804283095" sldId="269"/>
            <ac:spMk id="2" creationId="{372A0947-67D6-4F71-AE62-7936415C9CE8}"/>
          </ac:spMkLst>
        </pc:spChg>
        <pc:spChg chg="del">
          <ac:chgData name="Roman Zhigalov" userId="1f97e9fdf7779aa5" providerId="LiveId" clId="{1A90D428-DE66-4D20-9BB8-D8C2E0C234F3}" dt="2021-12-11T07:38:38.511" v="902"/>
          <ac:spMkLst>
            <pc:docMk/>
            <pc:sldMk cId="2804283095" sldId="269"/>
            <ac:spMk id="3" creationId="{D2A38571-1BE2-4ECF-B6A9-BD9D019A0701}"/>
          </ac:spMkLst>
        </pc:spChg>
        <pc:picChg chg="add mod">
          <ac:chgData name="Roman Zhigalov" userId="1f97e9fdf7779aa5" providerId="LiveId" clId="{1A90D428-DE66-4D20-9BB8-D8C2E0C234F3}" dt="2021-12-11T07:38:48.190" v="933" actId="26606"/>
          <ac:picMkLst>
            <pc:docMk/>
            <pc:sldMk cId="2804283095" sldId="269"/>
            <ac:picMk id="5122" creationId="{A893CBDC-50CB-473B-B28B-FC4775B4EF7F}"/>
          </ac:picMkLst>
        </pc:picChg>
      </pc:sldChg>
      <pc:sldChg chg="addSp delSp modSp new mod setBg">
        <pc:chgData name="Roman Zhigalov" userId="1f97e9fdf7779aa5" providerId="LiveId" clId="{1A90D428-DE66-4D20-9BB8-D8C2E0C234F3}" dt="2021-12-11T07:54:30.300" v="1095" actId="20577"/>
        <pc:sldMkLst>
          <pc:docMk/>
          <pc:sldMk cId="3143915690" sldId="270"/>
        </pc:sldMkLst>
        <pc:spChg chg="mod">
          <ac:chgData name="Roman Zhigalov" userId="1f97e9fdf7779aa5" providerId="LiveId" clId="{1A90D428-DE66-4D20-9BB8-D8C2E0C234F3}" dt="2021-12-11T07:43:11.988" v="1074" actId="26606"/>
          <ac:spMkLst>
            <pc:docMk/>
            <pc:sldMk cId="3143915690" sldId="270"/>
            <ac:spMk id="2" creationId="{4067AE99-FD91-4409-BEEC-9E3DBB5374AB}"/>
          </ac:spMkLst>
        </pc:spChg>
        <pc:spChg chg="del mod">
          <ac:chgData name="Roman Zhigalov" userId="1f97e9fdf7779aa5" providerId="LiveId" clId="{1A90D428-DE66-4D20-9BB8-D8C2E0C234F3}" dt="2021-12-11T07:43:11.988" v="1074" actId="26606"/>
          <ac:spMkLst>
            <pc:docMk/>
            <pc:sldMk cId="3143915690" sldId="270"/>
            <ac:spMk id="3" creationId="{A14948D5-A01A-4452-9DF9-D816122710C4}"/>
          </ac:spMkLst>
        </pc:spChg>
        <pc:spChg chg="add">
          <ac:chgData name="Roman Zhigalov" userId="1f97e9fdf7779aa5" providerId="LiveId" clId="{1A90D428-DE66-4D20-9BB8-D8C2E0C234F3}" dt="2021-12-11T07:43:11.988" v="1074" actId="26606"/>
          <ac:spMkLst>
            <pc:docMk/>
            <pc:sldMk cId="3143915690" sldId="270"/>
            <ac:spMk id="9" creationId="{2E442304-DDBD-4F7B-8017-36BCC863FB40}"/>
          </ac:spMkLst>
        </pc:spChg>
        <pc:spChg chg="add">
          <ac:chgData name="Roman Zhigalov" userId="1f97e9fdf7779aa5" providerId="LiveId" clId="{1A90D428-DE66-4D20-9BB8-D8C2E0C234F3}" dt="2021-12-11T07:43:11.988" v="1074" actId="26606"/>
          <ac:spMkLst>
            <pc:docMk/>
            <pc:sldMk cId="3143915690" sldId="270"/>
            <ac:spMk id="11" creationId="{5E107275-3853-46FD-A241-DE4355A42675}"/>
          </ac:spMkLst>
        </pc:spChg>
        <pc:graphicFrameChg chg="add mod">
          <ac:chgData name="Roman Zhigalov" userId="1f97e9fdf7779aa5" providerId="LiveId" clId="{1A90D428-DE66-4D20-9BB8-D8C2E0C234F3}" dt="2021-12-11T07:54:30.300" v="1095" actId="20577"/>
          <ac:graphicFrameMkLst>
            <pc:docMk/>
            <pc:sldMk cId="3143915690" sldId="270"/>
            <ac:graphicFrameMk id="5" creationId="{1F43DC4C-99F3-4D48-A0A2-BAAA79DFB2A3}"/>
          </ac:graphicFrameMkLst>
        </pc:graphicFrameChg>
      </pc:sldChg>
      <pc:sldChg chg="addSp delSp modSp new mod setBg">
        <pc:chgData name="Roman Zhigalov" userId="1f97e9fdf7779aa5" providerId="LiveId" clId="{1A90D428-DE66-4D20-9BB8-D8C2E0C234F3}" dt="2021-12-11T07:54:52.982" v="1100" actId="26606"/>
        <pc:sldMkLst>
          <pc:docMk/>
          <pc:sldMk cId="1298595235" sldId="271"/>
        </pc:sldMkLst>
        <pc:spChg chg="del mod ord">
          <ac:chgData name="Roman Zhigalov" userId="1f97e9fdf7779aa5" providerId="LiveId" clId="{1A90D428-DE66-4D20-9BB8-D8C2E0C234F3}" dt="2021-12-11T07:54:52.982" v="1100" actId="26606"/>
          <ac:spMkLst>
            <pc:docMk/>
            <pc:sldMk cId="1298595235" sldId="271"/>
            <ac:spMk id="2" creationId="{CF88AC14-C209-4248-811D-1198E526E13F}"/>
          </ac:spMkLst>
        </pc:spChg>
        <pc:spChg chg="del">
          <ac:chgData name="Roman Zhigalov" userId="1f97e9fdf7779aa5" providerId="LiveId" clId="{1A90D428-DE66-4D20-9BB8-D8C2E0C234F3}" dt="2021-12-11T07:54:47.284" v="1097"/>
          <ac:spMkLst>
            <pc:docMk/>
            <pc:sldMk cId="1298595235" sldId="271"/>
            <ac:spMk id="3" creationId="{6A5BAB9A-2BE9-4F22-90B4-E0FDE68D9BFF}"/>
          </ac:spMkLst>
        </pc:spChg>
        <pc:spChg chg="add del">
          <ac:chgData name="Roman Zhigalov" userId="1f97e9fdf7779aa5" providerId="LiveId" clId="{1A90D428-DE66-4D20-9BB8-D8C2E0C234F3}" dt="2021-12-11T07:54:52.966" v="1099" actId="26606"/>
          <ac:spMkLst>
            <pc:docMk/>
            <pc:sldMk cId="1298595235" sldId="271"/>
            <ac:spMk id="71" creationId="{37C89E4B-3C9F-44B9-8B86-D9E3D112D8EC}"/>
          </ac:spMkLst>
        </pc:spChg>
        <pc:spChg chg="add">
          <ac:chgData name="Roman Zhigalov" userId="1f97e9fdf7779aa5" providerId="LiveId" clId="{1A90D428-DE66-4D20-9BB8-D8C2E0C234F3}" dt="2021-12-11T07:54:52.982" v="1100" actId="26606"/>
          <ac:spMkLst>
            <pc:docMk/>
            <pc:sldMk cId="1298595235" sldId="271"/>
            <ac:spMk id="6148" creationId="{42A4FC2C-047E-45A5-965D-8E1E3BF09BC6}"/>
          </ac:spMkLst>
        </pc:spChg>
        <pc:picChg chg="add mod">
          <ac:chgData name="Roman Zhigalov" userId="1f97e9fdf7779aa5" providerId="LiveId" clId="{1A90D428-DE66-4D20-9BB8-D8C2E0C234F3}" dt="2021-12-11T07:54:52.982" v="1100" actId="26606"/>
          <ac:picMkLst>
            <pc:docMk/>
            <pc:sldMk cId="1298595235" sldId="271"/>
            <ac:picMk id="6146" creationId="{1F6B24E2-FEB7-4BDF-A14F-8F194FC76B3C}"/>
          </ac:picMkLst>
        </pc:picChg>
        <pc:cxnChg chg="add del">
          <ac:chgData name="Roman Zhigalov" userId="1f97e9fdf7779aa5" providerId="LiveId" clId="{1A90D428-DE66-4D20-9BB8-D8C2E0C234F3}" dt="2021-12-11T07:54:52.966" v="1099" actId="26606"/>
          <ac:cxnSpMkLst>
            <pc:docMk/>
            <pc:sldMk cId="1298595235" sldId="271"/>
            <ac:cxnSpMk id="73" creationId="{AA2EAA10-076F-46BD-8F0F-B9A2FB77A85C}"/>
          </ac:cxnSpMkLst>
        </pc:cxnChg>
        <pc:cxnChg chg="add del">
          <ac:chgData name="Roman Zhigalov" userId="1f97e9fdf7779aa5" providerId="LiveId" clId="{1A90D428-DE66-4D20-9BB8-D8C2E0C234F3}" dt="2021-12-11T07:54:52.966" v="1099" actId="26606"/>
          <ac:cxnSpMkLst>
            <pc:docMk/>
            <pc:sldMk cId="1298595235" sldId="271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1A90D428-DE66-4D20-9BB8-D8C2E0C234F3}" dt="2021-12-11T07:55:43.433" v="1103" actId="26606"/>
        <pc:sldMkLst>
          <pc:docMk/>
          <pc:sldMk cId="1669696752" sldId="272"/>
        </pc:sldMkLst>
        <pc:spChg chg="del">
          <ac:chgData name="Roman Zhigalov" userId="1f97e9fdf7779aa5" providerId="LiveId" clId="{1A90D428-DE66-4D20-9BB8-D8C2E0C234F3}" dt="2021-12-11T07:55:43.433" v="1103" actId="26606"/>
          <ac:spMkLst>
            <pc:docMk/>
            <pc:sldMk cId="1669696752" sldId="272"/>
            <ac:spMk id="2" creationId="{17E99FB7-0495-4046-896F-8E2951F19D2E}"/>
          </ac:spMkLst>
        </pc:spChg>
        <pc:spChg chg="del">
          <ac:chgData name="Roman Zhigalov" userId="1f97e9fdf7779aa5" providerId="LiveId" clId="{1A90D428-DE66-4D20-9BB8-D8C2E0C234F3}" dt="2021-12-11T07:55:31.835" v="1102"/>
          <ac:spMkLst>
            <pc:docMk/>
            <pc:sldMk cId="1669696752" sldId="272"/>
            <ac:spMk id="3" creationId="{DAECF32E-6D6A-4FEB-8347-F37D5EF071C8}"/>
          </ac:spMkLst>
        </pc:spChg>
        <pc:spChg chg="add">
          <ac:chgData name="Roman Zhigalov" userId="1f97e9fdf7779aa5" providerId="LiveId" clId="{1A90D428-DE66-4D20-9BB8-D8C2E0C234F3}" dt="2021-12-11T07:55:43.433" v="1103" actId="26606"/>
          <ac:spMkLst>
            <pc:docMk/>
            <pc:sldMk cId="1669696752" sldId="272"/>
            <ac:spMk id="71" creationId="{42A4FC2C-047E-45A5-965D-8E1E3BF09BC6}"/>
          </ac:spMkLst>
        </pc:spChg>
        <pc:picChg chg="add mod">
          <ac:chgData name="Roman Zhigalov" userId="1f97e9fdf7779aa5" providerId="LiveId" clId="{1A90D428-DE66-4D20-9BB8-D8C2E0C234F3}" dt="2021-12-11T07:55:43.433" v="1103" actId="26606"/>
          <ac:picMkLst>
            <pc:docMk/>
            <pc:sldMk cId="1669696752" sldId="272"/>
            <ac:picMk id="7170" creationId="{592D0995-398B-4557-A540-CCC60C08E9E3}"/>
          </ac:picMkLst>
        </pc:picChg>
      </pc:sldChg>
      <pc:sldChg chg="addSp delSp modSp new mod setBg">
        <pc:chgData name="Roman Zhigalov" userId="1f97e9fdf7779aa5" providerId="LiveId" clId="{1A90D428-DE66-4D20-9BB8-D8C2E0C234F3}" dt="2021-12-11T10:03:11.007" v="1293" actId="26606"/>
        <pc:sldMkLst>
          <pc:docMk/>
          <pc:sldMk cId="1196318381" sldId="273"/>
        </pc:sldMkLst>
        <pc:spChg chg="mod">
          <ac:chgData name="Roman Zhigalov" userId="1f97e9fdf7779aa5" providerId="LiveId" clId="{1A90D428-DE66-4D20-9BB8-D8C2E0C234F3}" dt="2021-12-11T10:03:11.007" v="1293" actId="26606"/>
          <ac:spMkLst>
            <pc:docMk/>
            <pc:sldMk cId="1196318381" sldId="273"/>
            <ac:spMk id="2" creationId="{E8E546E8-C1E3-40D6-BC3E-BA7CA8FA6D69}"/>
          </ac:spMkLst>
        </pc:spChg>
        <pc:spChg chg="add del mod">
          <ac:chgData name="Roman Zhigalov" userId="1f97e9fdf7779aa5" providerId="LiveId" clId="{1A90D428-DE66-4D20-9BB8-D8C2E0C234F3}" dt="2021-12-11T10:03:11.007" v="1293" actId="26606"/>
          <ac:spMkLst>
            <pc:docMk/>
            <pc:sldMk cId="1196318381" sldId="273"/>
            <ac:spMk id="3" creationId="{D87B970C-D312-450A-A5AD-2740B37D0274}"/>
          </ac:spMkLst>
        </pc:spChg>
        <pc:spChg chg="add del">
          <ac:chgData name="Roman Zhigalov" userId="1f97e9fdf7779aa5" providerId="LiveId" clId="{1A90D428-DE66-4D20-9BB8-D8C2E0C234F3}" dt="2021-12-11T10:03:10.960" v="1292" actId="26606"/>
          <ac:spMkLst>
            <pc:docMk/>
            <pc:sldMk cId="1196318381" sldId="273"/>
            <ac:spMk id="11" creationId="{F68B3F68-107C-434F-AA38-110D5EA91B85}"/>
          </ac:spMkLst>
        </pc:spChg>
        <pc:spChg chg="add del">
          <ac:chgData name="Roman Zhigalov" userId="1f97e9fdf7779aa5" providerId="LiveId" clId="{1A90D428-DE66-4D20-9BB8-D8C2E0C234F3}" dt="2021-12-11T10:03:10.960" v="1292" actId="26606"/>
          <ac:spMkLst>
            <pc:docMk/>
            <pc:sldMk cId="1196318381" sldId="273"/>
            <ac:spMk id="12" creationId="{BACC6370-2D7E-4714-9D71-7542949D7D5D}"/>
          </ac:spMkLst>
        </pc:spChg>
        <pc:spChg chg="add del">
          <ac:chgData name="Roman Zhigalov" userId="1f97e9fdf7779aa5" providerId="LiveId" clId="{1A90D428-DE66-4D20-9BB8-D8C2E0C234F3}" dt="2021-12-11T10:03:10.960" v="1292" actId="26606"/>
          <ac:spMkLst>
            <pc:docMk/>
            <pc:sldMk cId="1196318381" sldId="273"/>
            <ac:spMk id="13" creationId="{AAD0DBB9-1A4B-4391-81D4-CB19F9AB918A}"/>
          </ac:spMkLst>
        </pc:spChg>
        <pc:spChg chg="add del">
          <ac:chgData name="Roman Zhigalov" userId="1f97e9fdf7779aa5" providerId="LiveId" clId="{1A90D428-DE66-4D20-9BB8-D8C2E0C234F3}" dt="2021-12-11T10:03:10.960" v="1292" actId="26606"/>
          <ac:spMkLst>
            <pc:docMk/>
            <pc:sldMk cId="1196318381" sldId="273"/>
            <ac:spMk id="15" creationId="{063BBA22-50EA-4C4D-BE05-F1CE4E63AA56}"/>
          </ac:spMkLst>
        </pc:spChg>
        <pc:spChg chg="add">
          <ac:chgData name="Roman Zhigalov" userId="1f97e9fdf7779aa5" providerId="LiveId" clId="{1A90D428-DE66-4D20-9BB8-D8C2E0C234F3}" dt="2021-12-11T10:03:11.007" v="1293" actId="26606"/>
          <ac:spMkLst>
            <pc:docMk/>
            <pc:sldMk cId="1196318381" sldId="273"/>
            <ac:spMk id="17" creationId="{35DB3719-6FDC-4E5D-891D-FF40B7300F64}"/>
          </ac:spMkLst>
        </pc:spChg>
        <pc:spChg chg="add">
          <ac:chgData name="Roman Zhigalov" userId="1f97e9fdf7779aa5" providerId="LiveId" clId="{1A90D428-DE66-4D20-9BB8-D8C2E0C234F3}" dt="2021-12-11T10:03:11.007" v="1293" actId="26606"/>
          <ac:spMkLst>
            <pc:docMk/>
            <pc:sldMk cId="1196318381" sldId="273"/>
            <ac:spMk id="18" creationId="{E0CBAC23-2E3F-4A90-BA59-F8299F6A5439}"/>
          </ac:spMkLst>
        </pc:spChg>
        <pc:graphicFrameChg chg="add del">
          <ac:chgData name="Roman Zhigalov" userId="1f97e9fdf7779aa5" providerId="LiveId" clId="{1A90D428-DE66-4D20-9BB8-D8C2E0C234F3}" dt="2021-12-11T10:03:10.960" v="1292" actId="26606"/>
          <ac:graphicFrameMkLst>
            <pc:docMk/>
            <pc:sldMk cId="1196318381" sldId="273"/>
            <ac:graphicFrameMk id="14" creationId="{3464806D-D167-4039-A395-6E629054C34F}"/>
          </ac:graphicFrameMkLst>
        </pc:graphicFrameChg>
        <pc:graphicFrameChg chg="add">
          <ac:chgData name="Roman Zhigalov" userId="1f97e9fdf7779aa5" providerId="LiveId" clId="{1A90D428-DE66-4D20-9BB8-D8C2E0C234F3}" dt="2021-12-11T10:03:11.007" v="1293" actId="26606"/>
          <ac:graphicFrameMkLst>
            <pc:docMk/>
            <pc:sldMk cId="1196318381" sldId="273"/>
            <ac:graphicFrameMk id="19" creationId="{0FF03367-0B0F-40A4-BCB9-4097351E0BB6}"/>
          </ac:graphicFrameMkLst>
        </pc:graphicFrameChg>
        <pc:picChg chg="add del">
          <ac:chgData name="Roman Zhigalov" userId="1f97e9fdf7779aa5" providerId="LiveId" clId="{1A90D428-DE66-4D20-9BB8-D8C2E0C234F3}" dt="2021-12-11T10:03:07.294" v="1290" actId="26606"/>
          <ac:picMkLst>
            <pc:docMk/>
            <pc:sldMk cId="1196318381" sldId="273"/>
            <ac:picMk id="5" creationId="{96AA5494-51EF-4B55-ADB4-4098C8787E24}"/>
          </ac:picMkLst>
        </pc:picChg>
        <pc:cxnChg chg="add del">
          <ac:chgData name="Roman Zhigalov" userId="1f97e9fdf7779aa5" providerId="LiveId" clId="{1A90D428-DE66-4D20-9BB8-D8C2E0C234F3}" dt="2021-12-11T10:03:07.294" v="1290" actId="26606"/>
          <ac:cxnSpMkLst>
            <pc:docMk/>
            <pc:sldMk cId="1196318381" sldId="273"/>
            <ac:cxnSpMk id="9" creationId="{A7F400EE-A8A5-48AF-B4D6-291B52C6F0B0}"/>
          </ac:cxnSpMkLst>
        </pc:cxnChg>
      </pc:sldChg>
      <pc:sldChg chg="addSp delSp modSp new mod setBg">
        <pc:chgData name="Roman Zhigalov" userId="1f97e9fdf7779aa5" providerId="LiveId" clId="{1A90D428-DE66-4D20-9BB8-D8C2E0C234F3}" dt="2021-12-11T10:04:24.523" v="1486" actId="26606"/>
        <pc:sldMkLst>
          <pc:docMk/>
          <pc:sldMk cId="1052421133" sldId="274"/>
        </pc:sldMkLst>
        <pc:spChg chg="mod">
          <ac:chgData name="Roman Zhigalov" userId="1f97e9fdf7779aa5" providerId="LiveId" clId="{1A90D428-DE66-4D20-9BB8-D8C2E0C234F3}" dt="2021-12-11T10:04:24.523" v="1486" actId="26606"/>
          <ac:spMkLst>
            <pc:docMk/>
            <pc:sldMk cId="1052421133" sldId="274"/>
            <ac:spMk id="2" creationId="{03E92298-610B-4E45-8599-FD72216D8C78}"/>
          </ac:spMkLst>
        </pc:spChg>
        <pc:spChg chg="del mod">
          <ac:chgData name="Roman Zhigalov" userId="1f97e9fdf7779aa5" providerId="LiveId" clId="{1A90D428-DE66-4D20-9BB8-D8C2E0C234F3}" dt="2021-12-11T10:04:24.523" v="1486" actId="26606"/>
          <ac:spMkLst>
            <pc:docMk/>
            <pc:sldMk cId="1052421133" sldId="274"/>
            <ac:spMk id="3" creationId="{DF445774-4F4B-4AF5-BA4F-AD506EB8C180}"/>
          </ac:spMkLst>
        </pc:spChg>
        <pc:spChg chg="add">
          <ac:chgData name="Roman Zhigalov" userId="1f97e9fdf7779aa5" providerId="LiveId" clId="{1A90D428-DE66-4D20-9BB8-D8C2E0C234F3}" dt="2021-12-11T10:04:24.523" v="1486" actId="26606"/>
          <ac:spMkLst>
            <pc:docMk/>
            <pc:sldMk cId="1052421133" sldId="274"/>
            <ac:spMk id="9" creationId="{35DB3719-6FDC-4E5D-891D-FF40B7300F64}"/>
          </ac:spMkLst>
        </pc:spChg>
        <pc:spChg chg="add">
          <ac:chgData name="Roman Zhigalov" userId="1f97e9fdf7779aa5" providerId="LiveId" clId="{1A90D428-DE66-4D20-9BB8-D8C2E0C234F3}" dt="2021-12-11T10:04:24.523" v="1486" actId="26606"/>
          <ac:spMkLst>
            <pc:docMk/>
            <pc:sldMk cId="1052421133" sldId="274"/>
            <ac:spMk id="11" creationId="{E0CBAC23-2E3F-4A90-BA59-F8299F6A5439}"/>
          </ac:spMkLst>
        </pc:spChg>
        <pc:graphicFrameChg chg="add">
          <ac:chgData name="Roman Zhigalov" userId="1f97e9fdf7779aa5" providerId="LiveId" clId="{1A90D428-DE66-4D20-9BB8-D8C2E0C234F3}" dt="2021-12-11T10:04:24.523" v="1486" actId="26606"/>
          <ac:graphicFrameMkLst>
            <pc:docMk/>
            <pc:sldMk cId="1052421133" sldId="274"/>
            <ac:graphicFrameMk id="5" creationId="{33A6C157-7A2A-4D67-9419-C4A550565A30}"/>
          </ac:graphicFrameMkLst>
        </pc:graphicFrameChg>
      </pc:sldChg>
      <pc:sldChg chg="addSp delSp modSp new mod setBg">
        <pc:chgData name="Roman Zhigalov" userId="1f97e9fdf7779aa5" providerId="LiveId" clId="{1A90D428-DE66-4D20-9BB8-D8C2E0C234F3}" dt="2021-12-11T10:05:34.222" v="1515" actId="26606"/>
        <pc:sldMkLst>
          <pc:docMk/>
          <pc:sldMk cId="2802973536" sldId="275"/>
        </pc:sldMkLst>
        <pc:spChg chg="mod">
          <ac:chgData name="Roman Zhigalov" userId="1f97e9fdf7779aa5" providerId="LiveId" clId="{1A90D428-DE66-4D20-9BB8-D8C2E0C234F3}" dt="2021-12-11T10:05:34.222" v="1515" actId="26606"/>
          <ac:spMkLst>
            <pc:docMk/>
            <pc:sldMk cId="2802973536" sldId="275"/>
            <ac:spMk id="2" creationId="{49FB1CE2-2BC5-4C14-8D5C-5D16609C07E0}"/>
          </ac:spMkLst>
        </pc:spChg>
        <pc:spChg chg="del">
          <ac:chgData name="Roman Zhigalov" userId="1f97e9fdf7779aa5" providerId="LiveId" clId="{1A90D428-DE66-4D20-9BB8-D8C2E0C234F3}" dt="2021-12-11T10:05:17.422" v="1488"/>
          <ac:spMkLst>
            <pc:docMk/>
            <pc:sldMk cId="2802973536" sldId="275"/>
            <ac:spMk id="3" creationId="{7F3F2D0C-2140-4D67-81CD-E897D96E12EB}"/>
          </ac:spMkLst>
        </pc:spChg>
        <pc:spChg chg="add del">
          <ac:chgData name="Roman Zhigalov" userId="1f97e9fdf7779aa5" providerId="LiveId" clId="{1A90D428-DE66-4D20-9BB8-D8C2E0C234F3}" dt="2021-12-11T10:05:34.207" v="1514" actId="26606"/>
          <ac:spMkLst>
            <pc:docMk/>
            <pc:sldMk cId="2802973536" sldId="275"/>
            <ac:spMk id="71" creationId="{9B7AD9F6-8CE7-4299-8FC6-328F4DCD3FF9}"/>
          </ac:spMkLst>
        </pc:spChg>
        <pc:spChg chg="add del">
          <ac:chgData name="Roman Zhigalov" userId="1f97e9fdf7779aa5" providerId="LiveId" clId="{1A90D428-DE66-4D20-9BB8-D8C2E0C234F3}" dt="2021-12-11T10:05:34.207" v="1514" actId="26606"/>
          <ac:spMkLst>
            <pc:docMk/>
            <pc:sldMk cId="2802973536" sldId="275"/>
            <ac:spMk id="73" creationId="{F49775AF-8896-43EE-92C6-83497D6DC56F}"/>
          </ac:spMkLst>
        </pc:spChg>
        <pc:spChg chg="add">
          <ac:chgData name="Roman Zhigalov" userId="1f97e9fdf7779aa5" providerId="LiveId" clId="{1A90D428-DE66-4D20-9BB8-D8C2E0C234F3}" dt="2021-12-11T10:05:34.222" v="1515" actId="26606"/>
          <ac:spMkLst>
            <pc:docMk/>
            <pc:sldMk cId="2802973536" sldId="275"/>
            <ac:spMk id="8196" creationId="{16C5FA50-8D52-4617-AF91-5C7B1C8352F1}"/>
          </ac:spMkLst>
        </pc:spChg>
        <pc:spChg chg="add">
          <ac:chgData name="Roman Zhigalov" userId="1f97e9fdf7779aa5" providerId="LiveId" clId="{1A90D428-DE66-4D20-9BB8-D8C2E0C234F3}" dt="2021-12-11T10:05:34.222" v="1515" actId="26606"/>
          <ac:spMkLst>
            <pc:docMk/>
            <pc:sldMk cId="2802973536" sldId="275"/>
            <ac:spMk id="8197" creationId="{E223798C-12AD-4B0C-A50C-D676347D67CF}"/>
          </ac:spMkLst>
        </pc:spChg>
        <pc:picChg chg="add mod">
          <ac:chgData name="Roman Zhigalov" userId="1f97e9fdf7779aa5" providerId="LiveId" clId="{1A90D428-DE66-4D20-9BB8-D8C2E0C234F3}" dt="2021-12-11T10:05:34.222" v="1515" actId="26606"/>
          <ac:picMkLst>
            <pc:docMk/>
            <pc:sldMk cId="2802973536" sldId="275"/>
            <ac:picMk id="8194" creationId="{039248BA-A481-4BD3-B469-1CB5E77AFE50}"/>
          </ac:picMkLst>
        </pc:picChg>
      </pc:sldChg>
      <pc:sldChg chg="addSp delSp modSp new mod setBg">
        <pc:chgData name="Roman Zhigalov" userId="1f97e9fdf7779aa5" providerId="LiveId" clId="{1A90D428-DE66-4D20-9BB8-D8C2E0C234F3}" dt="2021-12-11T10:06:17.419" v="1530" actId="26606"/>
        <pc:sldMkLst>
          <pc:docMk/>
          <pc:sldMk cId="20709983" sldId="276"/>
        </pc:sldMkLst>
        <pc:spChg chg="mod">
          <ac:chgData name="Roman Zhigalov" userId="1f97e9fdf7779aa5" providerId="LiveId" clId="{1A90D428-DE66-4D20-9BB8-D8C2E0C234F3}" dt="2021-12-11T10:06:17.419" v="1530" actId="26606"/>
          <ac:spMkLst>
            <pc:docMk/>
            <pc:sldMk cId="20709983" sldId="276"/>
            <ac:spMk id="2" creationId="{4C2909F0-D581-47DD-B420-B3EABC9C230C}"/>
          </ac:spMkLst>
        </pc:spChg>
        <pc:spChg chg="del">
          <ac:chgData name="Roman Zhigalov" userId="1f97e9fdf7779aa5" providerId="LiveId" clId="{1A90D428-DE66-4D20-9BB8-D8C2E0C234F3}" dt="2021-12-11T10:06:06.203" v="1517"/>
          <ac:spMkLst>
            <pc:docMk/>
            <pc:sldMk cId="20709983" sldId="276"/>
            <ac:spMk id="3" creationId="{EA66126E-FC93-4026-982A-F3820DB07D5D}"/>
          </ac:spMkLst>
        </pc:spChg>
        <pc:spChg chg="add">
          <ac:chgData name="Roman Zhigalov" userId="1f97e9fdf7779aa5" providerId="LiveId" clId="{1A90D428-DE66-4D20-9BB8-D8C2E0C234F3}" dt="2021-12-11T10:06:17.419" v="1530" actId="26606"/>
          <ac:spMkLst>
            <pc:docMk/>
            <pc:sldMk cId="20709983" sldId="276"/>
            <ac:spMk id="71" creationId="{16C5FA50-8D52-4617-AF91-5C7B1C8352F1}"/>
          </ac:spMkLst>
        </pc:spChg>
        <pc:spChg chg="add">
          <ac:chgData name="Roman Zhigalov" userId="1f97e9fdf7779aa5" providerId="LiveId" clId="{1A90D428-DE66-4D20-9BB8-D8C2E0C234F3}" dt="2021-12-11T10:06:17.419" v="1530" actId="26606"/>
          <ac:spMkLst>
            <pc:docMk/>
            <pc:sldMk cId="20709983" sldId="276"/>
            <ac:spMk id="73" creationId="{E223798C-12AD-4B0C-A50C-D676347D67CF}"/>
          </ac:spMkLst>
        </pc:spChg>
        <pc:picChg chg="add mod">
          <ac:chgData name="Roman Zhigalov" userId="1f97e9fdf7779aa5" providerId="LiveId" clId="{1A90D428-DE66-4D20-9BB8-D8C2E0C234F3}" dt="2021-12-11T10:06:17.419" v="1530" actId="26606"/>
          <ac:picMkLst>
            <pc:docMk/>
            <pc:sldMk cId="20709983" sldId="276"/>
            <ac:picMk id="9218" creationId="{661D53FA-EF2C-4860-A9EB-EBC3D92B5184}"/>
          </ac:picMkLst>
        </pc:picChg>
      </pc:sldChg>
      <pc:sldChg chg="addSp delSp modSp new mod setBg">
        <pc:chgData name="Roman Zhigalov" userId="1f97e9fdf7779aa5" providerId="LiveId" clId="{1A90D428-DE66-4D20-9BB8-D8C2E0C234F3}" dt="2021-12-11T10:07:21.541" v="1642" actId="26606"/>
        <pc:sldMkLst>
          <pc:docMk/>
          <pc:sldMk cId="1420701228" sldId="277"/>
        </pc:sldMkLst>
        <pc:spChg chg="mod">
          <ac:chgData name="Roman Zhigalov" userId="1f97e9fdf7779aa5" providerId="LiveId" clId="{1A90D428-DE66-4D20-9BB8-D8C2E0C234F3}" dt="2021-12-11T10:07:21.541" v="1642" actId="26606"/>
          <ac:spMkLst>
            <pc:docMk/>
            <pc:sldMk cId="1420701228" sldId="277"/>
            <ac:spMk id="2" creationId="{F6A6371A-BF5F-4A22-95C6-9377AED68C19}"/>
          </ac:spMkLst>
        </pc:spChg>
        <pc:spChg chg="add del mod">
          <ac:chgData name="Roman Zhigalov" userId="1f97e9fdf7779aa5" providerId="LiveId" clId="{1A90D428-DE66-4D20-9BB8-D8C2E0C234F3}" dt="2021-12-11T10:07:21.541" v="1642" actId="26606"/>
          <ac:spMkLst>
            <pc:docMk/>
            <pc:sldMk cId="1420701228" sldId="277"/>
            <ac:spMk id="3" creationId="{5EBDC65D-7A52-4254-A295-62EB9F1189C1}"/>
          </ac:spMkLst>
        </pc:spChg>
        <pc:spChg chg="add del">
          <ac:chgData name="Roman Zhigalov" userId="1f97e9fdf7779aa5" providerId="LiveId" clId="{1A90D428-DE66-4D20-9BB8-D8C2E0C234F3}" dt="2021-12-11T10:07:21.479" v="1641" actId="26606"/>
          <ac:spMkLst>
            <pc:docMk/>
            <pc:sldMk cId="1420701228" sldId="277"/>
            <ac:spMk id="9" creationId="{16AC3602-3348-4F31-9E43-076B03514ECB}"/>
          </ac:spMkLst>
        </pc:spChg>
        <pc:spChg chg="add del">
          <ac:chgData name="Roman Zhigalov" userId="1f97e9fdf7779aa5" providerId="LiveId" clId="{1A90D428-DE66-4D20-9BB8-D8C2E0C234F3}" dt="2021-12-11T10:07:21.479" v="1641" actId="26606"/>
          <ac:spMkLst>
            <pc:docMk/>
            <pc:sldMk cId="1420701228" sldId="277"/>
            <ac:spMk id="11" creationId="{394094B0-A6C9-44BE-9042-66EF0612F625}"/>
          </ac:spMkLst>
        </pc:spChg>
        <pc:spChg chg="add del">
          <ac:chgData name="Roman Zhigalov" userId="1f97e9fdf7779aa5" providerId="LiveId" clId="{1A90D428-DE66-4D20-9BB8-D8C2E0C234F3}" dt="2021-12-11T10:07:21.479" v="1641" actId="26606"/>
          <ac:spMkLst>
            <pc:docMk/>
            <pc:sldMk cId="1420701228" sldId="277"/>
            <ac:spMk id="13" creationId="{64C2CA96-0B16-4AA7-B340-33044D238597}"/>
          </ac:spMkLst>
        </pc:spChg>
        <pc:spChg chg="add del">
          <ac:chgData name="Roman Zhigalov" userId="1f97e9fdf7779aa5" providerId="LiveId" clId="{1A90D428-DE66-4D20-9BB8-D8C2E0C234F3}" dt="2021-12-11T10:07:21.479" v="1641" actId="26606"/>
          <ac:spMkLst>
            <pc:docMk/>
            <pc:sldMk cId="1420701228" sldId="277"/>
            <ac:spMk id="15" creationId="{1D50D7A8-F1D5-4306-8A9B-DD7A73EB8BCE}"/>
          </ac:spMkLst>
        </pc:spChg>
        <pc:spChg chg="add">
          <ac:chgData name="Roman Zhigalov" userId="1f97e9fdf7779aa5" providerId="LiveId" clId="{1A90D428-DE66-4D20-9BB8-D8C2E0C234F3}" dt="2021-12-11T10:07:21.541" v="1642" actId="26606"/>
          <ac:spMkLst>
            <pc:docMk/>
            <pc:sldMk cId="1420701228" sldId="277"/>
            <ac:spMk id="17" creationId="{A1F6BF70-C7D1-4AF9-8DB4-BEEB8A9C3529}"/>
          </ac:spMkLst>
        </pc:spChg>
        <pc:spChg chg="add">
          <ac:chgData name="Roman Zhigalov" userId="1f97e9fdf7779aa5" providerId="LiveId" clId="{1A90D428-DE66-4D20-9BB8-D8C2E0C234F3}" dt="2021-12-11T10:07:21.541" v="1642" actId="26606"/>
          <ac:spMkLst>
            <pc:docMk/>
            <pc:sldMk cId="1420701228" sldId="277"/>
            <ac:spMk id="20" creationId="{2C1BBA94-3F40-40AA-8BB9-E69E25E537C1}"/>
          </ac:spMkLst>
        </pc:spChg>
        <pc:grpChg chg="add">
          <ac:chgData name="Roman Zhigalov" userId="1f97e9fdf7779aa5" providerId="LiveId" clId="{1A90D428-DE66-4D20-9BB8-D8C2E0C234F3}" dt="2021-12-11T10:07:21.541" v="1642" actId="26606"/>
          <ac:grpSpMkLst>
            <pc:docMk/>
            <pc:sldMk cId="1420701228" sldId="277"/>
            <ac:grpSpMk id="18" creationId="{0C66A8B6-1F6E-4FCC-93B9-B9986B6FD111}"/>
          </ac:grpSpMkLst>
        </pc:grpChg>
        <pc:graphicFrameChg chg="add del">
          <ac:chgData name="Roman Zhigalov" userId="1f97e9fdf7779aa5" providerId="LiveId" clId="{1A90D428-DE66-4D20-9BB8-D8C2E0C234F3}" dt="2021-12-11T10:07:21.479" v="1641" actId="26606"/>
          <ac:graphicFrameMkLst>
            <pc:docMk/>
            <pc:sldMk cId="1420701228" sldId="277"/>
            <ac:graphicFrameMk id="5" creationId="{117E518B-AE5F-479D-9CD3-E43F3A0545C9}"/>
          </ac:graphicFrameMkLst>
        </pc:graphicFrameChg>
        <pc:graphicFrameChg chg="add">
          <ac:chgData name="Roman Zhigalov" userId="1f97e9fdf7779aa5" providerId="LiveId" clId="{1A90D428-DE66-4D20-9BB8-D8C2E0C234F3}" dt="2021-12-11T10:07:21.541" v="1642" actId="26606"/>
          <ac:graphicFrameMkLst>
            <pc:docMk/>
            <pc:sldMk cId="1420701228" sldId="277"/>
            <ac:graphicFrameMk id="21" creationId="{DBA02ECB-D6E9-490C-A3BD-5669D81AA3AC}"/>
          </ac:graphicFrameMkLst>
        </pc:graphicFrameChg>
      </pc:sldChg>
      <pc:sldChg chg="addSp delSp modSp new mod setBg">
        <pc:chgData name="Roman Zhigalov" userId="1f97e9fdf7779aa5" providerId="LiveId" clId="{1A90D428-DE66-4D20-9BB8-D8C2E0C234F3}" dt="2021-12-11T10:07:58.404" v="1676" actId="26606"/>
        <pc:sldMkLst>
          <pc:docMk/>
          <pc:sldMk cId="4093397792" sldId="278"/>
        </pc:sldMkLst>
        <pc:spChg chg="mod ord">
          <ac:chgData name="Roman Zhigalov" userId="1f97e9fdf7779aa5" providerId="LiveId" clId="{1A90D428-DE66-4D20-9BB8-D8C2E0C234F3}" dt="2021-12-11T10:07:58.404" v="1676" actId="26606"/>
          <ac:spMkLst>
            <pc:docMk/>
            <pc:sldMk cId="4093397792" sldId="278"/>
            <ac:spMk id="2" creationId="{3C3DB303-582F-446C-9619-5BCE4B475AA1}"/>
          </ac:spMkLst>
        </pc:spChg>
        <pc:spChg chg="del">
          <ac:chgData name="Roman Zhigalov" userId="1f97e9fdf7779aa5" providerId="LiveId" clId="{1A90D428-DE66-4D20-9BB8-D8C2E0C234F3}" dt="2021-12-11T10:07:46.070" v="1644"/>
          <ac:spMkLst>
            <pc:docMk/>
            <pc:sldMk cId="4093397792" sldId="278"/>
            <ac:spMk id="3" creationId="{F825EE1B-9C6E-424C-B85E-108AB9B5B27B}"/>
          </ac:spMkLst>
        </pc:spChg>
        <pc:spChg chg="add del">
          <ac:chgData name="Roman Zhigalov" userId="1f97e9fdf7779aa5" providerId="LiveId" clId="{1A90D428-DE66-4D20-9BB8-D8C2E0C234F3}" dt="2021-12-11T10:07:55.522" v="1671" actId="26606"/>
          <ac:spMkLst>
            <pc:docMk/>
            <pc:sldMk cId="4093397792" sldId="278"/>
            <ac:spMk id="71" creationId="{16C5FA50-8D52-4617-AF91-5C7B1C8352F1}"/>
          </ac:spMkLst>
        </pc:spChg>
        <pc:spChg chg="add del">
          <ac:chgData name="Roman Zhigalov" userId="1f97e9fdf7779aa5" providerId="LiveId" clId="{1A90D428-DE66-4D20-9BB8-D8C2E0C234F3}" dt="2021-12-11T10:07:55.522" v="1671" actId="26606"/>
          <ac:spMkLst>
            <pc:docMk/>
            <pc:sldMk cId="4093397792" sldId="278"/>
            <ac:spMk id="73" creationId="{E223798C-12AD-4B0C-A50C-D676347D67CF}"/>
          </ac:spMkLst>
        </pc:spChg>
        <pc:spChg chg="add del">
          <ac:chgData name="Roman Zhigalov" userId="1f97e9fdf7779aa5" providerId="LiveId" clId="{1A90D428-DE66-4D20-9BB8-D8C2E0C234F3}" dt="2021-12-11T10:07:56.553" v="1673" actId="26606"/>
          <ac:spMkLst>
            <pc:docMk/>
            <pc:sldMk cId="4093397792" sldId="278"/>
            <ac:spMk id="10244" creationId="{0E91F5CA-B392-444C-88E3-BF5BAAEBDEB0}"/>
          </ac:spMkLst>
        </pc:spChg>
        <pc:spChg chg="add del">
          <ac:chgData name="Roman Zhigalov" userId="1f97e9fdf7779aa5" providerId="LiveId" clId="{1A90D428-DE66-4D20-9BB8-D8C2E0C234F3}" dt="2021-12-11T10:07:56.553" v="1673" actId="26606"/>
          <ac:spMkLst>
            <pc:docMk/>
            <pc:sldMk cId="4093397792" sldId="278"/>
            <ac:spMk id="10245" creationId="{0459807F-B6FA-44D3-9A53-C55B6B56884A}"/>
          </ac:spMkLst>
        </pc:spChg>
        <pc:spChg chg="add del">
          <ac:chgData name="Roman Zhigalov" userId="1f97e9fdf7779aa5" providerId="LiveId" clId="{1A90D428-DE66-4D20-9BB8-D8C2E0C234F3}" dt="2021-12-11T10:07:58.388" v="1675" actId="26606"/>
          <ac:spMkLst>
            <pc:docMk/>
            <pc:sldMk cId="4093397792" sldId="278"/>
            <ac:spMk id="10247" creationId="{37C89E4B-3C9F-44B9-8B86-D9E3D112D8EC}"/>
          </ac:spMkLst>
        </pc:spChg>
        <pc:spChg chg="add">
          <ac:chgData name="Roman Zhigalov" userId="1f97e9fdf7779aa5" providerId="LiveId" clId="{1A90D428-DE66-4D20-9BB8-D8C2E0C234F3}" dt="2021-12-11T10:07:58.404" v="1676" actId="26606"/>
          <ac:spMkLst>
            <pc:docMk/>
            <pc:sldMk cId="4093397792" sldId="278"/>
            <ac:spMk id="10250" creationId="{16C5FA50-8D52-4617-AF91-5C7B1C8352F1}"/>
          </ac:spMkLst>
        </pc:spChg>
        <pc:spChg chg="add">
          <ac:chgData name="Roman Zhigalov" userId="1f97e9fdf7779aa5" providerId="LiveId" clId="{1A90D428-DE66-4D20-9BB8-D8C2E0C234F3}" dt="2021-12-11T10:07:58.404" v="1676" actId="26606"/>
          <ac:spMkLst>
            <pc:docMk/>
            <pc:sldMk cId="4093397792" sldId="278"/>
            <ac:spMk id="10251" creationId="{E223798C-12AD-4B0C-A50C-D676347D67CF}"/>
          </ac:spMkLst>
        </pc:spChg>
        <pc:picChg chg="add mod">
          <ac:chgData name="Roman Zhigalov" userId="1f97e9fdf7779aa5" providerId="LiveId" clId="{1A90D428-DE66-4D20-9BB8-D8C2E0C234F3}" dt="2021-12-11T10:07:58.404" v="1676" actId="26606"/>
          <ac:picMkLst>
            <pc:docMk/>
            <pc:sldMk cId="4093397792" sldId="278"/>
            <ac:picMk id="10242" creationId="{BAB21BD3-355C-4C30-954D-3F2216226F3E}"/>
          </ac:picMkLst>
        </pc:picChg>
        <pc:cxnChg chg="add del">
          <ac:chgData name="Roman Zhigalov" userId="1f97e9fdf7779aa5" providerId="LiveId" clId="{1A90D428-DE66-4D20-9BB8-D8C2E0C234F3}" dt="2021-12-11T10:07:58.388" v="1675" actId="26606"/>
          <ac:cxnSpMkLst>
            <pc:docMk/>
            <pc:sldMk cId="4093397792" sldId="278"/>
            <ac:cxnSpMk id="75" creationId="{D891E407-403B-4764-86C9-33A56D3BCAA3}"/>
          </ac:cxnSpMkLst>
        </pc:cxnChg>
        <pc:cxnChg chg="add del">
          <ac:chgData name="Roman Zhigalov" userId="1f97e9fdf7779aa5" providerId="LiveId" clId="{1A90D428-DE66-4D20-9BB8-D8C2E0C234F3}" dt="2021-12-11T10:07:58.388" v="1675" actId="26606"/>
          <ac:cxnSpMkLst>
            <pc:docMk/>
            <pc:sldMk cId="4093397792" sldId="278"/>
            <ac:cxnSpMk id="10248" creationId="{AA2EAA10-076F-46BD-8F0F-B9A2FB77A85C}"/>
          </ac:cxnSpMkLst>
        </pc:cxnChg>
      </pc:sldChg>
      <pc:sldChg chg="addSp delSp modSp new mod setBg">
        <pc:chgData name="Roman Zhigalov" userId="1f97e9fdf7779aa5" providerId="LiveId" clId="{1A90D428-DE66-4D20-9BB8-D8C2E0C234F3}" dt="2021-12-11T10:10:43.850" v="1691" actId="26606"/>
        <pc:sldMkLst>
          <pc:docMk/>
          <pc:sldMk cId="2650189119" sldId="279"/>
        </pc:sldMkLst>
        <pc:spChg chg="mod ord">
          <ac:chgData name="Roman Zhigalov" userId="1f97e9fdf7779aa5" providerId="LiveId" clId="{1A90D428-DE66-4D20-9BB8-D8C2E0C234F3}" dt="2021-12-11T10:10:43.850" v="1691" actId="26606"/>
          <ac:spMkLst>
            <pc:docMk/>
            <pc:sldMk cId="2650189119" sldId="279"/>
            <ac:spMk id="2" creationId="{4AF0EDD6-70DF-48CB-BD4B-F6C541E26AEE}"/>
          </ac:spMkLst>
        </pc:spChg>
        <pc:spChg chg="del">
          <ac:chgData name="Roman Zhigalov" userId="1f97e9fdf7779aa5" providerId="LiveId" clId="{1A90D428-DE66-4D20-9BB8-D8C2E0C234F3}" dt="2021-12-11T10:10:09.634" v="1678"/>
          <ac:spMkLst>
            <pc:docMk/>
            <pc:sldMk cId="2650189119" sldId="279"/>
            <ac:spMk id="3" creationId="{97515D68-65AC-43F7-BA83-4E59EB14F76F}"/>
          </ac:spMkLst>
        </pc:spChg>
        <pc:spChg chg="add">
          <ac:chgData name="Roman Zhigalov" userId="1f97e9fdf7779aa5" providerId="LiveId" clId="{1A90D428-DE66-4D20-9BB8-D8C2E0C234F3}" dt="2021-12-11T10:10:43.850" v="1691" actId="26606"/>
          <ac:spMkLst>
            <pc:docMk/>
            <pc:sldMk cId="2650189119" sldId="279"/>
            <ac:spMk id="71" creationId="{37C89E4B-3C9F-44B9-8B86-D9E3D112D8EC}"/>
          </ac:spMkLst>
        </pc:spChg>
        <pc:picChg chg="add mod">
          <ac:chgData name="Roman Zhigalov" userId="1f97e9fdf7779aa5" providerId="LiveId" clId="{1A90D428-DE66-4D20-9BB8-D8C2E0C234F3}" dt="2021-12-11T10:10:43.850" v="1691" actId="26606"/>
          <ac:picMkLst>
            <pc:docMk/>
            <pc:sldMk cId="2650189119" sldId="279"/>
            <ac:picMk id="11266" creationId="{C35DCBA2-AA60-4D8F-9622-D044EEBC34EA}"/>
          </ac:picMkLst>
        </pc:picChg>
        <pc:cxnChg chg="add">
          <ac:chgData name="Roman Zhigalov" userId="1f97e9fdf7779aa5" providerId="LiveId" clId="{1A90D428-DE66-4D20-9BB8-D8C2E0C234F3}" dt="2021-12-11T10:10:43.850" v="1691" actId="26606"/>
          <ac:cxnSpMkLst>
            <pc:docMk/>
            <pc:sldMk cId="2650189119" sldId="279"/>
            <ac:cxnSpMk id="73" creationId="{AA2EAA10-076F-46BD-8F0F-B9A2FB77A85C}"/>
          </ac:cxnSpMkLst>
        </pc:cxnChg>
        <pc:cxnChg chg="add">
          <ac:chgData name="Roman Zhigalov" userId="1f97e9fdf7779aa5" providerId="LiveId" clId="{1A90D428-DE66-4D20-9BB8-D8C2E0C234F3}" dt="2021-12-11T10:10:43.850" v="1691" actId="26606"/>
          <ac:cxnSpMkLst>
            <pc:docMk/>
            <pc:sldMk cId="2650189119" sldId="279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1A90D428-DE66-4D20-9BB8-D8C2E0C234F3}" dt="2021-12-11T10:11:36.397" v="1733" actId="26606"/>
        <pc:sldMkLst>
          <pc:docMk/>
          <pc:sldMk cId="1592106617" sldId="280"/>
        </pc:sldMkLst>
        <pc:spChg chg="mod">
          <ac:chgData name="Roman Zhigalov" userId="1f97e9fdf7779aa5" providerId="LiveId" clId="{1A90D428-DE66-4D20-9BB8-D8C2E0C234F3}" dt="2021-12-11T10:11:36.397" v="1733" actId="26606"/>
          <ac:spMkLst>
            <pc:docMk/>
            <pc:sldMk cId="1592106617" sldId="280"/>
            <ac:spMk id="2" creationId="{6310619C-DC9F-495E-806D-D7EA306CE083}"/>
          </ac:spMkLst>
        </pc:spChg>
        <pc:spChg chg="del">
          <ac:chgData name="Roman Zhigalov" userId="1f97e9fdf7779aa5" providerId="LiveId" clId="{1A90D428-DE66-4D20-9BB8-D8C2E0C234F3}" dt="2021-12-11T10:11:33.118" v="1732"/>
          <ac:spMkLst>
            <pc:docMk/>
            <pc:sldMk cId="1592106617" sldId="280"/>
            <ac:spMk id="3" creationId="{EAD330B2-A78C-4541-93B6-9A1BF7DD3B2C}"/>
          </ac:spMkLst>
        </pc:spChg>
        <pc:spChg chg="mod">
          <ac:chgData name="Roman Zhigalov" userId="1f97e9fdf7779aa5" providerId="LiveId" clId="{1A90D428-DE66-4D20-9BB8-D8C2E0C234F3}" dt="2021-12-11T10:11:36.397" v="1733" actId="26606"/>
          <ac:spMkLst>
            <pc:docMk/>
            <pc:sldMk cId="1592106617" sldId="280"/>
            <ac:spMk id="4" creationId="{CEA1A767-C012-4531-9A18-B011C426168D}"/>
          </ac:spMkLst>
        </pc:spChg>
        <pc:spChg chg="add">
          <ac:chgData name="Roman Zhigalov" userId="1f97e9fdf7779aa5" providerId="LiveId" clId="{1A90D428-DE66-4D20-9BB8-D8C2E0C234F3}" dt="2021-12-11T10:11:36.397" v="1733" actId="26606"/>
          <ac:spMkLst>
            <pc:docMk/>
            <pc:sldMk cId="1592106617" sldId="280"/>
            <ac:spMk id="71" creationId="{E91DC736-0EF8-4F87-9146-EBF1D2EE4D3D}"/>
          </ac:spMkLst>
        </pc:spChg>
        <pc:spChg chg="add">
          <ac:chgData name="Roman Zhigalov" userId="1f97e9fdf7779aa5" providerId="LiveId" clId="{1A90D428-DE66-4D20-9BB8-D8C2E0C234F3}" dt="2021-12-11T10:11:36.397" v="1733" actId="26606"/>
          <ac:spMkLst>
            <pc:docMk/>
            <pc:sldMk cId="1592106617" sldId="280"/>
            <ac:spMk id="73" creationId="{097CD68E-23E3-4007-8847-CD0944C4F7BE}"/>
          </ac:spMkLst>
        </pc:spChg>
        <pc:spChg chg="add">
          <ac:chgData name="Roman Zhigalov" userId="1f97e9fdf7779aa5" providerId="LiveId" clId="{1A90D428-DE66-4D20-9BB8-D8C2E0C234F3}" dt="2021-12-11T10:11:36.397" v="1733" actId="26606"/>
          <ac:spMkLst>
            <pc:docMk/>
            <pc:sldMk cId="1592106617" sldId="280"/>
            <ac:spMk id="75" creationId="{AF2F604E-43BE-4DC3-B983-E071523364F8}"/>
          </ac:spMkLst>
        </pc:spChg>
        <pc:spChg chg="add">
          <ac:chgData name="Roman Zhigalov" userId="1f97e9fdf7779aa5" providerId="LiveId" clId="{1A90D428-DE66-4D20-9BB8-D8C2E0C234F3}" dt="2021-12-11T10:11:36.397" v="1733" actId="26606"/>
          <ac:spMkLst>
            <pc:docMk/>
            <pc:sldMk cId="1592106617" sldId="280"/>
            <ac:spMk id="77" creationId="{08C9B587-E65E-4B52-B37C-ABEBB6E87928}"/>
          </ac:spMkLst>
        </pc:spChg>
        <pc:picChg chg="add mod ord">
          <ac:chgData name="Roman Zhigalov" userId="1f97e9fdf7779aa5" providerId="LiveId" clId="{1A90D428-DE66-4D20-9BB8-D8C2E0C234F3}" dt="2021-12-11T10:11:36.397" v="1733" actId="26606"/>
          <ac:picMkLst>
            <pc:docMk/>
            <pc:sldMk cId="1592106617" sldId="280"/>
            <ac:picMk id="12290" creationId="{731F0277-8C45-436A-B2EE-154A855F7A15}"/>
          </ac:picMkLst>
        </pc:picChg>
      </pc:sldChg>
      <pc:sldChg chg="addSp delSp modSp new mod setBg">
        <pc:chgData name="Roman Zhigalov" userId="1f97e9fdf7779aa5" providerId="LiveId" clId="{1A90D428-DE66-4D20-9BB8-D8C2E0C234F3}" dt="2021-12-11T10:12:50.788" v="1875" actId="26606"/>
        <pc:sldMkLst>
          <pc:docMk/>
          <pc:sldMk cId="3758169210" sldId="281"/>
        </pc:sldMkLst>
        <pc:spChg chg="mod">
          <ac:chgData name="Roman Zhigalov" userId="1f97e9fdf7779aa5" providerId="LiveId" clId="{1A90D428-DE66-4D20-9BB8-D8C2E0C234F3}" dt="2021-12-11T10:12:50.788" v="1875" actId="26606"/>
          <ac:spMkLst>
            <pc:docMk/>
            <pc:sldMk cId="3758169210" sldId="281"/>
            <ac:spMk id="2" creationId="{B6FFEF87-8368-4243-8605-2A0E1007986E}"/>
          </ac:spMkLst>
        </pc:spChg>
        <pc:spChg chg="add del mod">
          <ac:chgData name="Roman Zhigalov" userId="1f97e9fdf7779aa5" providerId="LiveId" clId="{1A90D428-DE66-4D20-9BB8-D8C2E0C234F3}" dt="2021-12-11T10:12:50.788" v="1875" actId="26606"/>
          <ac:spMkLst>
            <pc:docMk/>
            <pc:sldMk cId="3758169210" sldId="281"/>
            <ac:spMk id="3" creationId="{CEDE63FE-665C-4C9D-B601-157A1AC61523}"/>
          </ac:spMkLst>
        </pc:spChg>
        <pc:spChg chg="add del">
          <ac:chgData name="Roman Zhigalov" userId="1f97e9fdf7779aa5" providerId="LiveId" clId="{1A90D428-DE66-4D20-9BB8-D8C2E0C234F3}" dt="2021-12-11T10:12:49.882" v="1872" actId="26606"/>
          <ac:spMkLst>
            <pc:docMk/>
            <pc:sldMk cId="3758169210" sldId="281"/>
            <ac:spMk id="9" creationId="{2E442304-DDBD-4F7B-8017-36BCC863FB40}"/>
          </ac:spMkLst>
        </pc:spChg>
        <pc:spChg chg="add del">
          <ac:chgData name="Roman Zhigalov" userId="1f97e9fdf7779aa5" providerId="LiveId" clId="{1A90D428-DE66-4D20-9BB8-D8C2E0C234F3}" dt="2021-12-11T10:12:49.882" v="1872" actId="26606"/>
          <ac:spMkLst>
            <pc:docMk/>
            <pc:sldMk cId="3758169210" sldId="281"/>
            <ac:spMk id="11" creationId="{5E107275-3853-46FD-A241-DE4355A42675}"/>
          </ac:spMkLst>
        </pc:spChg>
        <pc:spChg chg="add">
          <ac:chgData name="Roman Zhigalov" userId="1f97e9fdf7779aa5" providerId="LiveId" clId="{1A90D428-DE66-4D20-9BB8-D8C2E0C234F3}" dt="2021-12-11T10:12:50.788" v="1875" actId="26606"/>
          <ac:spMkLst>
            <pc:docMk/>
            <pc:sldMk cId="3758169210" sldId="281"/>
            <ac:spMk id="16" creationId="{8DF67618-B87B-4195-8E24-3B126F79FF55}"/>
          </ac:spMkLst>
        </pc:spChg>
        <pc:spChg chg="add">
          <ac:chgData name="Roman Zhigalov" userId="1f97e9fdf7779aa5" providerId="LiveId" clId="{1A90D428-DE66-4D20-9BB8-D8C2E0C234F3}" dt="2021-12-11T10:12:50.788" v="1875" actId="26606"/>
          <ac:spMkLst>
            <pc:docMk/>
            <pc:sldMk cId="3758169210" sldId="281"/>
            <ac:spMk id="25" creationId="{64960379-9FF9-400A-A8A8-F5AB633FD3BF}"/>
          </ac:spMkLst>
        </pc:spChg>
        <pc:grpChg chg="add">
          <ac:chgData name="Roman Zhigalov" userId="1f97e9fdf7779aa5" providerId="LiveId" clId="{1A90D428-DE66-4D20-9BB8-D8C2E0C234F3}" dt="2021-12-11T10:12:50.788" v="1875" actId="26606"/>
          <ac:grpSpMkLst>
            <pc:docMk/>
            <pc:sldMk cId="3758169210" sldId="281"/>
            <ac:grpSpMk id="17" creationId="{43F5E015-E085-4624-B431-B42414448684}"/>
          </ac:grpSpMkLst>
        </pc:grpChg>
        <pc:grpChg chg="add">
          <ac:chgData name="Roman Zhigalov" userId="1f97e9fdf7779aa5" providerId="LiveId" clId="{1A90D428-DE66-4D20-9BB8-D8C2E0C234F3}" dt="2021-12-11T10:12:50.788" v="1875" actId="26606"/>
          <ac:grpSpMkLst>
            <pc:docMk/>
            <pc:sldMk cId="3758169210" sldId="281"/>
            <ac:grpSpMk id="26" creationId="{2C491629-AE25-486B-9B22-2CE4EE8F7E47}"/>
          </ac:grpSpMkLst>
        </pc:grpChg>
        <pc:graphicFrameChg chg="add del">
          <ac:chgData name="Roman Zhigalov" userId="1f97e9fdf7779aa5" providerId="LiveId" clId="{1A90D428-DE66-4D20-9BB8-D8C2E0C234F3}" dt="2021-12-11T10:12:49.882" v="1872" actId="26606"/>
          <ac:graphicFrameMkLst>
            <pc:docMk/>
            <pc:sldMk cId="3758169210" sldId="281"/>
            <ac:graphicFrameMk id="5" creationId="{DEEF7290-1D92-4788-870E-8539503EA83A}"/>
          </ac:graphicFrameMkLst>
        </pc:graphicFrameChg>
        <pc:graphicFrameChg chg="add del">
          <ac:chgData name="Roman Zhigalov" userId="1f97e9fdf7779aa5" providerId="LiveId" clId="{1A90D428-DE66-4D20-9BB8-D8C2E0C234F3}" dt="2021-12-11T10:12:50.585" v="1874" actId="26606"/>
          <ac:graphicFrameMkLst>
            <pc:docMk/>
            <pc:sldMk cId="3758169210" sldId="281"/>
            <ac:graphicFrameMk id="13" creationId="{339741E9-B6C2-43CD-8401-9B0A1F8287AC}"/>
          </ac:graphicFrameMkLst>
        </pc:graphicFrameChg>
        <pc:graphicFrameChg chg="add">
          <ac:chgData name="Roman Zhigalov" userId="1f97e9fdf7779aa5" providerId="LiveId" clId="{1A90D428-DE66-4D20-9BB8-D8C2E0C234F3}" dt="2021-12-11T10:12:50.788" v="1875" actId="26606"/>
          <ac:graphicFrameMkLst>
            <pc:docMk/>
            <pc:sldMk cId="3758169210" sldId="281"/>
            <ac:graphicFrameMk id="27" creationId="{6F099A14-E2FF-4FA3-BEE4-E895D9D12220}"/>
          </ac:graphicFrameMkLst>
        </pc:graphicFrame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9.png"/><Relationship Id="rId6" Type="http://schemas.openxmlformats.org/officeDocument/2006/relationships/image" Target="../media/image13.svg"/><Relationship Id="rId5" Type="http://schemas.openxmlformats.org/officeDocument/2006/relationships/image" Target="../media/image11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9.png"/><Relationship Id="rId6" Type="http://schemas.openxmlformats.org/officeDocument/2006/relationships/image" Target="../media/image13.svg"/><Relationship Id="rId5" Type="http://schemas.openxmlformats.org/officeDocument/2006/relationships/image" Target="../media/image11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381EAF-8529-4B0C-805A-E903DAF9DFA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0BDCC6A-7772-4898-B1AA-E88D4682EFF2}">
      <dgm:prSet/>
      <dgm:spPr/>
      <dgm:t>
        <a:bodyPr/>
        <a:lstStyle/>
        <a:p>
          <a:r>
            <a:rPr lang="ru-RU"/>
            <a:t>1. Расширение территории и рост населения США</a:t>
          </a:r>
          <a:endParaRPr lang="en-US"/>
        </a:p>
      </dgm:t>
    </dgm:pt>
    <dgm:pt modelId="{F7633EBA-6255-4FFA-BBF7-AE18401EB932}" type="parTrans" cxnId="{B5323F0E-4210-4EA2-98E4-8977E8FC4FBD}">
      <dgm:prSet/>
      <dgm:spPr/>
      <dgm:t>
        <a:bodyPr/>
        <a:lstStyle/>
        <a:p>
          <a:endParaRPr lang="en-US"/>
        </a:p>
      </dgm:t>
    </dgm:pt>
    <dgm:pt modelId="{E692A694-EC5F-434E-B4FA-CFD1F7C82F16}" type="sibTrans" cxnId="{B5323F0E-4210-4EA2-98E4-8977E8FC4FBD}">
      <dgm:prSet/>
      <dgm:spPr/>
      <dgm:t>
        <a:bodyPr/>
        <a:lstStyle/>
        <a:p>
          <a:endParaRPr lang="en-US"/>
        </a:p>
      </dgm:t>
    </dgm:pt>
    <dgm:pt modelId="{56355939-596D-4525-A2AC-9DE14084C6EA}">
      <dgm:prSet/>
      <dgm:spPr/>
      <dgm:t>
        <a:bodyPr/>
        <a:lstStyle/>
        <a:p>
          <a:r>
            <a:rPr lang="ru-RU"/>
            <a:t>2. Завоевание Дикого Запада </a:t>
          </a:r>
          <a:endParaRPr lang="en-US"/>
        </a:p>
      </dgm:t>
    </dgm:pt>
    <dgm:pt modelId="{F5049B8A-7FF3-47E1-99F8-7881E6729435}" type="parTrans" cxnId="{96A513DD-8C2B-4FF9-ABE9-4DFC55B10155}">
      <dgm:prSet/>
      <dgm:spPr/>
      <dgm:t>
        <a:bodyPr/>
        <a:lstStyle/>
        <a:p>
          <a:endParaRPr lang="en-US"/>
        </a:p>
      </dgm:t>
    </dgm:pt>
    <dgm:pt modelId="{01E7D6C3-FCF1-4790-ACCD-A2627445EE8B}" type="sibTrans" cxnId="{96A513DD-8C2B-4FF9-ABE9-4DFC55B10155}">
      <dgm:prSet/>
      <dgm:spPr/>
      <dgm:t>
        <a:bodyPr/>
        <a:lstStyle/>
        <a:p>
          <a:endParaRPr lang="en-US"/>
        </a:p>
      </dgm:t>
    </dgm:pt>
    <dgm:pt modelId="{7CF6E8C0-4B63-4CB7-BA3F-5B284164BBE2}">
      <dgm:prSet/>
      <dgm:spPr/>
      <dgm:t>
        <a:bodyPr/>
        <a:lstStyle/>
        <a:p>
          <a:r>
            <a:rPr lang="ru-RU"/>
            <a:t>3. Север и Юг – два пути развития</a:t>
          </a:r>
          <a:endParaRPr lang="en-US"/>
        </a:p>
      </dgm:t>
    </dgm:pt>
    <dgm:pt modelId="{DBE4F848-EE0C-475A-8B6D-9FBD0AF99962}" type="parTrans" cxnId="{64FD8293-8313-4732-AA5F-80774CAD1C8B}">
      <dgm:prSet/>
      <dgm:spPr/>
      <dgm:t>
        <a:bodyPr/>
        <a:lstStyle/>
        <a:p>
          <a:endParaRPr lang="en-US"/>
        </a:p>
      </dgm:t>
    </dgm:pt>
    <dgm:pt modelId="{5D80A283-51DC-4F5A-994B-3EC3E9ACF433}" type="sibTrans" cxnId="{64FD8293-8313-4732-AA5F-80774CAD1C8B}">
      <dgm:prSet/>
      <dgm:spPr/>
      <dgm:t>
        <a:bodyPr/>
        <a:lstStyle/>
        <a:p>
          <a:endParaRPr lang="en-US"/>
        </a:p>
      </dgm:t>
    </dgm:pt>
    <dgm:pt modelId="{944C31E8-3EAE-43B6-901E-9567252A44A5}">
      <dgm:prSet/>
      <dgm:spPr/>
      <dgm:t>
        <a:bodyPr/>
        <a:lstStyle/>
        <a:p>
          <a:r>
            <a:rPr lang="ru-RU"/>
            <a:t>4. Движение за отмену рабства </a:t>
          </a:r>
          <a:endParaRPr lang="en-US"/>
        </a:p>
      </dgm:t>
    </dgm:pt>
    <dgm:pt modelId="{4324F979-5269-43F9-86E0-FFB93CC3D9C1}" type="parTrans" cxnId="{B1D7893B-46E6-48E4-9881-7DB55683146E}">
      <dgm:prSet/>
      <dgm:spPr/>
      <dgm:t>
        <a:bodyPr/>
        <a:lstStyle/>
        <a:p>
          <a:endParaRPr lang="en-US"/>
        </a:p>
      </dgm:t>
    </dgm:pt>
    <dgm:pt modelId="{7DD58C0D-2606-4CE4-AF4C-0492940311F9}" type="sibTrans" cxnId="{B1D7893B-46E6-48E4-9881-7DB55683146E}">
      <dgm:prSet/>
      <dgm:spPr/>
      <dgm:t>
        <a:bodyPr/>
        <a:lstStyle/>
        <a:p>
          <a:endParaRPr lang="en-US"/>
        </a:p>
      </dgm:t>
    </dgm:pt>
    <dgm:pt modelId="{76F95BEC-D198-4FD2-AF9F-A60A6AFC7723}" type="pres">
      <dgm:prSet presAssocID="{A3381EAF-8529-4B0C-805A-E903DAF9DF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0CFE88-D958-4436-B0F7-EC8B316BE429}" type="pres">
      <dgm:prSet presAssocID="{90BDCC6A-7772-4898-B1AA-E88D4682EFF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67ADB-E924-4924-B08C-56142E667758}" type="pres">
      <dgm:prSet presAssocID="{E692A694-EC5F-434E-B4FA-CFD1F7C82F16}" presName="spacer" presStyleCnt="0"/>
      <dgm:spPr/>
    </dgm:pt>
    <dgm:pt modelId="{EC3DBD9C-B0F0-49D6-91C9-9377B53199A6}" type="pres">
      <dgm:prSet presAssocID="{56355939-596D-4525-A2AC-9DE14084C6E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F2452D-01D5-4848-99D3-56638E17F801}" type="pres">
      <dgm:prSet presAssocID="{01E7D6C3-FCF1-4790-ACCD-A2627445EE8B}" presName="spacer" presStyleCnt="0"/>
      <dgm:spPr/>
    </dgm:pt>
    <dgm:pt modelId="{96D74CAD-D277-4EDA-BE86-02E3D4982A2D}" type="pres">
      <dgm:prSet presAssocID="{7CF6E8C0-4B63-4CB7-BA3F-5B284164BBE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87261-1DD6-436F-89C3-1A86FC5CE8EB}" type="pres">
      <dgm:prSet presAssocID="{5D80A283-51DC-4F5A-994B-3EC3E9ACF433}" presName="spacer" presStyleCnt="0"/>
      <dgm:spPr/>
    </dgm:pt>
    <dgm:pt modelId="{3FDC58FA-BF39-4BDB-8961-B135DCC113EC}" type="pres">
      <dgm:prSet presAssocID="{944C31E8-3EAE-43B6-901E-9567252A44A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A513DD-8C2B-4FF9-ABE9-4DFC55B10155}" srcId="{A3381EAF-8529-4B0C-805A-E903DAF9DFA7}" destId="{56355939-596D-4525-A2AC-9DE14084C6EA}" srcOrd="1" destOrd="0" parTransId="{F5049B8A-7FF3-47E1-99F8-7881E6729435}" sibTransId="{01E7D6C3-FCF1-4790-ACCD-A2627445EE8B}"/>
    <dgm:cxn modelId="{8DC97E2E-5343-453E-9041-C6BF5A0C52F4}" type="presOf" srcId="{7CF6E8C0-4B63-4CB7-BA3F-5B284164BBE2}" destId="{96D74CAD-D277-4EDA-BE86-02E3D4982A2D}" srcOrd="0" destOrd="0" presId="urn:microsoft.com/office/officeart/2005/8/layout/vList2"/>
    <dgm:cxn modelId="{CEBE742F-70A9-4233-9568-E94263F50C42}" type="presOf" srcId="{56355939-596D-4525-A2AC-9DE14084C6EA}" destId="{EC3DBD9C-B0F0-49D6-91C9-9377B53199A6}" srcOrd="0" destOrd="0" presId="urn:microsoft.com/office/officeart/2005/8/layout/vList2"/>
    <dgm:cxn modelId="{B5323F0E-4210-4EA2-98E4-8977E8FC4FBD}" srcId="{A3381EAF-8529-4B0C-805A-E903DAF9DFA7}" destId="{90BDCC6A-7772-4898-B1AA-E88D4682EFF2}" srcOrd="0" destOrd="0" parTransId="{F7633EBA-6255-4FFA-BBF7-AE18401EB932}" sibTransId="{E692A694-EC5F-434E-B4FA-CFD1F7C82F16}"/>
    <dgm:cxn modelId="{64FD8293-8313-4732-AA5F-80774CAD1C8B}" srcId="{A3381EAF-8529-4B0C-805A-E903DAF9DFA7}" destId="{7CF6E8C0-4B63-4CB7-BA3F-5B284164BBE2}" srcOrd="2" destOrd="0" parTransId="{DBE4F848-EE0C-475A-8B6D-9FBD0AF99962}" sibTransId="{5D80A283-51DC-4F5A-994B-3EC3E9ACF433}"/>
    <dgm:cxn modelId="{53C3FEB5-F3C1-4018-A69E-32BA3200FDDD}" type="presOf" srcId="{A3381EAF-8529-4B0C-805A-E903DAF9DFA7}" destId="{76F95BEC-D198-4FD2-AF9F-A60A6AFC7723}" srcOrd="0" destOrd="0" presId="urn:microsoft.com/office/officeart/2005/8/layout/vList2"/>
    <dgm:cxn modelId="{B1D7893B-46E6-48E4-9881-7DB55683146E}" srcId="{A3381EAF-8529-4B0C-805A-E903DAF9DFA7}" destId="{944C31E8-3EAE-43B6-901E-9567252A44A5}" srcOrd="3" destOrd="0" parTransId="{4324F979-5269-43F9-86E0-FFB93CC3D9C1}" sibTransId="{7DD58C0D-2606-4CE4-AF4C-0492940311F9}"/>
    <dgm:cxn modelId="{510BE77D-5A04-4349-8890-BFF4F82EFA01}" type="presOf" srcId="{944C31E8-3EAE-43B6-901E-9567252A44A5}" destId="{3FDC58FA-BF39-4BDB-8961-B135DCC113EC}" srcOrd="0" destOrd="0" presId="urn:microsoft.com/office/officeart/2005/8/layout/vList2"/>
    <dgm:cxn modelId="{C91A8D7B-BD9A-479C-A0BC-E41EDED549C2}" type="presOf" srcId="{90BDCC6A-7772-4898-B1AA-E88D4682EFF2}" destId="{E60CFE88-D958-4436-B0F7-EC8B316BE429}" srcOrd="0" destOrd="0" presId="urn:microsoft.com/office/officeart/2005/8/layout/vList2"/>
    <dgm:cxn modelId="{37D148C3-770A-4E08-B783-12F7F0593518}" type="presParOf" srcId="{76F95BEC-D198-4FD2-AF9F-A60A6AFC7723}" destId="{E60CFE88-D958-4436-B0F7-EC8B316BE429}" srcOrd="0" destOrd="0" presId="urn:microsoft.com/office/officeart/2005/8/layout/vList2"/>
    <dgm:cxn modelId="{EA75A516-E844-4A61-ADDC-8D4AC75117CF}" type="presParOf" srcId="{76F95BEC-D198-4FD2-AF9F-A60A6AFC7723}" destId="{BD867ADB-E924-4924-B08C-56142E667758}" srcOrd="1" destOrd="0" presId="urn:microsoft.com/office/officeart/2005/8/layout/vList2"/>
    <dgm:cxn modelId="{06B034FB-969D-4DAF-B910-0ECFF82002D5}" type="presParOf" srcId="{76F95BEC-D198-4FD2-AF9F-A60A6AFC7723}" destId="{EC3DBD9C-B0F0-49D6-91C9-9377B53199A6}" srcOrd="2" destOrd="0" presId="urn:microsoft.com/office/officeart/2005/8/layout/vList2"/>
    <dgm:cxn modelId="{0EB632FD-6DB7-40C6-8C98-0541FF7B4998}" type="presParOf" srcId="{76F95BEC-D198-4FD2-AF9F-A60A6AFC7723}" destId="{97F2452D-01D5-4848-99D3-56638E17F801}" srcOrd="3" destOrd="0" presId="urn:microsoft.com/office/officeart/2005/8/layout/vList2"/>
    <dgm:cxn modelId="{5D0D9F9E-8E97-418B-8E91-9B9DB283F8C4}" type="presParOf" srcId="{76F95BEC-D198-4FD2-AF9F-A60A6AFC7723}" destId="{96D74CAD-D277-4EDA-BE86-02E3D4982A2D}" srcOrd="4" destOrd="0" presId="urn:microsoft.com/office/officeart/2005/8/layout/vList2"/>
    <dgm:cxn modelId="{E1B24DF5-AACF-43DF-9D97-9F0457D6D65A}" type="presParOf" srcId="{76F95BEC-D198-4FD2-AF9F-A60A6AFC7723}" destId="{22187261-1DD6-436F-89C3-1A86FC5CE8EB}" srcOrd="5" destOrd="0" presId="urn:microsoft.com/office/officeart/2005/8/layout/vList2"/>
    <dgm:cxn modelId="{BF0B6ECA-A486-4B09-8527-F6731022D9E3}" type="presParOf" srcId="{76F95BEC-D198-4FD2-AF9F-A60A6AFC7723}" destId="{3FDC58FA-BF39-4BDB-8961-B135DCC113E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942CB5-301A-4CBE-AD55-1FC976E8F90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71AED8E-F498-4DBF-B861-FAACAD73411E}">
      <dgm:prSet/>
      <dgm:spPr/>
      <dgm:t>
        <a:bodyPr/>
        <a:lstStyle/>
        <a:p>
          <a:r>
            <a:rPr lang="ru-RU"/>
            <a:t>Расширение территории США</a:t>
          </a:r>
          <a:endParaRPr lang="en-US"/>
        </a:p>
      </dgm:t>
    </dgm:pt>
    <dgm:pt modelId="{7AF83F58-02F0-456C-9888-C9705E945B6D}" type="parTrans" cxnId="{6CC5C105-C28D-4560-8BB0-C48536858D5E}">
      <dgm:prSet/>
      <dgm:spPr/>
      <dgm:t>
        <a:bodyPr/>
        <a:lstStyle/>
        <a:p>
          <a:endParaRPr lang="en-US"/>
        </a:p>
      </dgm:t>
    </dgm:pt>
    <dgm:pt modelId="{7520FB71-5CEF-4F6B-9FDB-657AF710B911}" type="sibTrans" cxnId="{6CC5C105-C28D-4560-8BB0-C48536858D5E}">
      <dgm:prSet/>
      <dgm:spPr/>
      <dgm:t>
        <a:bodyPr/>
        <a:lstStyle/>
        <a:p>
          <a:endParaRPr lang="en-US"/>
        </a:p>
      </dgm:t>
    </dgm:pt>
    <dgm:pt modelId="{FE33E718-AA37-484F-8481-C806A02C8212}">
      <dgm:prSet/>
      <dgm:spPr/>
      <dgm:t>
        <a:bodyPr/>
        <a:lstStyle/>
        <a:p>
          <a:r>
            <a:rPr lang="ru-RU"/>
            <a:t>Желание освоить и заселить новые земли </a:t>
          </a:r>
          <a:endParaRPr lang="en-US"/>
        </a:p>
      </dgm:t>
    </dgm:pt>
    <dgm:pt modelId="{FE9A7BD6-992D-41CA-9DA9-EB74FE9FB45F}" type="parTrans" cxnId="{FE5A0888-E5F2-4B36-B593-3B9B53362E7C}">
      <dgm:prSet/>
      <dgm:spPr/>
      <dgm:t>
        <a:bodyPr/>
        <a:lstStyle/>
        <a:p>
          <a:endParaRPr lang="en-US"/>
        </a:p>
      </dgm:t>
    </dgm:pt>
    <dgm:pt modelId="{8E872E38-EBF6-4C88-BA05-AC5838AD6759}" type="sibTrans" cxnId="{FE5A0888-E5F2-4B36-B593-3B9B53362E7C}">
      <dgm:prSet/>
      <dgm:spPr/>
      <dgm:t>
        <a:bodyPr/>
        <a:lstStyle/>
        <a:p>
          <a:endParaRPr lang="en-US"/>
        </a:p>
      </dgm:t>
    </dgm:pt>
    <dgm:pt modelId="{EB16A0BE-3037-459C-9FD0-DA63EB8C5622}">
      <dgm:prSet/>
      <dgm:spPr/>
      <dgm:t>
        <a:bodyPr/>
        <a:lstStyle/>
        <a:p>
          <a:r>
            <a:rPr lang="ru-RU" dirty="0"/>
            <a:t>Слухи о сказочных богатствах (золотая лихорадка)</a:t>
          </a:r>
          <a:endParaRPr lang="en-US" dirty="0"/>
        </a:p>
      </dgm:t>
    </dgm:pt>
    <dgm:pt modelId="{0A0F0303-CBA3-4C4C-AFAF-C423B0D0D584}" type="parTrans" cxnId="{8EBFAD17-E26B-4B68-B8EF-852B6E58484D}">
      <dgm:prSet/>
      <dgm:spPr/>
      <dgm:t>
        <a:bodyPr/>
        <a:lstStyle/>
        <a:p>
          <a:endParaRPr lang="en-US"/>
        </a:p>
      </dgm:t>
    </dgm:pt>
    <dgm:pt modelId="{6E2FBBE7-6887-433E-B61C-90281DA1B35E}" type="sibTrans" cxnId="{8EBFAD17-E26B-4B68-B8EF-852B6E58484D}">
      <dgm:prSet/>
      <dgm:spPr/>
      <dgm:t>
        <a:bodyPr/>
        <a:lstStyle/>
        <a:p>
          <a:endParaRPr lang="en-US"/>
        </a:p>
      </dgm:t>
    </dgm:pt>
    <dgm:pt modelId="{0999091B-7966-4191-B703-0700FA5C0A49}" type="pres">
      <dgm:prSet presAssocID="{72942CB5-301A-4CBE-AD55-1FC976E8F90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A2E4AC2-45B9-4874-8992-79300E9F005A}" type="pres">
      <dgm:prSet presAssocID="{671AED8E-F498-4DBF-B861-FAACAD73411E}" presName="thickLine" presStyleLbl="alignNode1" presStyleIdx="0" presStyleCnt="3"/>
      <dgm:spPr/>
    </dgm:pt>
    <dgm:pt modelId="{E669A193-D482-476C-A46A-CFB344B78122}" type="pres">
      <dgm:prSet presAssocID="{671AED8E-F498-4DBF-B861-FAACAD73411E}" presName="horz1" presStyleCnt="0"/>
      <dgm:spPr/>
    </dgm:pt>
    <dgm:pt modelId="{333123CE-9150-4D2F-A9E8-72780F363E88}" type="pres">
      <dgm:prSet presAssocID="{671AED8E-F498-4DBF-B861-FAACAD73411E}" presName="tx1" presStyleLbl="revTx" presStyleIdx="0" presStyleCnt="3"/>
      <dgm:spPr/>
      <dgm:t>
        <a:bodyPr/>
        <a:lstStyle/>
        <a:p>
          <a:endParaRPr lang="ru-RU"/>
        </a:p>
      </dgm:t>
    </dgm:pt>
    <dgm:pt modelId="{F32E174B-23C4-4184-B41B-D2B35BC73429}" type="pres">
      <dgm:prSet presAssocID="{671AED8E-F498-4DBF-B861-FAACAD73411E}" presName="vert1" presStyleCnt="0"/>
      <dgm:spPr/>
    </dgm:pt>
    <dgm:pt modelId="{881F2F1E-7402-4210-B452-9278A6345F13}" type="pres">
      <dgm:prSet presAssocID="{FE33E718-AA37-484F-8481-C806A02C8212}" presName="thickLine" presStyleLbl="alignNode1" presStyleIdx="1" presStyleCnt="3"/>
      <dgm:spPr/>
    </dgm:pt>
    <dgm:pt modelId="{9C45B06B-759F-4C9A-89B6-9CA157629B14}" type="pres">
      <dgm:prSet presAssocID="{FE33E718-AA37-484F-8481-C806A02C8212}" presName="horz1" presStyleCnt="0"/>
      <dgm:spPr/>
    </dgm:pt>
    <dgm:pt modelId="{6EE21152-9C63-48ED-9519-21348C4E66BD}" type="pres">
      <dgm:prSet presAssocID="{FE33E718-AA37-484F-8481-C806A02C8212}" presName="tx1" presStyleLbl="revTx" presStyleIdx="1" presStyleCnt="3"/>
      <dgm:spPr/>
      <dgm:t>
        <a:bodyPr/>
        <a:lstStyle/>
        <a:p>
          <a:endParaRPr lang="ru-RU"/>
        </a:p>
      </dgm:t>
    </dgm:pt>
    <dgm:pt modelId="{E5AECC39-5F4E-4E90-8236-F0BD4153E2E2}" type="pres">
      <dgm:prSet presAssocID="{FE33E718-AA37-484F-8481-C806A02C8212}" presName="vert1" presStyleCnt="0"/>
      <dgm:spPr/>
    </dgm:pt>
    <dgm:pt modelId="{153F1134-2B73-4E86-8B32-7B969BDAE56B}" type="pres">
      <dgm:prSet presAssocID="{EB16A0BE-3037-459C-9FD0-DA63EB8C5622}" presName="thickLine" presStyleLbl="alignNode1" presStyleIdx="2" presStyleCnt="3"/>
      <dgm:spPr/>
    </dgm:pt>
    <dgm:pt modelId="{FAA3B9AF-0048-4DE7-A8ED-5DEC617C165A}" type="pres">
      <dgm:prSet presAssocID="{EB16A0BE-3037-459C-9FD0-DA63EB8C5622}" presName="horz1" presStyleCnt="0"/>
      <dgm:spPr/>
    </dgm:pt>
    <dgm:pt modelId="{2C246603-2B5F-460D-A32B-D3E0245EFBF7}" type="pres">
      <dgm:prSet presAssocID="{EB16A0BE-3037-459C-9FD0-DA63EB8C5622}" presName="tx1" presStyleLbl="revTx" presStyleIdx="2" presStyleCnt="3"/>
      <dgm:spPr/>
      <dgm:t>
        <a:bodyPr/>
        <a:lstStyle/>
        <a:p>
          <a:endParaRPr lang="ru-RU"/>
        </a:p>
      </dgm:t>
    </dgm:pt>
    <dgm:pt modelId="{84C7B51D-F212-46BC-8D3D-C0757896D3B3}" type="pres">
      <dgm:prSet presAssocID="{EB16A0BE-3037-459C-9FD0-DA63EB8C5622}" presName="vert1" presStyleCnt="0"/>
      <dgm:spPr/>
    </dgm:pt>
  </dgm:ptLst>
  <dgm:cxnLst>
    <dgm:cxn modelId="{414A6A60-BF16-44D2-9359-222B51FC359E}" type="presOf" srcId="{FE33E718-AA37-484F-8481-C806A02C8212}" destId="{6EE21152-9C63-48ED-9519-21348C4E66BD}" srcOrd="0" destOrd="0" presId="urn:microsoft.com/office/officeart/2008/layout/LinedList"/>
    <dgm:cxn modelId="{CF38F959-F7B5-4187-80F6-7E180891C7EF}" type="presOf" srcId="{72942CB5-301A-4CBE-AD55-1FC976E8F909}" destId="{0999091B-7966-4191-B703-0700FA5C0A49}" srcOrd="0" destOrd="0" presId="urn:microsoft.com/office/officeart/2008/layout/LinedList"/>
    <dgm:cxn modelId="{6CC5C105-C28D-4560-8BB0-C48536858D5E}" srcId="{72942CB5-301A-4CBE-AD55-1FC976E8F909}" destId="{671AED8E-F498-4DBF-B861-FAACAD73411E}" srcOrd="0" destOrd="0" parTransId="{7AF83F58-02F0-456C-9888-C9705E945B6D}" sibTransId="{7520FB71-5CEF-4F6B-9FDB-657AF710B911}"/>
    <dgm:cxn modelId="{717A107A-BDB7-4AF4-8AF8-A39674F0BA7D}" type="presOf" srcId="{671AED8E-F498-4DBF-B861-FAACAD73411E}" destId="{333123CE-9150-4D2F-A9E8-72780F363E88}" srcOrd="0" destOrd="0" presId="urn:microsoft.com/office/officeart/2008/layout/LinedList"/>
    <dgm:cxn modelId="{8EBFAD17-E26B-4B68-B8EF-852B6E58484D}" srcId="{72942CB5-301A-4CBE-AD55-1FC976E8F909}" destId="{EB16A0BE-3037-459C-9FD0-DA63EB8C5622}" srcOrd="2" destOrd="0" parTransId="{0A0F0303-CBA3-4C4C-AFAF-C423B0D0D584}" sibTransId="{6E2FBBE7-6887-433E-B61C-90281DA1B35E}"/>
    <dgm:cxn modelId="{FE5A0888-E5F2-4B36-B593-3B9B53362E7C}" srcId="{72942CB5-301A-4CBE-AD55-1FC976E8F909}" destId="{FE33E718-AA37-484F-8481-C806A02C8212}" srcOrd="1" destOrd="0" parTransId="{FE9A7BD6-992D-41CA-9DA9-EB74FE9FB45F}" sibTransId="{8E872E38-EBF6-4C88-BA05-AC5838AD6759}"/>
    <dgm:cxn modelId="{E4437394-A132-48C3-AF53-EA33506865EB}" type="presOf" srcId="{EB16A0BE-3037-459C-9FD0-DA63EB8C5622}" destId="{2C246603-2B5F-460D-A32B-D3E0245EFBF7}" srcOrd="0" destOrd="0" presId="urn:microsoft.com/office/officeart/2008/layout/LinedList"/>
    <dgm:cxn modelId="{28573287-4761-4A05-976E-4CE7F4E572FF}" type="presParOf" srcId="{0999091B-7966-4191-B703-0700FA5C0A49}" destId="{9A2E4AC2-45B9-4874-8992-79300E9F005A}" srcOrd="0" destOrd="0" presId="urn:microsoft.com/office/officeart/2008/layout/LinedList"/>
    <dgm:cxn modelId="{EE72F1FA-0772-4A29-B8EF-C6A0D91B1FA6}" type="presParOf" srcId="{0999091B-7966-4191-B703-0700FA5C0A49}" destId="{E669A193-D482-476C-A46A-CFB344B78122}" srcOrd="1" destOrd="0" presId="urn:microsoft.com/office/officeart/2008/layout/LinedList"/>
    <dgm:cxn modelId="{0C1C3F0B-6EF5-4474-9069-B8ACE0110AF0}" type="presParOf" srcId="{E669A193-D482-476C-A46A-CFB344B78122}" destId="{333123CE-9150-4D2F-A9E8-72780F363E88}" srcOrd="0" destOrd="0" presId="urn:microsoft.com/office/officeart/2008/layout/LinedList"/>
    <dgm:cxn modelId="{99CA69CD-DA89-40F5-B91C-BAA97FA4C34C}" type="presParOf" srcId="{E669A193-D482-476C-A46A-CFB344B78122}" destId="{F32E174B-23C4-4184-B41B-D2B35BC73429}" srcOrd="1" destOrd="0" presId="urn:microsoft.com/office/officeart/2008/layout/LinedList"/>
    <dgm:cxn modelId="{35302E11-EECA-4BA8-A6D4-B55B788279E7}" type="presParOf" srcId="{0999091B-7966-4191-B703-0700FA5C0A49}" destId="{881F2F1E-7402-4210-B452-9278A6345F13}" srcOrd="2" destOrd="0" presId="urn:microsoft.com/office/officeart/2008/layout/LinedList"/>
    <dgm:cxn modelId="{38920C53-CCA5-45DC-B024-F87710F6032F}" type="presParOf" srcId="{0999091B-7966-4191-B703-0700FA5C0A49}" destId="{9C45B06B-759F-4C9A-89B6-9CA157629B14}" srcOrd="3" destOrd="0" presId="urn:microsoft.com/office/officeart/2008/layout/LinedList"/>
    <dgm:cxn modelId="{76D2087D-F936-41C4-8A63-9C34FD4859B7}" type="presParOf" srcId="{9C45B06B-759F-4C9A-89B6-9CA157629B14}" destId="{6EE21152-9C63-48ED-9519-21348C4E66BD}" srcOrd="0" destOrd="0" presId="urn:microsoft.com/office/officeart/2008/layout/LinedList"/>
    <dgm:cxn modelId="{1BECB776-F778-428D-83A8-007A06016E59}" type="presParOf" srcId="{9C45B06B-759F-4C9A-89B6-9CA157629B14}" destId="{E5AECC39-5F4E-4E90-8236-F0BD4153E2E2}" srcOrd="1" destOrd="0" presId="urn:microsoft.com/office/officeart/2008/layout/LinedList"/>
    <dgm:cxn modelId="{E720D6E0-CFFB-4DD4-B1CA-942CE33A6697}" type="presParOf" srcId="{0999091B-7966-4191-B703-0700FA5C0A49}" destId="{153F1134-2B73-4E86-8B32-7B969BDAE56B}" srcOrd="4" destOrd="0" presId="urn:microsoft.com/office/officeart/2008/layout/LinedList"/>
    <dgm:cxn modelId="{056453D2-9EF3-431A-AE78-A7688F6DA64D}" type="presParOf" srcId="{0999091B-7966-4191-B703-0700FA5C0A49}" destId="{FAA3B9AF-0048-4DE7-A8ED-5DEC617C165A}" srcOrd="5" destOrd="0" presId="urn:microsoft.com/office/officeart/2008/layout/LinedList"/>
    <dgm:cxn modelId="{FE108023-0E2D-4F0C-9239-A0E1D2AB66E5}" type="presParOf" srcId="{FAA3B9AF-0048-4DE7-A8ED-5DEC617C165A}" destId="{2C246603-2B5F-460D-A32B-D3E0245EFBF7}" srcOrd="0" destOrd="0" presId="urn:microsoft.com/office/officeart/2008/layout/LinedList"/>
    <dgm:cxn modelId="{37100414-FCD1-4B88-B496-662D0D06CBED}" type="presParOf" srcId="{FAA3B9AF-0048-4DE7-A8ED-5DEC617C165A}" destId="{84C7B51D-F212-46BC-8D3D-C0757896D3B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5ED6D8-45BE-4E11-B7E5-594E9106773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96F437C0-9D4D-4B7F-A363-D17CB5F8DC63}">
      <dgm:prSet/>
      <dgm:spPr/>
      <dgm:t>
        <a:bodyPr/>
        <a:lstStyle/>
        <a:p>
          <a:pPr>
            <a:defRPr cap="all"/>
          </a:pPr>
          <a:r>
            <a:rPr lang="ru-RU"/>
            <a:t>Возведение новых городов</a:t>
          </a:r>
          <a:endParaRPr lang="en-US"/>
        </a:p>
      </dgm:t>
    </dgm:pt>
    <dgm:pt modelId="{CFC968E4-13B1-4E0D-A949-17DCE1846B7C}" type="parTrans" cxnId="{4D50AA15-BD12-4815-88D9-8021BBCDAD93}">
      <dgm:prSet/>
      <dgm:spPr/>
      <dgm:t>
        <a:bodyPr/>
        <a:lstStyle/>
        <a:p>
          <a:endParaRPr lang="en-US"/>
        </a:p>
      </dgm:t>
    </dgm:pt>
    <dgm:pt modelId="{3D6474BB-65D0-42C1-8D12-0405F429346A}" type="sibTrans" cxnId="{4D50AA15-BD12-4815-88D9-8021BBCDAD93}">
      <dgm:prSet/>
      <dgm:spPr/>
      <dgm:t>
        <a:bodyPr/>
        <a:lstStyle/>
        <a:p>
          <a:endParaRPr lang="en-US"/>
        </a:p>
      </dgm:t>
    </dgm:pt>
    <dgm:pt modelId="{B7DB4372-D7ED-4938-AD40-07B441AE1670}">
      <dgm:prSet/>
      <dgm:spPr/>
      <dgm:t>
        <a:bodyPr/>
        <a:lstStyle/>
        <a:p>
          <a:pPr>
            <a:defRPr cap="all"/>
          </a:pPr>
          <a:r>
            <a:rPr lang="ru-RU"/>
            <a:t>Победа над местным населением (индейцами)</a:t>
          </a:r>
          <a:endParaRPr lang="en-US"/>
        </a:p>
      </dgm:t>
    </dgm:pt>
    <dgm:pt modelId="{BF2C4E49-ECC4-4E6C-87F0-E5A7ED8664DF}" type="parTrans" cxnId="{04402375-02DA-42B2-B976-9696A199BAD7}">
      <dgm:prSet/>
      <dgm:spPr/>
      <dgm:t>
        <a:bodyPr/>
        <a:lstStyle/>
        <a:p>
          <a:endParaRPr lang="en-US"/>
        </a:p>
      </dgm:t>
    </dgm:pt>
    <dgm:pt modelId="{1C009736-0D50-4F3E-902D-0551B18B6C9F}" type="sibTrans" cxnId="{04402375-02DA-42B2-B976-9696A199BAD7}">
      <dgm:prSet/>
      <dgm:spPr/>
      <dgm:t>
        <a:bodyPr/>
        <a:lstStyle/>
        <a:p>
          <a:endParaRPr lang="en-US"/>
        </a:p>
      </dgm:t>
    </dgm:pt>
    <dgm:pt modelId="{7F116F49-850B-46A5-9FA6-3EBDA4FA3B38}">
      <dgm:prSet/>
      <dgm:spPr/>
      <dgm:t>
        <a:bodyPr/>
        <a:lstStyle/>
        <a:p>
          <a:pPr>
            <a:defRPr cap="all"/>
          </a:pPr>
          <a:r>
            <a:rPr lang="ru-RU"/>
            <a:t>Освоение и завоевание новых территорий</a:t>
          </a:r>
          <a:endParaRPr lang="en-US"/>
        </a:p>
      </dgm:t>
    </dgm:pt>
    <dgm:pt modelId="{CBD30910-BCE2-41D4-A064-ED4263EA0536}" type="parTrans" cxnId="{5AC24B70-3D43-4E31-9DBF-F9F6F2BCDF87}">
      <dgm:prSet/>
      <dgm:spPr/>
      <dgm:t>
        <a:bodyPr/>
        <a:lstStyle/>
        <a:p>
          <a:endParaRPr lang="en-US"/>
        </a:p>
      </dgm:t>
    </dgm:pt>
    <dgm:pt modelId="{A3CE202A-029B-4B67-90A3-DFAC9B4EF4DE}" type="sibTrans" cxnId="{5AC24B70-3D43-4E31-9DBF-F9F6F2BCDF87}">
      <dgm:prSet/>
      <dgm:spPr/>
      <dgm:t>
        <a:bodyPr/>
        <a:lstStyle/>
        <a:p>
          <a:endParaRPr lang="en-US"/>
        </a:p>
      </dgm:t>
    </dgm:pt>
    <dgm:pt modelId="{72CF9D28-08F9-4E90-83F9-DA26A37A5001}" type="pres">
      <dgm:prSet presAssocID="{395ED6D8-45BE-4E11-B7E5-594E9106773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236037-A978-4ACE-973B-6A073C7EE4EF}" type="pres">
      <dgm:prSet presAssocID="{96F437C0-9D4D-4B7F-A363-D17CB5F8DC63}" presName="compNode" presStyleCnt="0"/>
      <dgm:spPr/>
    </dgm:pt>
    <dgm:pt modelId="{3EE87F2E-EFA4-4E26-9FE5-854C0AA19F2E}" type="pres">
      <dgm:prSet presAssocID="{96F437C0-9D4D-4B7F-A363-D17CB5F8DC63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479C6700-A553-4786-9303-19D67CC81425}" type="pres">
      <dgm:prSet presAssocID="{96F437C0-9D4D-4B7F-A363-D17CB5F8DC63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Город"/>
        </a:ext>
      </dgm:extLst>
    </dgm:pt>
    <dgm:pt modelId="{B855192D-EE82-4D7C-AE00-35270E656308}" type="pres">
      <dgm:prSet presAssocID="{96F437C0-9D4D-4B7F-A363-D17CB5F8DC63}" presName="spaceRect" presStyleCnt="0"/>
      <dgm:spPr/>
    </dgm:pt>
    <dgm:pt modelId="{42D5E347-3809-48BD-9FF7-F1EC8DAC3E5F}" type="pres">
      <dgm:prSet presAssocID="{96F437C0-9D4D-4B7F-A363-D17CB5F8DC63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20781F66-E235-4EE0-AFA9-51C01CA92DEB}" type="pres">
      <dgm:prSet presAssocID="{3D6474BB-65D0-42C1-8D12-0405F429346A}" presName="sibTrans" presStyleCnt="0"/>
      <dgm:spPr/>
    </dgm:pt>
    <dgm:pt modelId="{70E38300-5136-40CD-B0CD-D33F05B5D619}" type="pres">
      <dgm:prSet presAssocID="{B7DB4372-D7ED-4938-AD40-07B441AE1670}" presName="compNode" presStyleCnt="0"/>
      <dgm:spPr/>
    </dgm:pt>
    <dgm:pt modelId="{1FB590CB-C367-4128-9EBD-54D0244B9A48}" type="pres">
      <dgm:prSet presAssocID="{B7DB4372-D7ED-4938-AD40-07B441AE1670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77767BA7-C7CF-4B37-9706-A79CAB8F4976}" type="pres">
      <dgm:prSet presAssocID="{B7DB4372-D7ED-4938-AD40-07B441AE1670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Пьедестал"/>
        </a:ext>
      </dgm:extLst>
    </dgm:pt>
    <dgm:pt modelId="{82D2F2F1-8DF0-450A-88CA-62AB4D8EAC73}" type="pres">
      <dgm:prSet presAssocID="{B7DB4372-D7ED-4938-AD40-07B441AE1670}" presName="spaceRect" presStyleCnt="0"/>
      <dgm:spPr/>
    </dgm:pt>
    <dgm:pt modelId="{11D8F39C-31C3-4381-B87D-237D6AF3B3BC}" type="pres">
      <dgm:prSet presAssocID="{B7DB4372-D7ED-4938-AD40-07B441AE1670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52486D3B-B8EA-4058-B64B-DC305FEF2FE2}" type="pres">
      <dgm:prSet presAssocID="{1C009736-0D50-4F3E-902D-0551B18B6C9F}" presName="sibTrans" presStyleCnt="0"/>
      <dgm:spPr/>
    </dgm:pt>
    <dgm:pt modelId="{6811520B-AB16-47C1-9D57-CD07B694D7A5}" type="pres">
      <dgm:prSet presAssocID="{7F116F49-850B-46A5-9FA6-3EBDA4FA3B38}" presName="compNode" presStyleCnt="0"/>
      <dgm:spPr/>
    </dgm:pt>
    <dgm:pt modelId="{FCCA7016-A8A3-47A2-9835-991C5E0697B8}" type="pres">
      <dgm:prSet presAssocID="{7F116F49-850B-46A5-9FA6-3EBDA4FA3B38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EC21BFA4-FC71-44C3-BA78-B5440FC2BAF1}" type="pres">
      <dgm:prSet presAssocID="{7F116F49-850B-46A5-9FA6-3EBDA4FA3B3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Маркер"/>
        </a:ext>
      </dgm:extLst>
    </dgm:pt>
    <dgm:pt modelId="{5B49FC43-3765-4575-85E7-9E9E6C77AE2E}" type="pres">
      <dgm:prSet presAssocID="{7F116F49-850B-46A5-9FA6-3EBDA4FA3B38}" presName="spaceRect" presStyleCnt="0"/>
      <dgm:spPr/>
    </dgm:pt>
    <dgm:pt modelId="{5B10C3C7-F92F-4E28-A973-04A10A5D7C49}" type="pres">
      <dgm:prSet presAssocID="{7F116F49-850B-46A5-9FA6-3EBDA4FA3B38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402375-02DA-42B2-B976-9696A199BAD7}" srcId="{395ED6D8-45BE-4E11-B7E5-594E91067733}" destId="{B7DB4372-D7ED-4938-AD40-07B441AE1670}" srcOrd="1" destOrd="0" parTransId="{BF2C4E49-ECC4-4E6C-87F0-E5A7ED8664DF}" sibTransId="{1C009736-0D50-4F3E-902D-0551B18B6C9F}"/>
    <dgm:cxn modelId="{DDB4B861-C3FF-4A4A-B06A-CE63329F2B42}" type="presOf" srcId="{B7DB4372-D7ED-4938-AD40-07B441AE1670}" destId="{11D8F39C-31C3-4381-B87D-237D6AF3B3BC}" srcOrd="0" destOrd="0" presId="urn:microsoft.com/office/officeart/2018/5/layout/IconLeafLabelList"/>
    <dgm:cxn modelId="{5AC24B70-3D43-4E31-9DBF-F9F6F2BCDF87}" srcId="{395ED6D8-45BE-4E11-B7E5-594E91067733}" destId="{7F116F49-850B-46A5-9FA6-3EBDA4FA3B38}" srcOrd="2" destOrd="0" parTransId="{CBD30910-BCE2-41D4-A064-ED4263EA0536}" sibTransId="{A3CE202A-029B-4B67-90A3-DFAC9B4EF4DE}"/>
    <dgm:cxn modelId="{4D50AA15-BD12-4815-88D9-8021BBCDAD93}" srcId="{395ED6D8-45BE-4E11-B7E5-594E91067733}" destId="{96F437C0-9D4D-4B7F-A363-D17CB5F8DC63}" srcOrd="0" destOrd="0" parTransId="{CFC968E4-13B1-4E0D-A949-17DCE1846B7C}" sibTransId="{3D6474BB-65D0-42C1-8D12-0405F429346A}"/>
    <dgm:cxn modelId="{D5A9E1AF-03C0-490D-BE3D-A4F2976C965B}" type="presOf" srcId="{395ED6D8-45BE-4E11-B7E5-594E91067733}" destId="{72CF9D28-08F9-4E90-83F9-DA26A37A5001}" srcOrd="0" destOrd="0" presId="urn:microsoft.com/office/officeart/2018/5/layout/IconLeafLabelList"/>
    <dgm:cxn modelId="{B2A95305-CBEB-46D8-98B1-85DF41FFC21C}" type="presOf" srcId="{7F116F49-850B-46A5-9FA6-3EBDA4FA3B38}" destId="{5B10C3C7-F92F-4E28-A973-04A10A5D7C49}" srcOrd="0" destOrd="0" presId="urn:microsoft.com/office/officeart/2018/5/layout/IconLeafLabelList"/>
    <dgm:cxn modelId="{749651B7-6520-4249-A930-5F83B34F619A}" type="presOf" srcId="{96F437C0-9D4D-4B7F-A363-D17CB5F8DC63}" destId="{42D5E347-3809-48BD-9FF7-F1EC8DAC3E5F}" srcOrd="0" destOrd="0" presId="urn:microsoft.com/office/officeart/2018/5/layout/IconLeafLabelList"/>
    <dgm:cxn modelId="{DEE3C6F8-1DFA-447A-9509-3F30FA5A9A54}" type="presParOf" srcId="{72CF9D28-08F9-4E90-83F9-DA26A37A5001}" destId="{79236037-A978-4ACE-973B-6A073C7EE4EF}" srcOrd="0" destOrd="0" presId="urn:microsoft.com/office/officeart/2018/5/layout/IconLeafLabelList"/>
    <dgm:cxn modelId="{F6EBAFE2-A4C6-4CB6-9646-D94538F3252E}" type="presParOf" srcId="{79236037-A978-4ACE-973B-6A073C7EE4EF}" destId="{3EE87F2E-EFA4-4E26-9FE5-854C0AA19F2E}" srcOrd="0" destOrd="0" presId="urn:microsoft.com/office/officeart/2018/5/layout/IconLeafLabelList"/>
    <dgm:cxn modelId="{D01D5307-3B26-4AA4-8526-041060AD8D1B}" type="presParOf" srcId="{79236037-A978-4ACE-973B-6A073C7EE4EF}" destId="{479C6700-A553-4786-9303-19D67CC81425}" srcOrd="1" destOrd="0" presId="urn:microsoft.com/office/officeart/2018/5/layout/IconLeafLabelList"/>
    <dgm:cxn modelId="{C4A7214D-A645-43DF-90E2-254674FDC629}" type="presParOf" srcId="{79236037-A978-4ACE-973B-6A073C7EE4EF}" destId="{B855192D-EE82-4D7C-AE00-35270E656308}" srcOrd="2" destOrd="0" presId="urn:microsoft.com/office/officeart/2018/5/layout/IconLeafLabelList"/>
    <dgm:cxn modelId="{857889A3-6A2A-4532-9830-50B2B2721325}" type="presParOf" srcId="{79236037-A978-4ACE-973B-6A073C7EE4EF}" destId="{42D5E347-3809-48BD-9FF7-F1EC8DAC3E5F}" srcOrd="3" destOrd="0" presId="urn:microsoft.com/office/officeart/2018/5/layout/IconLeafLabelList"/>
    <dgm:cxn modelId="{822CC335-E3E4-4B72-944B-E4E3EBDA72BE}" type="presParOf" srcId="{72CF9D28-08F9-4E90-83F9-DA26A37A5001}" destId="{20781F66-E235-4EE0-AFA9-51C01CA92DEB}" srcOrd="1" destOrd="0" presId="urn:microsoft.com/office/officeart/2018/5/layout/IconLeafLabelList"/>
    <dgm:cxn modelId="{21B38606-58D1-40BC-9B49-7C589554C00E}" type="presParOf" srcId="{72CF9D28-08F9-4E90-83F9-DA26A37A5001}" destId="{70E38300-5136-40CD-B0CD-D33F05B5D619}" srcOrd="2" destOrd="0" presId="urn:microsoft.com/office/officeart/2018/5/layout/IconLeafLabelList"/>
    <dgm:cxn modelId="{E0EC957A-4B88-4ADC-A46C-740DD4F2B06F}" type="presParOf" srcId="{70E38300-5136-40CD-B0CD-D33F05B5D619}" destId="{1FB590CB-C367-4128-9EBD-54D0244B9A48}" srcOrd="0" destOrd="0" presId="urn:microsoft.com/office/officeart/2018/5/layout/IconLeafLabelList"/>
    <dgm:cxn modelId="{8CD91CA6-60D0-4C10-BE45-5E10689CADA7}" type="presParOf" srcId="{70E38300-5136-40CD-B0CD-D33F05B5D619}" destId="{77767BA7-C7CF-4B37-9706-A79CAB8F4976}" srcOrd="1" destOrd="0" presId="urn:microsoft.com/office/officeart/2018/5/layout/IconLeafLabelList"/>
    <dgm:cxn modelId="{C98B44E6-CC5C-4EA2-9087-EE577BB36408}" type="presParOf" srcId="{70E38300-5136-40CD-B0CD-D33F05B5D619}" destId="{82D2F2F1-8DF0-450A-88CA-62AB4D8EAC73}" srcOrd="2" destOrd="0" presId="urn:microsoft.com/office/officeart/2018/5/layout/IconLeafLabelList"/>
    <dgm:cxn modelId="{CD47BD42-E05B-43B8-8553-EF236857320C}" type="presParOf" srcId="{70E38300-5136-40CD-B0CD-D33F05B5D619}" destId="{11D8F39C-31C3-4381-B87D-237D6AF3B3BC}" srcOrd="3" destOrd="0" presId="urn:microsoft.com/office/officeart/2018/5/layout/IconLeafLabelList"/>
    <dgm:cxn modelId="{12FEEF88-A818-4E96-BA64-F4A0099FB4A5}" type="presParOf" srcId="{72CF9D28-08F9-4E90-83F9-DA26A37A5001}" destId="{52486D3B-B8EA-4058-B64B-DC305FEF2FE2}" srcOrd="3" destOrd="0" presId="urn:microsoft.com/office/officeart/2018/5/layout/IconLeafLabelList"/>
    <dgm:cxn modelId="{D153F4C7-51BB-4B27-83A1-1253F070C32B}" type="presParOf" srcId="{72CF9D28-08F9-4E90-83F9-DA26A37A5001}" destId="{6811520B-AB16-47C1-9D57-CD07B694D7A5}" srcOrd="4" destOrd="0" presId="urn:microsoft.com/office/officeart/2018/5/layout/IconLeafLabelList"/>
    <dgm:cxn modelId="{0C7EF506-891A-49AB-A174-073BC6642B67}" type="presParOf" srcId="{6811520B-AB16-47C1-9D57-CD07B694D7A5}" destId="{FCCA7016-A8A3-47A2-9835-991C5E0697B8}" srcOrd="0" destOrd="0" presId="urn:microsoft.com/office/officeart/2018/5/layout/IconLeafLabelList"/>
    <dgm:cxn modelId="{7050DA4B-CB1A-4AB5-B501-28084B07309D}" type="presParOf" srcId="{6811520B-AB16-47C1-9D57-CD07B694D7A5}" destId="{EC21BFA4-FC71-44C3-BA78-B5440FC2BAF1}" srcOrd="1" destOrd="0" presId="urn:microsoft.com/office/officeart/2018/5/layout/IconLeafLabelList"/>
    <dgm:cxn modelId="{1F6F48FC-8876-4FDB-8AE9-140AE2D0830B}" type="presParOf" srcId="{6811520B-AB16-47C1-9D57-CD07B694D7A5}" destId="{5B49FC43-3765-4575-85E7-9E9E6C77AE2E}" srcOrd="2" destOrd="0" presId="urn:microsoft.com/office/officeart/2018/5/layout/IconLeafLabelList"/>
    <dgm:cxn modelId="{D2683333-174B-418E-9871-E5003724C48E}" type="presParOf" srcId="{6811520B-AB16-47C1-9D57-CD07B694D7A5}" destId="{5B10C3C7-F92F-4E28-A973-04A10A5D7C4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CFE88-D958-4436-B0F7-EC8B316BE429}">
      <dsp:nvSpPr>
        <dsp:cNvPr id="0" name=""/>
        <dsp:cNvSpPr/>
      </dsp:nvSpPr>
      <dsp:spPr>
        <a:xfrm>
          <a:off x="0" y="68183"/>
          <a:ext cx="6263640" cy="1272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/>
            <a:t>1. Расширение территории и рост населения США</a:t>
          </a:r>
          <a:endParaRPr lang="en-US" sz="3200" kern="1200"/>
        </a:p>
      </dsp:txBody>
      <dsp:txXfrm>
        <a:off x="62141" y="130324"/>
        <a:ext cx="6139358" cy="1148678"/>
      </dsp:txXfrm>
    </dsp:sp>
    <dsp:sp modelId="{EC3DBD9C-B0F0-49D6-91C9-9377B53199A6}">
      <dsp:nvSpPr>
        <dsp:cNvPr id="0" name=""/>
        <dsp:cNvSpPr/>
      </dsp:nvSpPr>
      <dsp:spPr>
        <a:xfrm>
          <a:off x="0" y="1433303"/>
          <a:ext cx="6263640" cy="127296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/>
            <a:t>2. Завоевание Дикого Запада </a:t>
          </a:r>
          <a:endParaRPr lang="en-US" sz="3200" kern="1200"/>
        </a:p>
      </dsp:txBody>
      <dsp:txXfrm>
        <a:off x="62141" y="1495444"/>
        <a:ext cx="6139358" cy="1148678"/>
      </dsp:txXfrm>
    </dsp:sp>
    <dsp:sp modelId="{96D74CAD-D277-4EDA-BE86-02E3D4982A2D}">
      <dsp:nvSpPr>
        <dsp:cNvPr id="0" name=""/>
        <dsp:cNvSpPr/>
      </dsp:nvSpPr>
      <dsp:spPr>
        <a:xfrm>
          <a:off x="0" y="2798423"/>
          <a:ext cx="6263640" cy="127296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/>
            <a:t>3. Север и Юг – два пути развития</a:t>
          </a:r>
          <a:endParaRPr lang="en-US" sz="3200" kern="1200"/>
        </a:p>
      </dsp:txBody>
      <dsp:txXfrm>
        <a:off x="62141" y="2860564"/>
        <a:ext cx="6139358" cy="1148678"/>
      </dsp:txXfrm>
    </dsp:sp>
    <dsp:sp modelId="{3FDC58FA-BF39-4BDB-8961-B135DCC113EC}">
      <dsp:nvSpPr>
        <dsp:cNvPr id="0" name=""/>
        <dsp:cNvSpPr/>
      </dsp:nvSpPr>
      <dsp:spPr>
        <a:xfrm>
          <a:off x="0" y="4163544"/>
          <a:ext cx="6263640" cy="12729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/>
            <a:t>4. Движение за отмену рабства </a:t>
          </a:r>
          <a:endParaRPr lang="en-US" sz="3200" kern="1200"/>
        </a:p>
      </dsp:txBody>
      <dsp:txXfrm>
        <a:off x="62141" y="4225685"/>
        <a:ext cx="6139358" cy="1148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E4AC2-45B9-4874-8992-79300E9F005A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3123CE-9150-4D2F-A9E8-72780F363E88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/>
            <a:t>Расширение территории США</a:t>
          </a:r>
          <a:endParaRPr lang="en-US" sz="4100" kern="1200"/>
        </a:p>
      </dsp:txBody>
      <dsp:txXfrm>
        <a:off x="0" y="2703"/>
        <a:ext cx="6900512" cy="1843578"/>
      </dsp:txXfrm>
    </dsp:sp>
    <dsp:sp modelId="{881F2F1E-7402-4210-B452-9278A6345F13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E21152-9C63-48ED-9519-21348C4E66BD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/>
            <a:t>Желание освоить и заселить новые земли </a:t>
          </a:r>
          <a:endParaRPr lang="en-US" sz="4100" kern="1200"/>
        </a:p>
      </dsp:txBody>
      <dsp:txXfrm>
        <a:off x="0" y="1846281"/>
        <a:ext cx="6900512" cy="1843578"/>
      </dsp:txXfrm>
    </dsp:sp>
    <dsp:sp modelId="{153F1134-2B73-4E86-8B32-7B969BDAE56B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46603-2B5F-460D-A32B-D3E0245EFBF7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/>
            <a:t>Слухи о сказочных богатствах (золотая лихорадка)</a:t>
          </a:r>
          <a:endParaRPr lang="en-US" sz="4100" kern="1200" dirty="0"/>
        </a:p>
      </dsp:txBody>
      <dsp:txXfrm>
        <a:off x="0" y="3689859"/>
        <a:ext cx="6900512" cy="18435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87F2E-EFA4-4E26-9FE5-854C0AA19F2E}">
      <dsp:nvSpPr>
        <dsp:cNvPr id="0" name=""/>
        <dsp:cNvSpPr/>
      </dsp:nvSpPr>
      <dsp:spPr>
        <a:xfrm>
          <a:off x="679050" y="376937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9C6700-A553-4786-9303-19D67CC81425}">
      <dsp:nvSpPr>
        <dsp:cNvPr id="0" name=""/>
        <dsp:cNvSpPr/>
      </dsp:nvSpPr>
      <dsp:spPr>
        <a:xfrm>
          <a:off x="1081237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D5E347-3809-48BD-9FF7-F1EC8DAC3E5F}">
      <dsp:nvSpPr>
        <dsp:cNvPr id="0" name=""/>
        <dsp:cNvSpPr/>
      </dsp:nvSpPr>
      <dsp:spPr>
        <a:xfrm>
          <a:off x="75768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1900" kern="1200"/>
            <a:t>Возведение новых городов</a:t>
          </a:r>
          <a:endParaRPr lang="en-US" sz="1900" kern="1200"/>
        </a:p>
      </dsp:txBody>
      <dsp:txXfrm>
        <a:off x="75768" y="2851938"/>
        <a:ext cx="3093750" cy="720000"/>
      </dsp:txXfrm>
    </dsp:sp>
    <dsp:sp modelId="{1FB590CB-C367-4128-9EBD-54D0244B9A48}">
      <dsp:nvSpPr>
        <dsp:cNvPr id="0" name=""/>
        <dsp:cNvSpPr/>
      </dsp:nvSpPr>
      <dsp:spPr>
        <a:xfrm>
          <a:off x="4314206" y="376937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67BA7-C7CF-4B37-9706-A79CAB8F4976}">
      <dsp:nvSpPr>
        <dsp:cNvPr id="0" name=""/>
        <dsp:cNvSpPr/>
      </dsp:nvSpPr>
      <dsp:spPr>
        <a:xfrm>
          <a:off x="4716393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8F39C-31C3-4381-B87D-237D6AF3B3BC}">
      <dsp:nvSpPr>
        <dsp:cNvPr id="0" name=""/>
        <dsp:cNvSpPr/>
      </dsp:nvSpPr>
      <dsp:spPr>
        <a:xfrm>
          <a:off x="3710925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1900" kern="1200"/>
            <a:t>Победа над местным населением (индейцами)</a:t>
          </a:r>
          <a:endParaRPr lang="en-US" sz="1900" kern="1200"/>
        </a:p>
      </dsp:txBody>
      <dsp:txXfrm>
        <a:off x="3710925" y="2851938"/>
        <a:ext cx="3093750" cy="720000"/>
      </dsp:txXfrm>
    </dsp:sp>
    <dsp:sp modelId="{FCCA7016-A8A3-47A2-9835-991C5E0697B8}">
      <dsp:nvSpPr>
        <dsp:cNvPr id="0" name=""/>
        <dsp:cNvSpPr/>
      </dsp:nvSpPr>
      <dsp:spPr>
        <a:xfrm>
          <a:off x="7949362" y="376937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21BFA4-FC71-44C3-BA78-B5440FC2BAF1}">
      <dsp:nvSpPr>
        <dsp:cNvPr id="0" name=""/>
        <dsp:cNvSpPr/>
      </dsp:nvSpPr>
      <dsp:spPr>
        <a:xfrm>
          <a:off x="8351550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10C3C7-F92F-4E28-A973-04A10A5D7C49}">
      <dsp:nvSpPr>
        <dsp:cNvPr id="0" name=""/>
        <dsp:cNvSpPr/>
      </dsp:nvSpPr>
      <dsp:spPr>
        <a:xfrm>
          <a:off x="7346081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1900" kern="1200"/>
            <a:t>Освоение и завоевание новых территорий</a:t>
          </a:r>
          <a:endParaRPr lang="en-US" sz="1900" kern="1200"/>
        </a:p>
      </dsp:txBody>
      <dsp:txXfrm>
        <a:off x="7346081" y="2851938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5C075C-2714-412D-A2F5-609641E27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39ACA88-1A9F-48B9-B78E-C31324AD9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D83B564-33D4-450A-8269-C9BC221F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E5EF-E25A-47BE-9623-A847A001176B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A42A9DC-B897-4A64-BB2E-50DEBCF6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0FE2E5-B321-457B-860C-E162767B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715F-3556-46B8-A9D1-3F23D10F2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49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317C53-79AD-487C-856B-2349630FD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40E0C4A-DF19-4EE1-BA92-9E1F0E122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640A998-C1A4-49F3-81F8-FA02CCFBF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E5EF-E25A-47BE-9623-A847A001176B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464539-4AD1-4745-8F14-FC0E8FDF7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DB269E-7E36-49A8-9541-F909FF50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715F-3556-46B8-A9D1-3F23D10F2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62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6C34151-8CE4-4D92-8331-37F9B20E87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9500117-FC66-4C62-A07B-EC439984A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C1B418-1031-455D-8CEB-6A78FAEC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E5EF-E25A-47BE-9623-A847A001176B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D93369-A461-4D6A-AC5E-A1B0F0076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000EA8-5A5B-47FD-B5CE-1799F7397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715F-3556-46B8-A9D1-3F23D10F2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49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7565B0-BD6A-48B6-BDD2-DF77451D0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573CC9-0CAA-446D-994E-4DE46CABC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0EBA7FA-9516-456A-8DFA-66291D0E2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E5EF-E25A-47BE-9623-A847A001176B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97A515-77B7-49B9-9F78-CDAF0BA2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A05261A-1E01-4F46-B14A-60172B794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715F-3556-46B8-A9D1-3F23D10F2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47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825312-A303-47D3-A8E5-BDA569EA3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096C791-3B83-4553-A7C3-1788ACD1F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34EE764-839C-4789-BDF5-4878D8097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E5EF-E25A-47BE-9623-A847A001176B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E46668-17FE-4ED1-A584-B27F2D66B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028B85-AE5C-4BCE-8485-EF65C762F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715F-3556-46B8-A9D1-3F23D10F2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57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040725-D4B3-45CF-AB28-B74029888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056168-2DB5-4F33-AB23-7F532EDBD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57B2644-0B80-41D6-A298-542D4BE0E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DB50C57-44C3-48E3-A00F-395116A61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E5EF-E25A-47BE-9623-A847A001176B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662630B-367A-45B7-BE68-FCF901B15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C516A0F-EBC3-4E4F-A850-8777927ED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715F-3556-46B8-A9D1-3F23D10F2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82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AF8775-5638-46C0-942F-50DBB81E2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340B2AF-985B-4982-95A8-2548F0462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4CA82B1-5F7B-4A77-A799-41C792DED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A4B3E97-E886-482D-AE7C-2AF4D450BC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C87304D-1D4B-4837-A976-3037E02EA3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90694E5-9BE0-4EC6-86DB-B6F1AE6FF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E5EF-E25A-47BE-9623-A847A001176B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C51EE1E-26DA-4CFC-8DC5-39DF7EB7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CB4EA76-D9B5-4DA0-90B0-1AC1ECB3F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715F-3556-46B8-A9D1-3F23D10F2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82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D741AF-6183-47C0-8054-25120C25B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D673BE1-BB7F-4DE6-85B0-17DC61466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E5EF-E25A-47BE-9623-A847A001176B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5DAE196-6CB7-40B1-9986-DBC8489AC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48BB1E6-5822-4CF3-8282-6DBF3B43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715F-3556-46B8-A9D1-3F23D10F2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243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F92B919-661C-4731-B156-70F54D569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E5EF-E25A-47BE-9623-A847A001176B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9E5FFA4-81A4-48C8-871A-204E2206D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233F95E-37C2-492F-AE31-63BBF20A3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715F-3556-46B8-A9D1-3F23D10F2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3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C7BF92-7D20-4C5C-817C-1E1D604E9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2519AF-3C56-4D21-8013-D7A5F601A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F95080D-CAC9-4A88-B5CC-888E72E51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E4C22A1-636D-4AFB-9370-B285D9E1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E5EF-E25A-47BE-9623-A847A001176B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759175C-5F79-428A-87C1-0EFB365C3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33B160C-A871-4615-A62C-0A1CD500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715F-3556-46B8-A9D1-3F23D10F2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572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DCB84E-F617-473D-847F-C4F20B3DB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5B555B4-9C28-4DDE-977B-9852ECBCAC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5736BD2-8603-42B0-A3E7-E68AF2B2F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0A0726F-AAD7-4B77-AAB8-AE7CB8534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E5EF-E25A-47BE-9623-A847A001176B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7C89E9F-98BA-4025-A7BC-E1C87A846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6BBC3DD-48B2-4DFA-84C8-6CDFA35A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715F-3556-46B8-A9D1-3F23D10F2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295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285DC9-4CC0-460F-95CB-A893C879E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EB09CBD-A103-40E1-A4C8-B030FFD46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9CB85C7-E523-4632-A124-F1FDE03B6A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5E5EF-E25A-47BE-9623-A847A001176B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202A2F6-778C-4858-B6DF-5F94864EA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283DE8F-3B8C-442C-99A3-F301EB061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1715F-3556-46B8-A9D1-3F23D10F2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49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980B99-120A-4C15-8730-264531FB7B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12. США в первой половине XIX в.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01C897-6989-4122-BC27-5D8F3D53B2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227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xmlns="" id="{DBF61EA3-B236-439E-9C0B-340980D56B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081FD4-77F1-487F-8B1B-73DED8E18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4600"/>
              <a:t>Территориальное расширение США</a:t>
            </a:r>
          </a:p>
        </p:txBody>
      </p:sp>
      <p:grpSp>
        <p:nvGrpSpPr>
          <p:cNvPr id="23" name="Group 9">
            <a:extLst>
              <a:ext uri="{FF2B5EF4-FFF2-40B4-BE49-F238E27FC236}">
                <a16:creationId xmlns:a16="http://schemas.microsoft.com/office/drawing/2014/main" xmlns="" id="{28FAF094-D087-493F-8DF9-A486C2D6B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D7C88D8-5509-4514-925A-9CE148E5C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275593D-F75E-4426-AE3E-2CDEFD228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13">
            <a:extLst>
              <a:ext uri="{FF2B5EF4-FFF2-40B4-BE49-F238E27FC236}">
                <a16:creationId xmlns:a16="http://schemas.microsoft.com/office/drawing/2014/main" xmlns="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440203"/>
              </p:ext>
            </p:extLst>
          </p:nvPr>
        </p:nvGraphicFramePr>
        <p:xfrm>
          <a:off x="808638" y="1764792"/>
          <a:ext cx="10275825" cy="4977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5275"/>
                <a:gridCol w="3425275"/>
                <a:gridCol w="3425275"/>
              </a:tblGrid>
              <a:tr h="6616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Территория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 приобретения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 какой страны приобретена</a:t>
                      </a:r>
                      <a:endParaRPr lang="ru-RU" dirty="0"/>
                    </a:p>
                  </a:txBody>
                  <a:tcPr/>
                </a:tc>
              </a:tr>
              <a:tr h="719260">
                <a:tc>
                  <a:txBody>
                    <a:bodyPr/>
                    <a:lstStyle/>
                    <a:p>
                      <a:r>
                        <a:rPr lang="ru-RU" dirty="0" smtClean="0"/>
                        <a:t>Луизиана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1803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Куплена</a:t>
                      </a:r>
                      <a:r>
                        <a:rPr lang="ru-RU" baseline="0" dirty="0" smtClean="0"/>
                        <a:t> у Франции</a:t>
                      </a:r>
                      <a:endParaRPr lang="ru-RU" dirty="0"/>
                    </a:p>
                  </a:txBody>
                  <a:tcPr/>
                </a:tc>
              </a:tr>
              <a:tr h="719260">
                <a:tc>
                  <a:txBody>
                    <a:bodyPr/>
                    <a:lstStyle/>
                    <a:p>
                      <a:r>
                        <a:rPr lang="ru-RU" dirty="0" smtClean="0"/>
                        <a:t>Флорида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1819</a:t>
                      </a:r>
                      <a:r>
                        <a:rPr lang="ru-RU" baseline="0" dirty="0" smtClean="0"/>
                        <a:t>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Уступлена Испанией</a:t>
                      </a:r>
                      <a:endParaRPr lang="ru-RU" dirty="0"/>
                    </a:p>
                  </a:txBody>
                  <a:tcPr/>
                </a:tc>
              </a:tr>
              <a:tr h="719260">
                <a:tc>
                  <a:txBody>
                    <a:bodyPr/>
                    <a:lstStyle/>
                    <a:p>
                      <a:r>
                        <a:rPr lang="ru-RU" dirty="0" smtClean="0"/>
                        <a:t>Техас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1845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Захвачен у Мексики</a:t>
                      </a:r>
                      <a:endParaRPr lang="ru-RU" dirty="0"/>
                    </a:p>
                  </a:txBody>
                  <a:tcPr/>
                </a:tc>
              </a:tr>
              <a:tr h="719260">
                <a:tc>
                  <a:txBody>
                    <a:bodyPr/>
                    <a:lstStyle/>
                    <a:p>
                      <a:r>
                        <a:rPr lang="ru-RU" dirty="0" smtClean="0"/>
                        <a:t>Орегон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1846 г.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Уступлен Англией</a:t>
                      </a:r>
                      <a:endParaRPr lang="ru-RU" dirty="0"/>
                    </a:p>
                  </a:txBody>
                  <a:tcPr/>
                </a:tc>
              </a:tr>
              <a:tr h="719260">
                <a:tc>
                  <a:txBody>
                    <a:bodyPr/>
                    <a:lstStyle/>
                    <a:p>
                      <a:r>
                        <a:rPr lang="ru-RU" dirty="0" smtClean="0"/>
                        <a:t>Новая Мексика и Калифорния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1848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Захвачены</a:t>
                      </a:r>
                      <a:r>
                        <a:rPr lang="ru-RU" baseline="0" dirty="0" smtClean="0"/>
                        <a:t> у Мексики</a:t>
                      </a:r>
                      <a:endParaRPr lang="ru-RU" dirty="0"/>
                    </a:p>
                  </a:txBody>
                  <a:tcPr/>
                </a:tc>
              </a:tr>
              <a:tr h="7192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73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xmlns="" id="{DBF61EA3-B236-439E-9C0B-340980D56B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081FD4-77F1-487F-8B1B-73DED8E18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4600"/>
              <a:t>Территориальное расширение США</a:t>
            </a:r>
          </a:p>
        </p:txBody>
      </p:sp>
      <p:grpSp>
        <p:nvGrpSpPr>
          <p:cNvPr id="23" name="Group 9">
            <a:extLst>
              <a:ext uri="{FF2B5EF4-FFF2-40B4-BE49-F238E27FC236}">
                <a16:creationId xmlns:a16="http://schemas.microsoft.com/office/drawing/2014/main" xmlns="" id="{28FAF094-D087-493F-8DF9-A486C2D6B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D7C88D8-5509-4514-925A-9CE148E5C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275593D-F75E-4426-AE3E-2CDEFD228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13">
            <a:extLst>
              <a:ext uri="{FF2B5EF4-FFF2-40B4-BE49-F238E27FC236}">
                <a16:creationId xmlns:a16="http://schemas.microsoft.com/office/drawing/2014/main" xmlns="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61467"/>
              </p:ext>
            </p:extLst>
          </p:nvPr>
        </p:nvGraphicFramePr>
        <p:xfrm>
          <a:off x="808638" y="1764792"/>
          <a:ext cx="10275825" cy="4977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5275"/>
                <a:gridCol w="3425275"/>
                <a:gridCol w="3425275"/>
              </a:tblGrid>
              <a:tr h="6616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Территория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 приобретения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 какой страны приобретена</a:t>
                      </a:r>
                      <a:endParaRPr lang="ru-RU" dirty="0"/>
                    </a:p>
                  </a:txBody>
                  <a:tcPr/>
                </a:tc>
              </a:tr>
              <a:tr h="719260">
                <a:tc>
                  <a:txBody>
                    <a:bodyPr/>
                    <a:lstStyle/>
                    <a:p>
                      <a:r>
                        <a:rPr lang="ru-RU" dirty="0" smtClean="0"/>
                        <a:t>Луизиана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1803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Куплена</a:t>
                      </a:r>
                      <a:r>
                        <a:rPr lang="ru-RU" baseline="0" dirty="0" smtClean="0"/>
                        <a:t> у Франции</a:t>
                      </a:r>
                      <a:endParaRPr lang="ru-RU" dirty="0"/>
                    </a:p>
                  </a:txBody>
                  <a:tcPr/>
                </a:tc>
              </a:tr>
              <a:tr h="719260">
                <a:tc>
                  <a:txBody>
                    <a:bodyPr/>
                    <a:lstStyle/>
                    <a:p>
                      <a:r>
                        <a:rPr lang="ru-RU" dirty="0" smtClean="0"/>
                        <a:t>Флорида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1819</a:t>
                      </a:r>
                      <a:r>
                        <a:rPr lang="ru-RU" baseline="0" dirty="0" smtClean="0"/>
                        <a:t>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Уступлена Испанией</a:t>
                      </a:r>
                      <a:endParaRPr lang="ru-RU" dirty="0"/>
                    </a:p>
                  </a:txBody>
                  <a:tcPr/>
                </a:tc>
              </a:tr>
              <a:tr h="719260">
                <a:tc>
                  <a:txBody>
                    <a:bodyPr/>
                    <a:lstStyle/>
                    <a:p>
                      <a:r>
                        <a:rPr lang="ru-RU" dirty="0" smtClean="0"/>
                        <a:t>Техас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1845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Захвачен у Мексики</a:t>
                      </a:r>
                      <a:endParaRPr lang="ru-RU" dirty="0"/>
                    </a:p>
                  </a:txBody>
                  <a:tcPr/>
                </a:tc>
              </a:tr>
              <a:tr h="719260">
                <a:tc>
                  <a:txBody>
                    <a:bodyPr/>
                    <a:lstStyle/>
                    <a:p>
                      <a:r>
                        <a:rPr lang="ru-RU" dirty="0" smtClean="0"/>
                        <a:t>Орегон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1846 г.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Уступлен Англией</a:t>
                      </a:r>
                      <a:endParaRPr lang="ru-RU" dirty="0"/>
                    </a:p>
                  </a:txBody>
                  <a:tcPr/>
                </a:tc>
              </a:tr>
              <a:tr h="719260">
                <a:tc>
                  <a:txBody>
                    <a:bodyPr/>
                    <a:lstStyle/>
                    <a:p>
                      <a:r>
                        <a:rPr lang="ru-RU" dirty="0" smtClean="0"/>
                        <a:t>Новая Мексика и Калифорния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1848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Захвачены</a:t>
                      </a:r>
                      <a:r>
                        <a:rPr lang="ru-RU" baseline="0" dirty="0" smtClean="0"/>
                        <a:t> у Мексики</a:t>
                      </a:r>
                      <a:endParaRPr lang="ru-RU" dirty="0"/>
                    </a:p>
                  </a:txBody>
                  <a:tcPr/>
                </a:tc>
              </a:tr>
              <a:tr h="719260">
                <a:tc>
                  <a:txBody>
                    <a:bodyPr/>
                    <a:lstStyle/>
                    <a:p>
                      <a:r>
                        <a:rPr lang="ru-RU" dirty="0" smtClean="0"/>
                        <a:t>Аляска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1867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Куплена у России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67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80150B-2DD7-4D9D-B19E-6A4183864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Завоевание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Дикого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Запада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EC0BF9A-7FA9-441D-896D-80CF2D972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0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2A0947-67D6-4F71-AE62-7936415C9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Территория</a:t>
            </a: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Дикого</a:t>
            </a: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Запада</a:t>
            </a:r>
            <a:endParaRPr lang="en-US" sz="2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554" y="710390"/>
            <a:ext cx="8431413" cy="54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28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Американские индейцы. Люди войны | История и техника | World of Tanks">
            <a:extLst>
              <a:ext uri="{FF2B5EF4-FFF2-40B4-BE49-F238E27FC236}">
                <a16:creationId xmlns:a16="http://schemas.microsoft.com/office/drawing/2014/main" xmlns="" id="{9C68B26A-F7A1-41C9-BB43-758F88377D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50420"/>
            <a:ext cx="5813551" cy="388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75" y="150421"/>
            <a:ext cx="4961254" cy="387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494" y="4099367"/>
            <a:ext cx="5562154" cy="266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E442304-DDBD-4F7B-8017-36BCC863F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67AE99-FD91-4409-BEEC-9E3DBB537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5400"/>
              <a:t>Причины освоения Дикого Запада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5E107275-3853-46FD-A241-DE4355A426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1F43DC4C-99F3-4D48-A0A2-BAAA79DFB2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7525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391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70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Золотая лихорадка">
            <a:extLst>
              <a:ext uri="{FF2B5EF4-FFF2-40B4-BE49-F238E27FC236}">
                <a16:creationId xmlns:a16="http://schemas.microsoft.com/office/drawing/2014/main" xmlns="" id="{1F6B24E2-FEB7-4BDF-A14F-8F194FC76B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3" b="841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59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93976" y="493776"/>
            <a:ext cx="7726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Рост населения США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021634"/>
              </p:ext>
            </p:extLst>
          </p:nvPr>
        </p:nvGraphicFramePr>
        <p:xfrm>
          <a:off x="1593088" y="1570058"/>
          <a:ext cx="8547608" cy="4035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449"/>
                <a:gridCol w="5684159"/>
              </a:tblGrid>
              <a:tr h="5764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Численность</a:t>
                      </a:r>
                      <a:r>
                        <a:rPr lang="ru-RU" baseline="0" dirty="0" smtClean="0"/>
                        <a:t> (млн чел.)</a:t>
                      </a:r>
                      <a:endParaRPr lang="ru-RU" dirty="0"/>
                    </a:p>
                  </a:txBody>
                  <a:tcPr/>
                </a:tc>
              </a:tr>
              <a:tr h="5764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3,9</a:t>
                      </a:r>
                      <a:endParaRPr lang="ru-RU" dirty="0"/>
                    </a:p>
                  </a:txBody>
                  <a:tcPr/>
                </a:tc>
              </a:tr>
              <a:tr h="5764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5,3</a:t>
                      </a:r>
                      <a:endParaRPr lang="ru-RU" dirty="0"/>
                    </a:p>
                  </a:txBody>
                  <a:tcPr/>
                </a:tc>
              </a:tr>
              <a:tr h="5764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12,9</a:t>
                      </a:r>
                      <a:endParaRPr lang="ru-RU" dirty="0"/>
                    </a:p>
                  </a:txBody>
                  <a:tcPr/>
                </a:tc>
              </a:tr>
              <a:tr h="5764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31,1</a:t>
                      </a:r>
                      <a:endParaRPr lang="ru-RU" dirty="0"/>
                    </a:p>
                  </a:txBody>
                  <a:tcPr/>
                </a:tc>
              </a:tr>
              <a:tr h="5764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39,8</a:t>
                      </a:r>
                      <a:endParaRPr lang="ru-RU" dirty="0"/>
                    </a:p>
                  </a:txBody>
                  <a:tcPr/>
                </a:tc>
              </a:tr>
              <a:tr h="5764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76,1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69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xmlns="" id="{35DB3719-6FDC-4E5D-891D-FF40B7300F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E546E8-C1E3-40D6-BC3E-BA7CA8FA6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/>
              <a:t>Итоги освоения Дикого Запада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xmlns="" id="{E0CBAC23-2E3F-4A90-BA59-F8299F6A5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Объект 2">
            <a:extLst>
              <a:ext uri="{FF2B5EF4-FFF2-40B4-BE49-F238E27FC236}">
                <a16:creationId xmlns:a16="http://schemas.microsoft.com/office/drawing/2014/main" xmlns="" id="{0FF03367-0B0F-40A4-BCB9-4097351E0B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313952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631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E63E3B-F7FE-4114-B9A4-3CC774E96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Север и Юг – два пути развития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FDC3467-9B78-4C78-8AD8-F13799850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03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819A166-7571-4003-A6B8-B62034C3E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F951E5-5C8E-446B-928E-6EB903478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bg1"/>
                </a:solidFill>
              </a:rPr>
              <a:t>План урока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3F237A4D-4334-4077-AD2A-7E402133D3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38753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8299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635070"/>
              </p:ext>
            </p:extLst>
          </p:nvPr>
        </p:nvGraphicFramePr>
        <p:xfrm>
          <a:off x="356615" y="292607"/>
          <a:ext cx="11420856" cy="63276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6952"/>
                <a:gridCol w="3806952"/>
                <a:gridCol w="3806952"/>
              </a:tblGrid>
              <a:tr h="1409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Фермерское хозяйство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Плантационное хозяйство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09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 чьей собственности находилось?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89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Кто обрабатывал?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09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Какой был характер труда?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09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Какие отрасли развивались?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2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уд Линча предлагают признать в США преступлением — 04.06.2020 — В мире,  Политика на РЕН Т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02" y="263716"/>
            <a:ext cx="11681841" cy="6301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391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xmlns="" id="{B6CDA21F-E7AF-4C75-8395-33F58D5B0E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9">
            <a:extLst>
              <a:ext uri="{FF2B5EF4-FFF2-40B4-BE49-F238E27FC236}">
                <a16:creationId xmlns:a16="http://schemas.microsoft.com/office/drawing/2014/main" xmlns="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xmlns="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7AC512-785E-47A5-A1C4-B472D301B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pPr algn="ctr"/>
            <a:r>
              <a:rPr lang="ru-RU" sz="4800" dirty="0"/>
              <a:t>Контроль знаний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xmlns="" id="{FBF93DC7-4111-4E4C-B1F5-4040919AA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endParaRPr lang="ru-RU" sz="24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344" y="22396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/>
              <a:t>РАБОВЛАДЕНИЕ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09857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344" y="22396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/>
              <a:t>ПОЛИТИЧЕСКАЯ ПАРТИЯ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411917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344" y="22396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/>
              <a:t>ПИОНЕР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171675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344" y="22396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/>
              <a:t>КОЛОНИЯ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1638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344" y="22396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/>
              <a:t>КОНСТИТУЦИЯ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411474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344" y="22396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/>
              <a:t>АБОЛИЦИОНИЗМ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383070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344" y="22396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/>
              <a:t>ГРАЖДАНСКАЯ ВОЙНА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416986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2DC1D0-AED4-4514-B5C3-53688F00A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Расширение территории и рост населения США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E5142A7-9AC2-49F6-8EED-B146B708F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9178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B6CDA21F-E7AF-4C75-8395-33F58D5B0E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623C62-DA10-4E08-8A50-77AD870EA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pPr algn="ctr"/>
            <a:r>
              <a:rPr lang="ru-RU" sz="4800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6807CD-72AA-414C-BEFC-23F0C1158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2356404"/>
            <a:ext cx="9941319" cy="3124658"/>
          </a:xfrm>
        </p:spPr>
        <p:txBody>
          <a:bodyPr anchor="ctr">
            <a:normAutofit/>
          </a:bodyPr>
          <a:lstStyle/>
          <a:p>
            <a:pPr algn="ctr"/>
            <a:r>
              <a:rPr lang="ru-RU" sz="4800" dirty="0" smtClean="0"/>
              <a:t>§ 12</a:t>
            </a:r>
            <a:endParaRPr lang="ru-RU" sz="48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14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ойна за независимость в США 1775-1783: причины, ход и итоги войны">
            <a:extLst>
              <a:ext uri="{FF2B5EF4-FFF2-40B4-BE49-F238E27FC236}">
                <a16:creationId xmlns:a16="http://schemas.microsoft.com/office/drawing/2014/main" xmlns="" id="{8AA941DB-4A97-4D2C-805A-BE8103DC62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DD1DC7-F40D-462F-9DBD-37035BB0C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Война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Независимость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США 1775-1783 г.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854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асширение территории США. Инфографика | Инфографика | Вопрос-Ответ |  Аргументы и Факты">
            <a:extLst>
              <a:ext uri="{FF2B5EF4-FFF2-40B4-BE49-F238E27FC236}">
                <a16:creationId xmlns:a16="http://schemas.microsoft.com/office/drawing/2014/main" xmlns="" id="{47321124-54FE-4AD2-8B72-2F86D6B6FE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0994" y="1146957"/>
            <a:ext cx="6470477" cy="430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29" y="0"/>
            <a:ext cx="5197290" cy="66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xmlns="" id="{DBF61EA3-B236-439E-9C0B-340980D56B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081FD4-77F1-487F-8B1B-73DED8E18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4600"/>
              <a:t>Территориальное расширение США</a:t>
            </a:r>
          </a:p>
        </p:txBody>
      </p:sp>
      <p:grpSp>
        <p:nvGrpSpPr>
          <p:cNvPr id="23" name="Group 9">
            <a:extLst>
              <a:ext uri="{FF2B5EF4-FFF2-40B4-BE49-F238E27FC236}">
                <a16:creationId xmlns:a16="http://schemas.microsoft.com/office/drawing/2014/main" xmlns="" id="{28FAF094-D087-493F-8DF9-A486C2D6B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D7C88D8-5509-4514-925A-9CE148E5C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275593D-F75E-4426-AE3E-2CDEFD228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13">
            <a:extLst>
              <a:ext uri="{FF2B5EF4-FFF2-40B4-BE49-F238E27FC236}">
                <a16:creationId xmlns:a16="http://schemas.microsoft.com/office/drawing/2014/main" xmlns="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771374"/>
              </p:ext>
            </p:extLst>
          </p:nvPr>
        </p:nvGraphicFramePr>
        <p:xfrm>
          <a:off x="808638" y="1764792"/>
          <a:ext cx="10275825" cy="4977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5275"/>
                <a:gridCol w="3425275"/>
                <a:gridCol w="3425275"/>
              </a:tblGrid>
              <a:tr h="6616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Территория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 приобретения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 какой страны приобретена</a:t>
                      </a:r>
                      <a:endParaRPr lang="ru-RU" dirty="0"/>
                    </a:p>
                  </a:txBody>
                  <a:tcPr/>
                </a:tc>
              </a:tr>
              <a:tr h="719260">
                <a:tc>
                  <a:txBody>
                    <a:bodyPr/>
                    <a:lstStyle/>
                    <a:p>
                      <a:r>
                        <a:rPr lang="ru-RU" dirty="0" smtClean="0"/>
                        <a:t>Луизиана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1803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Куплена</a:t>
                      </a:r>
                      <a:r>
                        <a:rPr lang="ru-RU" baseline="0" dirty="0" smtClean="0"/>
                        <a:t> у Франции</a:t>
                      </a:r>
                      <a:endParaRPr lang="ru-RU" dirty="0"/>
                    </a:p>
                  </a:txBody>
                  <a:tcPr/>
                </a:tc>
              </a:tr>
              <a:tr h="7192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192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192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192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192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39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xmlns="" id="{DBF61EA3-B236-439E-9C0B-340980D56B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081FD4-77F1-487F-8B1B-73DED8E18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4600"/>
              <a:t>Территориальное расширение США</a:t>
            </a:r>
          </a:p>
        </p:txBody>
      </p:sp>
      <p:grpSp>
        <p:nvGrpSpPr>
          <p:cNvPr id="23" name="Group 9">
            <a:extLst>
              <a:ext uri="{FF2B5EF4-FFF2-40B4-BE49-F238E27FC236}">
                <a16:creationId xmlns:a16="http://schemas.microsoft.com/office/drawing/2014/main" xmlns="" id="{28FAF094-D087-493F-8DF9-A486C2D6B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D7C88D8-5509-4514-925A-9CE148E5C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275593D-F75E-4426-AE3E-2CDEFD228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13">
            <a:extLst>
              <a:ext uri="{FF2B5EF4-FFF2-40B4-BE49-F238E27FC236}">
                <a16:creationId xmlns:a16="http://schemas.microsoft.com/office/drawing/2014/main" xmlns="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623684"/>
              </p:ext>
            </p:extLst>
          </p:nvPr>
        </p:nvGraphicFramePr>
        <p:xfrm>
          <a:off x="808638" y="1764792"/>
          <a:ext cx="10275825" cy="4977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5275"/>
                <a:gridCol w="3425275"/>
                <a:gridCol w="3425275"/>
              </a:tblGrid>
              <a:tr h="6616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Территория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 приобретения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 какой страны приобретена</a:t>
                      </a:r>
                      <a:endParaRPr lang="ru-RU" dirty="0"/>
                    </a:p>
                  </a:txBody>
                  <a:tcPr/>
                </a:tc>
              </a:tr>
              <a:tr h="719260">
                <a:tc>
                  <a:txBody>
                    <a:bodyPr/>
                    <a:lstStyle/>
                    <a:p>
                      <a:r>
                        <a:rPr lang="ru-RU" dirty="0" smtClean="0"/>
                        <a:t>Луизиана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1803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Куплена</a:t>
                      </a:r>
                      <a:r>
                        <a:rPr lang="ru-RU" baseline="0" dirty="0" smtClean="0"/>
                        <a:t> у Франции</a:t>
                      </a:r>
                      <a:endParaRPr lang="ru-RU" dirty="0"/>
                    </a:p>
                  </a:txBody>
                  <a:tcPr/>
                </a:tc>
              </a:tr>
              <a:tr h="719260">
                <a:tc>
                  <a:txBody>
                    <a:bodyPr/>
                    <a:lstStyle/>
                    <a:p>
                      <a:r>
                        <a:rPr lang="ru-RU" dirty="0" smtClean="0"/>
                        <a:t>Флорида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1819</a:t>
                      </a:r>
                      <a:r>
                        <a:rPr lang="ru-RU" baseline="0" dirty="0" smtClean="0"/>
                        <a:t>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Уступлена Испанией</a:t>
                      </a:r>
                      <a:endParaRPr lang="ru-RU" dirty="0"/>
                    </a:p>
                  </a:txBody>
                  <a:tcPr/>
                </a:tc>
              </a:tr>
              <a:tr h="7192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192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192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192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94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xmlns="" id="{DBF61EA3-B236-439E-9C0B-340980D56B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081FD4-77F1-487F-8B1B-73DED8E18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4600"/>
              <a:t>Территориальное расширение США</a:t>
            </a:r>
          </a:p>
        </p:txBody>
      </p:sp>
      <p:grpSp>
        <p:nvGrpSpPr>
          <p:cNvPr id="23" name="Group 9">
            <a:extLst>
              <a:ext uri="{FF2B5EF4-FFF2-40B4-BE49-F238E27FC236}">
                <a16:creationId xmlns:a16="http://schemas.microsoft.com/office/drawing/2014/main" xmlns="" id="{28FAF094-D087-493F-8DF9-A486C2D6B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D7C88D8-5509-4514-925A-9CE148E5C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275593D-F75E-4426-AE3E-2CDEFD228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13">
            <a:extLst>
              <a:ext uri="{FF2B5EF4-FFF2-40B4-BE49-F238E27FC236}">
                <a16:creationId xmlns:a16="http://schemas.microsoft.com/office/drawing/2014/main" xmlns="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061631"/>
              </p:ext>
            </p:extLst>
          </p:nvPr>
        </p:nvGraphicFramePr>
        <p:xfrm>
          <a:off x="808638" y="1764792"/>
          <a:ext cx="10275825" cy="4977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5275"/>
                <a:gridCol w="3425275"/>
                <a:gridCol w="3425275"/>
              </a:tblGrid>
              <a:tr h="6616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Территория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 приобретения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 какой страны приобретена</a:t>
                      </a:r>
                      <a:endParaRPr lang="ru-RU" dirty="0"/>
                    </a:p>
                  </a:txBody>
                  <a:tcPr/>
                </a:tc>
              </a:tr>
              <a:tr h="719260">
                <a:tc>
                  <a:txBody>
                    <a:bodyPr/>
                    <a:lstStyle/>
                    <a:p>
                      <a:r>
                        <a:rPr lang="ru-RU" dirty="0" smtClean="0"/>
                        <a:t>Луизиана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1803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Куплена</a:t>
                      </a:r>
                      <a:r>
                        <a:rPr lang="ru-RU" baseline="0" dirty="0" smtClean="0"/>
                        <a:t> у Франции</a:t>
                      </a:r>
                      <a:endParaRPr lang="ru-RU" dirty="0"/>
                    </a:p>
                  </a:txBody>
                  <a:tcPr/>
                </a:tc>
              </a:tr>
              <a:tr h="719260">
                <a:tc>
                  <a:txBody>
                    <a:bodyPr/>
                    <a:lstStyle/>
                    <a:p>
                      <a:r>
                        <a:rPr lang="ru-RU" dirty="0" smtClean="0"/>
                        <a:t>Флорида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1819</a:t>
                      </a:r>
                      <a:r>
                        <a:rPr lang="ru-RU" baseline="0" dirty="0" smtClean="0"/>
                        <a:t>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Уступлена Испанией</a:t>
                      </a:r>
                      <a:endParaRPr lang="ru-RU" dirty="0"/>
                    </a:p>
                  </a:txBody>
                  <a:tcPr/>
                </a:tc>
              </a:tr>
              <a:tr h="719260">
                <a:tc>
                  <a:txBody>
                    <a:bodyPr/>
                    <a:lstStyle/>
                    <a:p>
                      <a:r>
                        <a:rPr lang="ru-RU" dirty="0" smtClean="0"/>
                        <a:t>Техас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1845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Захвачен у Мексики</a:t>
                      </a:r>
                      <a:endParaRPr lang="ru-RU" dirty="0"/>
                    </a:p>
                  </a:txBody>
                  <a:tcPr/>
                </a:tc>
              </a:tr>
              <a:tr h="7192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192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192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52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xmlns="" id="{DBF61EA3-B236-439E-9C0B-340980D56B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081FD4-77F1-487F-8B1B-73DED8E18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4600"/>
              <a:t>Территориальное расширение США</a:t>
            </a:r>
          </a:p>
        </p:txBody>
      </p:sp>
      <p:grpSp>
        <p:nvGrpSpPr>
          <p:cNvPr id="23" name="Group 9">
            <a:extLst>
              <a:ext uri="{FF2B5EF4-FFF2-40B4-BE49-F238E27FC236}">
                <a16:creationId xmlns:a16="http://schemas.microsoft.com/office/drawing/2014/main" xmlns="" id="{28FAF094-D087-493F-8DF9-A486C2D6B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D7C88D8-5509-4514-925A-9CE148E5C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275593D-F75E-4426-AE3E-2CDEFD228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13">
            <a:extLst>
              <a:ext uri="{FF2B5EF4-FFF2-40B4-BE49-F238E27FC236}">
                <a16:creationId xmlns:a16="http://schemas.microsoft.com/office/drawing/2014/main" xmlns="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696066"/>
              </p:ext>
            </p:extLst>
          </p:nvPr>
        </p:nvGraphicFramePr>
        <p:xfrm>
          <a:off x="808638" y="1764792"/>
          <a:ext cx="10275825" cy="4977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5275"/>
                <a:gridCol w="3425275"/>
                <a:gridCol w="3425275"/>
              </a:tblGrid>
              <a:tr h="6616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Территория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 приобретения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 какой страны приобретена</a:t>
                      </a:r>
                      <a:endParaRPr lang="ru-RU" dirty="0"/>
                    </a:p>
                  </a:txBody>
                  <a:tcPr/>
                </a:tc>
              </a:tr>
              <a:tr h="719260">
                <a:tc>
                  <a:txBody>
                    <a:bodyPr/>
                    <a:lstStyle/>
                    <a:p>
                      <a:r>
                        <a:rPr lang="ru-RU" dirty="0" smtClean="0"/>
                        <a:t>Луизиана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1803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Куплена</a:t>
                      </a:r>
                      <a:r>
                        <a:rPr lang="ru-RU" baseline="0" dirty="0" smtClean="0"/>
                        <a:t> у Франции</a:t>
                      </a:r>
                      <a:endParaRPr lang="ru-RU" dirty="0"/>
                    </a:p>
                  </a:txBody>
                  <a:tcPr/>
                </a:tc>
              </a:tr>
              <a:tr h="719260">
                <a:tc>
                  <a:txBody>
                    <a:bodyPr/>
                    <a:lstStyle/>
                    <a:p>
                      <a:r>
                        <a:rPr lang="ru-RU" dirty="0" smtClean="0"/>
                        <a:t>Флорида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1819</a:t>
                      </a:r>
                      <a:r>
                        <a:rPr lang="ru-RU" baseline="0" dirty="0" smtClean="0"/>
                        <a:t>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Уступлена Испанией</a:t>
                      </a:r>
                      <a:endParaRPr lang="ru-RU" dirty="0"/>
                    </a:p>
                  </a:txBody>
                  <a:tcPr/>
                </a:tc>
              </a:tr>
              <a:tr h="719260">
                <a:tc>
                  <a:txBody>
                    <a:bodyPr/>
                    <a:lstStyle/>
                    <a:p>
                      <a:r>
                        <a:rPr lang="ru-RU" dirty="0" smtClean="0"/>
                        <a:t>Техас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1845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Захвачен у Мексики</a:t>
                      </a:r>
                      <a:endParaRPr lang="ru-RU" dirty="0"/>
                    </a:p>
                  </a:txBody>
                  <a:tcPr/>
                </a:tc>
              </a:tr>
              <a:tr h="719260">
                <a:tc>
                  <a:txBody>
                    <a:bodyPr/>
                    <a:lstStyle/>
                    <a:p>
                      <a:r>
                        <a:rPr lang="ru-RU" dirty="0" smtClean="0"/>
                        <a:t>Орегон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1846 г.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Уступлен Англией</a:t>
                      </a:r>
                      <a:endParaRPr lang="ru-RU" dirty="0"/>
                    </a:p>
                  </a:txBody>
                  <a:tcPr/>
                </a:tc>
              </a:tr>
              <a:tr h="7192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192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78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374</Words>
  <Application>Microsoft Office PowerPoint</Application>
  <PresentationFormat>Широкоэкранный</PresentationFormat>
  <Paragraphs>146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Тема Office</vt:lpstr>
      <vt:lpstr>§ 12. США в первой половине XIX в.</vt:lpstr>
      <vt:lpstr>План урока</vt:lpstr>
      <vt:lpstr>1. Расширение территории и рост населения США</vt:lpstr>
      <vt:lpstr>Война за Независимость США 1775-1783 г.</vt:lpstr>
      <vt:lpstr>Презентация PowerPoint</vt:lpstr>
      <vt:lpstr>Территориальное расширение США</vt:lpstr>
      <vt:lpstr>Территориальное расширение США</vt:lpstr>
      <vt:lpstr>Территориальное расширение США</vt:lpstr>
      <vt:lpstr>Территориальное расширение США</vt:lpstr>
      <vt:lpstr>Территориальное расширение США</vt:lpstr>
      <vt:lpstr>Территориальное расширение США</vt:lpstr>
      <vt:lpstr>2. Завоевание Дикого Запада</vt:lpstr>
      <vt:lpstr>Территория Дикого Запада</vt:lpstr>
      <vt:lpstr>Презентация PowerPoint</vt:lpstr>
      <vt:lpstr>Причины освоения Дикого Запада</vt:lpstr>
      <vt:lpstr>Презентация PowerPoint</vt:lpstr>
      <vt:lpstr>Презентация PowerPoint</vt:lpstr>
      <vt:lpstr>Итоги освоения Дикого Запада</vt:lpstr>
      <vt:lpstr>3. Север и Юг – два пути развития</vt:lpstr>
      <vt:lpstr>Презентация PowerPoint</vt:lpstr>
      <vt:lpstr>Презентация PowerPoint</vt:lpstr>
      <vt:lpstr>Контроль знаний</vt:lpstr>
      <vt:lpstr>РАБОВЛАДЕНИЕ</vt:lpstr>
      <vt:lpstr>ПОЛИТИЧЕСКАЯ ПАРТИЯ</vt:lpstr>
      <vt:lpstr>ПИОНЕР</vt:lpstr>
      <vt:lpstr>КОЛОНИЯ</vt:lpstr>
      <vt:lpstr>КОНСТИТУЦИЯ</vt:lpstr>
      <vt:lpstr>АБОЛИЦИОНИЗМ</vt:lpstr>
      <vt:lpstr>ГРАЖДАНСКАЯ ВОЙНА</vt:lpstr>
      <vt:lpstr>Домашнее задание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12. США в первой половине XIX в.</dc:title>
  <dc:creator>Роман Жигалов</dc:creator>
  <cp:lastModifiedBy>Учетная запись Майкрософт</cp:lastModifiedBy>
  <cp:revision>9</cp:revision>
  <dcterms:created xsi:type="dcterms:W3CDTF">2021-12-11T06:59:23Z</dcterms:created>
  <dcterms:modified xsi:type="dcterms:W3CDTF">2023-12-05T16:17:44Z</dcterms:modified>
</cp:coreProperties>
</file>