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2" r:id="rId17"/>
    <p:sldId id="269" r:id="rId18"/>
    <p:sldId id="270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5" r:id="rId29"/>
    <p:sldId id="286" r:id="rId30"/>
    <p:sldId id="282" r:id="rId31"/>
    <p:sldId id="283" r:id="rId32"/>
    <p:sldId id="284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1205D-44A5-4D2D-958F-EEE1A24F0656}" v="866" dt="2021-12-19T11:06:46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CC11205D-44A5-4D2D-958F-EEE1A24F0656}"/>
    <pc:docChg chg="addSld modSld addMainMaster modMainMaster">
      <pc:chgData name="Zhigalov Roman" userId="1f97e9fdf7779aa5" providerId="Windows Live" clId="Web-{CC11205D-44A5-4D2D-958F-EEE1A24F0656}" dt="2021-12-19T11:06:46.166" v="851"/>
      <pc:docMkLst>
        <pc:docMk/>
      </pc:docMkLst>
      <pc:sldChg chg="modSp">
        <pc:chgData name="Zhigalov Roman" userId="1f97e9fdf7779aa5" providerId="Windows Live" clId="Web-{CC11205D-44A5-4D2D-958F-EEE1A24F0656}" dt="2021-12-19T10:42:38.176" v="2" actId="20577"/>
        <pc:sldMkLst>
          <pc:docMk/>
          <pc:sldMk cId="1351651579" sldId="256"/>
        </pc:sldMkLst>
        <pc:spChg chg="mod">
          <ac:chgData name="Zhigalov Roman" userId="1f97e9fdf7779aa5" providerId="Windows Live" clId="Web-{CC11205D-44A5-4D2D-958F-EEE1A24F0656}" dt="2021-12-19T10:42:38.176" v="2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CC11205D-44A5-4D2D-958F-EEE1A24F0656}" dt="2021-12-19T10:42:49.020" v="14" actId="20577"/>
        <pc:sldMkLst>
          <pc:docMk/>
          <pc:sldMk cId="2098676537" sldId="257"/>
        </pc:sldMkLst>
        <pc:spChg chg="mod">
          <ac:chgData name="Zhigalov Roman" userId="1f97e9fdf7779aa5" providerId="Windows Live" clId="Web-{CC11205D-44A5-4D2D-958F-EEE1A24F0656}" dt="2021-12-19T10:42:49.020" v="14" actId="20577"/>
          <ac:spMkLst>
            <pc:docMk/>
            <pc:sldMk cId="2098676537" sldId="257"/>
            <ac:spMk id="2" creationId="{63E81CEC-31F9-4C6F-83CD-2A9BE2368E93}"/>
          </ac:spMkLst>
        </pc:spChg>
      </pc:sldChg>
      <pc:sldChg chg="addSp modSp new mod setBg">
        <pc:chgData name="Zhigalov Roman" userId="1f97e9fdf7779aa5" providerId="Windows Live" clId="Web-{CC11205D-44A5-4D2D-958F-EEE1A24F0656}" dt="2021-12-19T10:44:14.089" v="91" actId="20577"/>
        <pc:sldMkLst>
          <pc:docMk/>
          <pc:sldMk cId="552563871" sldId="258"/>
        </pc:sldMkLst>
        <pc:spChg chg="mod">
          <ac:chgData name="Zhigalov Roman" userId="1f97e9fdf7779aa5" providerId="Windows Live" clId="Web-{CC11205D-44A5-4D2D-958F-EEE1A24F0656}" dt="2021-12-19T10:44:05.541" v="90"/>
          <ac:spMkLst>
            <pc:docMk/>
            <pc:sldMk cId="552563871" sldId="258"/>
            <ac:spMk id="2" creationId="{954B1D8B-0BDA-41FC-871E-50C4257C5EB7}"/>
          </ac:spMkLst>
        </pc:spChg>
        <pc:spChg chg="mod">
          <ac:chgData name="Zhigalov Roman" userId="1f97e9fdf7779aa5" providerId="Windows Live" clId="Web-{CC11205D-44A5-4D2D-958F-EEE1A24F0656}" dt="2021-12-19T10:44:14.089" v="91" actId="20577"/>
          <ac:spMkLst>
            <pc:docMk/>
            <pc:sldMk cId="552563871" sldId="258"/>
            <ac:spMk id="3" creationId="{1D9F1479-092A-49ED-9147-18C356DDA0CA}"/>
          </ac:spMkLst>
        </pc:spChg>
        <pc:spChg chg="add">
          <ac:chgData name="Zhigalov Roman" userId="1f97e9fdf7779aa5" providerId="Windows Live" clId="Web-{CC11205D-44A5-4D2D-958F-EEE1A24F0656}" dt="2021-12-19T10:44:05.541" v="90"/>
          <ac:spMkLst>
            <pc:docMk/>
            <pc:sldMk cId="552563871" sldId="258"/>
            <ac:spMk id="8" creationId="{777A147A-9ED8-46B4-8660-1B3C2AA880B5}"/>
          </ac:spMkLst>
        </pc:spChg>
        <pc:spChg chg="add">
          <ac:chgData name="Zhigalov Roman" userId="1f97e9fdf7779aa5" providerId="Windows Live" clId="Web-{CC11205D-44A5-4D2D-958F-EEE1A24F0656}" dt="2021-12-19T10:44:05.541" v="90"/>
          <ac:spMkLst>
            <pc:docMk/>
            <pc:sldMk cId="552563871" sldId="258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CC11205D-44A5-4D2D-958F-EEE1A24F0656}" dt="2021-12-19T10:44:27.371" v="108"/>
        <pc:sldMkLst>
          <pc:docMk/>
          <pc:sldMk cId="3569178930" sldId="259"/>
        </pc:sldMkLst>
        <pc:spChg chg="mod">
          <ac:chgData name="Zhigalov Roman" userId="1f97e9fdf7779aa5" providerId="Windows Live" clId="Web-{CC11205D-44A5-4D2D-958F-EEE1A24F0656}" dt="2021-12-19T10:44:27.371" v="108"/>
          <ac:spMkLst>
            <pc:docMk/>
            <pc:sldMk cId="3569178930" sldId="259"/>
            <ac:spMk id="2" creationId="{CDD2C4BE-5904-4871-BC1A-2589CF36950C}"/>
          </ac:spMkLst>
        </pc:spChg>
        <pc:spChg chg="mod">
          <ac:chgData name="Zhigalov Roman" userId="1f97e9fdf7779aa5" providerId="Windows Live" clId="Web-{CC11205D-44A5-4D2D-958F-EEE1A24F0656}" dt="2021-12-19T10:44:27.371" v="108"/>
          <ac:spMkLst>
            <pc:docMk/>
            <pc:sldMk cId="3569178930" sldId="259"/>
            <ac:spMk id="3" creationId="{413332FD-7BAF-4974-AEF6-6932CB863D7C}"/>
          </ac:spMkLst>
        </pc:spChg>
        <pc:spChg chg="add">
          <ac:chgData name="Zhigalov Roman" userId="1f97e9fdf7779aa5" providerId="Windows Live" clId="Web-{CC11205D-44A5-4D2D-958F-EEE1A24F0656}" dt="2021-12-19T10:44:27.371" v="108"/>
          <ac:spMkLst>
            <pc:docMk/>
            <pc:sldMk cId="3569178930" sldId="259"/>
            <ac:spMk id="5" creationId="{4522B21E-B2B9-4C72-9A71-C87EFD137480}"/>
          </ac:spMkLst>
        </pc:spChg>
        <pc:spChg chg="add">
          <ac:chgData name="Zhigalov Roman" userId="1f97e9fdf7779aa5" providerId="Windows Live" clId="Web-{CC11205D-44A5-4D2D-958F-EEE1A24F0656}" dt="2021-12-19T10:44:27.371" v="108"/>
          <ac:spMkLst>
            <pc:docMk/>
            <pc:sldMk cId="3569178930" sldId="259"/>
            <ac:spMk id="6" creationId="{5EB7D2A2-F448-44D4-938C-DC84CBCB3B1E}"/>
          </ac:spMkLst>
        </pc:spChg>
        <pc:spChg chg="add del">
          <ac:chgData name="Zhigalov Roman" userId="1f97e9fdf7779aa5" providerId="Windows Live" clId="Web-{CC11205D-44A5-4D2D-958F-EEE1A24F0656}" dt="2021-12-19T10:44:27.355" v="107"/>
          <ac:spMkLst>
            <pc:docMk/>
            <pc:sldMk cId="3569178930" sldId="259"/>
            <ac:spMk id="8" creationId="{943CAA20-3569-4189-9E48-239A229A86CA}"/>
          </ac:spMkLst>
        </pc:spChg>
        <pc:spChg chg="add del">
          <ac:chgData name="Zhigalov Roman" userId="1f97e9fdf7779aa5" providerId="Windows Live" clId="Web-{CC11205D-44A5-4D2D-958F-EEE1A24F0656}" dt="2021-12-19T10:44:27.355" v="107"/>
          <ac:spMkLst>
            <pc:docMk/>
            <pc:sldMk cId="3569178930" sldId="259"/>
            <ac:spMk id="10" creationId="{DA542B6D-E775-4832-91DC-2D20F857813A}"/>
          </ac:spMkLst>
        </pc:spChg>
        <pc:spChg chg="add">
          <ac:chgData name="Zhigalov Roman" userId="1f97e9fdf7779aa5" providerId="Windows Live" clId="Web-{CC11205D-44A5-4D2D-958F-EEE1A24F0656}" dt="2021-12-19T10:44:27.371" v="108"/>
          <ac:spMkLst>
            <pc:docMk/>
            <pc:sldMk cId="3569178930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CC11205D-44A5-4D2D-958F-EEE1A24F0656}" dt="2021-12-19T10:44:27.371" v="108"/>
          <ac:cxnSpMkLst>
            <pc:docMk/>
            <pc:sldMk cId="3569178930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CC11205D-44A5-4D2D-958F-EEE1A24F0656}" dt="2021-12-19T10:45:15.546" v="128"/>
        <pc:sldMkLst>
          <pc:docMk/>
          <pc:sldMk cId="3630326999" sldId="260"/>
        </pc:sldMkLst>
        <pc:spChg chg="mod">
          <ac:chgData name="Zhigalov Roman" userId="1f97e9fdf7779aa5" providerId="Windows Live" clId="Web-{CC11205D-44A5-4D2D-958F-EEE1A24F0656}" dt="2021-12-19T10:45:15.546" v="128"/>
          <ac:spMkLst>
            <pc:docMk/>
            <pc:sldMk cId="3630326999" sldId="260"/>
            <ac:spMk id="2" creationId="{91AF078E-59CF-4A59-9B0B-8EBB368BD562}"/>
          </ac:spMkLst>
        </pc:spChg>
        <pc:spChg chg="del">
          <ac:chgData name="Zhigalov Roman" userId="1f97e9fdf7779aa5" providerId="Windows Live" clId="Web-{CC11205D-44A5-4D2D-958F-EEE1A24F0656}" dt="2021-12-19T10:44:53.998" v="121"/>
          <ac:spMkLst>
            <pc:docMk/>
            <pc:sldMk cId="3630326999" sldId="260"/>
            <ac:spMk id="3" creationId="{48C09876-F645-44E1-BB80-18D3D142F419}"/>
          </ac:spMkLst>
        </pc:spChg>
        <pc:spChg chg="mod">
          <ac:chgData name="Zhigalov Roman" userId="1f97e9fdf7779aa5" providerId="Windows Live" clId="Web-{CC11205D-44A5-4D2D-958F-EEE1A24F0656}" dt="2021-12-19T10:45:15.546" v="128"/>
          <ac:spMkLst>
            <pc:docMk/>
            <pc:sldMk cId="3630326999" sldId="260"/>
            <ac:spMk id="4" creationId="{90E9291A-D681-49C9-B7F5-D62A5A0381BC}"/>
          </ac:spMkLst>
        </pc:spChg>
        <pc:spChg chg="add">
          <ac:chgData name="Zhigalov Roman" userId="1f97e9fdf7779aa5" providerId="Windows Live" clId="Web-{CC11205D-44A5-4D2D-958F-EEE1A24F0656}" dt="2021-12-19T10:45:15.546" v="128"/>
          <ac:spMkLst>
            <pc:docMk/>
            <pc:sldMk cId="3630326999" sldId="260"/>
            <ac:spMk id="10" creationId="{665DBBEF-238B-476B-96AB-8AAC3224ECEA}"/>
          </ac:spMkLst>
        </pc:spChg>
        <pc:spChg chg="add">
          <ac:chgData name="Zhigalov Roman" userId="1f97e9fdf7779aa5" providerId="Windows Live" clId="Web-{CC11205D-44A5-4D2D-958F-EEE1A24F0656}" dt="2021-12-19T10:45:15.546" v="128"/>
          <ac:spMkLst>
            <pc:docMk/>
            <pc:sldMk cId="3630326999" sldId="260"/>
            <ac:spMk id="12" creationId="{3FCFB1DE-0B7E-48CC-BA90-B2AB0889F9D6}"/>
          </ac:spMkLst>
        </pc:spChg>
        <pc:picChg chg="add mod ord">
          <ac:chgData name="Zhigalov Roman" userId="1f97e9fdf7779aa5" providerId="Windows Live" clId="Web-{CC11205D-44A5-4D2D-958F-EEE1A24F0656}" dt="2021-12-19T10:45:15.546" v="128"/>
          <ac:picMkLst>
            <pc:docMk/>
            <pc:sldMk cId="3630326999" sldId="260"/>
            <ac:picMk id="5" creationId="{1E2336B4-0E78-46F5-A1B8-FCFD84D02417}"/>
          </ac:picMkLst>
        </pc:picChg>
      </pc:sldChg>
      <pc:sldChg chg="addSp delSp modSp new mod setBg">
        <pc:chgData name="Zhigalov Roman" userId="1f97e9fdf7779aa5" providerId="Windows Live" clId="Web-{CC11205D-44A5-4D2D-958F-EEE1A24F0656}" dt="2021-12-19T10:47:14.148" v="220"/>
        <pc:sldMkLst>
          <pc:docMk/>
          <pc:sldMk cId="2135636852" sldId="261"/>
        </pc:sldMkLst>
        <pc:spChg chg="mod">
          <ac:chgData name="Zhigalov Roman" userId="1f97e9fdf7779aa5" providerId="Windows Live" clId="Web-{CC11205D-44A5-4D2D-958F-EEE1A24F0656}" dt="2021-12-19T10:47:14.148" v="220"/>
          <ac:spMkLst>
            <pc:docMk/>
            <pc:sldMk cId="2135636852" sldId="261"/>
            <ac:spMk id="2" creationId="{39F53BBA-891E-4FB2-9456-AD0983B32A71}"/>
          </ac:spMkLst>
        </pc:spChg>
        <pc:spChg chg="del mod">
          <ac:chgData name="Zhigalov Roman" userId="1f97e9fdf7779aa5" providerId="Windows Live" clId="Web-{CC11205D-44A5-4D2D-958F-EEE1A24F0656}" dt="2021-12-19T10:46:26.551" v="132"/>
          <ac:spMkLst>
            <pc:docMk/>
            <pc:sldMk cId="2135636852" sldId="261"/>
            <ac:spMk id="3" creationId="{3798987B-F3B7-4502-A5D9-A5DAA2212BA7}"/>
          </ac:spMkLst>
        </pc:spChg>
        <pc:spChg chg="mod">
          <ac:chgData name="Zhigalov Roman" userId="1f97e9fdf7779aa5" providerId="Windows Live" clId="Web-{CC11205D-44A5-4D2D-958F-EEE1A24F0656}" dt="2021-12-19T10:47:14.148" v="220"/>
          <ac:spMkLst>
            <pc:docMk/>
            <pc:sldMk cId="2135636852" sldId="261"/>
            <ac:spMk id="4" creationId="{3D6D99C3-E220-4975-81AB-B7E2A3D3F595}"/>
          </ac:spMkLst>
        </pc:spChg>
        <pc:spChg chg="add">
          <ac:chgData name="Zhigalov Roman" userId="1f97e9fdf7779aa5" providerId="Windows Live" clId="Web-{CC11205D-44A5-4D2D-958F-EEE1A24F0656}" dt="2021-12-19T10:47:14.148" v="220"/>
          <ac:spMkLst>
            <pc:docMk/>
            <pc:sldMk cId="2135636852" sldId="261"/>
            <ac:spMk id="10" creationId="{8A94871E-96FC-4ADE-815B-41A636E34F1A}"/>
          </ac:spMkLst>
        </pc:spChg>
        <pc:spChg chg="add">
          <ac:chgData name="Zhigalov Roman" userId="1f97e9fdf7779aa5" providerId="Windows Live" clId="Web-{CC11205D-44A5-4D2D-958F-EEE1A24F0656}" dt="2021-12-19T10:47:14.148" v="220"/>
          <ac:spMkLst>
            <pc:docMk/>
            <pc:sldMk cId="2135636852" sldId="261"/>
            <ac:spMk id="12" creationId="{3FCFB1DE-0B7E-48CC-BA90-B2AB0889F9D6}"/>
          </ac:spMkLst>
        </pc:spChg>
        <pc:picChg chg="add mod ord">
          <ac:chgData name="Zhigalov Roman" userId="1f97e9fdf7779aa5" providerId="Windows Live" clId="Web-{CC11205D-44A5-4D2D-958F-EEE1A24F0656}" dt="2021-12-19T10:47:14.148" v="220"/>
          <ac:picMkLst>
            <pc:docMk/>
            <pc:sldMk cId="2135636852" sldId="261"/>
            <ac:picMk id="5" creationId="{F51DDEC1-3BD6-4316-819D-706FFAA7018E}"/>
          </ac:picMkLst>
        </pc:picChg>
      </pc:sldChg>
      <pc:sldChg chg="addSp delSp modSp new mod setBg">
        <pc:chgData name="Zhigalov Roman" userId="1f97e9fdf7779aa5" providerId="Windows Live" clId="Web-{CC11205D-44A5-4D2D-958F-EEE1A24F0656}" dt="2021-12-19T10:47:39.822" v="244"/>
        <pc:sldMkLst>
          <pc:docMk/>
          <pc:sldMk cId="465591539" sldId="262"/>
        </pc:sldMkLst>
        <pc:spChg chg="mod">
          <ac:chgData name="Zhigalov Roman" userId="1f97e9fdf7779aa5" providerId="Windows Live" clId="Web-{CC11205D-44A5-4D2D-958F-EEE1A24F0656}" dt="2021-12-19T10:47:39.822" v="244"/>
          <ac:spMkLst>
            <pc:docMk/>
            <pc:sldMk cId="465591539" sldId="262"/>
            <ac:spMk id="2" creationId="{A1CF26FF-235D-40DD-96AC-BE782695E4DB}"/>
          </ac:spMkLst>
        </pc:spChg>
        <pc:spChg chg="del">
          <ac:chgData name="Zhigalov Roman" userId="1f97e9fdf7779aa5" providerId="Windows Live" clId="Web-{CC11205D-44A5-4D2D-958F-EEE1A24F0656}" dt="2021-12-19T10:47:27.977" v="222"/>
          <ac:spMkLst>
            <pc:docMk/>
            <pc:sldMk cId="465591539" sldId="262"/>
            <ac:spMk id="3" creationId="{E1C21F2D-BA9D-4206-8F92-169C71C699A9}"/>
          </ac:spMkLst>
        </pc:spChg>
        <pc:spChg chg="add">
          <ac:chgData name="Zhigalov Roman" userId="1f97e9fdf7779aa5" providerId="Windows Live" clId="Web-{CC11205D-44A5-4D2D-958F-EEE1A24F0656}" dt="2021-12-19T10:47:39.822" v="244"/>
          <ac:spMkLst>
            <pc:docMk/>
            <pc:sldMk cId="465591539" sldId="262"/>
            <ac:spMk id="9" creationId="{665DBBEF-238B-476B-96AB-8AAC3224ECEA}"/>
          </ac:spMkLst>
        </pc:spChg>
        <pc:spChg chg="add">
          <ac:chgData name="Zhigalov Roman" userId="1f97e9fdf7779aa5" providerId="Windows Live" clId="Web-{CC11205D-44A5-4D2D-958F-EEE1A24F0656}" dt="2021-12-19T10:47:39.822" v="244"/>
          <ac:spMkLst>
            <pc:docMk/>
            <pc:sldMk cId="465591539" sldId="262"/>
            <ac:spMk id="11" creationId="{3FCFB1DE-0B7E-48CC-BA90-B2AB0889F9D6}"/>
          </ac:spMkLst>
        </pc:spChg>
        <pc:picChg chg="add mod ord">
          <ac:chgData name="Zhigalov Roman" userId="1f97e9fdf7779aa5" providerId="Windows Live" clId="Web-{CC11205D-44A5-4D2D-958F-EEE1A24F0656}" dt="2021-12-19T10:47:39.822" v="244"/>
          <ac:picMkLst>
            <pc:docMk/>
            <pc:sldMk cId="465591539" sldId="262"/>
            <ac:picMk id="4" creationId="{C53D8194-2A73-4FF4-8323-AC4D9989A1E1}"/>
          </ac:picMkLst>
        </pc:picChg>
      </pc:sldChg>
      <pc:sldChg chg="addSp delSp modSp new mod setBg">
        <pc:chgData name="Zhigalov Roman" userId="1f97e9fdf7779aa5" providerId="Windows Live" clId="Web-{CC11205D-44A5-4D2D-958F-EEE1A24F0656}" dt="2021-12-19T10:49:36.111" v="334"/>
        <pc:sldMkLst>
          <pc:docMk/>
          <pc:sldMk cId="3069002413" sldId="263"/>
        </pc:sldMkLst>
        <pc:spChg chg="mod">
          <ac:chgData name="Zhigalov Roman" userId="1f97e9fdf7779aa5" providerId="Windows Live" clId="Web-{CC11205D-44A5-4D2D-958F-EEE1A24F0656}" dt="2021-12-19T10:49:36.111" v="334"/>
          <ac:spMkLst>
            <pc:docMk/>
            <pc:sldMk cId="3069002413" sldId="263"/>
            <ac:spMk id="2" creationId="{ADF95944-05AC-4D6B-8C14-0B06731D054B}"/>
          </ac:spMkLst>
        </pc:spChg>
        <pc:spChg chg="del">
          <ac:chgData name="Zhigalov Roman" userId="1f97e9fdf7779aa5" providerId="Windows Live" clId="Web-{CC11205D-44A5-4D2D-958F-EEE1A24F0656}" dt="2021-12-19T10:49:19.516" v="312"/>
          <ac:spMkLst>
            <pc:docMk/>
            <pc:sldMk cId="3069002413" sldId="263"/>
            <ac:spMk id="3" creationId="{B78FD48E-015A-453A-995D-96D1827F0167}"/>
          </ac:spMkLst>
        </pc:spChg>
        <pc:spChg chg="mod">
          <ac:chgData name="Zhigalov Roman" userId="1f97e9fdf7779aa5" providerId="Windows Live" clId="Web-{CC11205D-44A5-4D2D-958F-EEE1A24F0656}" dt="2021-12-19T10:49:36.111" v="334"/>
          <ac:spMkLst>
            <pc:docMk/>
            <pc:sldMk cId="3069002413" sldId="263"/>
            <ac:spMk id="4" creationId="{7FA0052F-0231-446E-89E5-CC9A7178B7CF}"/>
          </ac:spMkLst>
        </pc:spChg>
        <pc:spChg chg="add">
          <ac:chgData name="Zhigalov Roman" userId="1f97e9fdf7779aa5" providerId="Windows Live" clId="Web-{CC11205D-44A5-4D2D-958F-EEE1A24F0656}" dt="2021-12-19T10:49:36.111" v="334"/>
          <ac:spMkLst>
            <pc:docMk/>
            <pc:sldMk cId="3069002413" sldId="263"/>
            <ac:spMk id="10" creationId="{2B97F24A-32CE-4C1C-A50D-3016B394DCFB}"/>
          </ac:spMkLst>
        </pc:spChg>
        <pc:spChg chg="add">
          <ac:chgData name="Zhigalov Roman" userId="1f97e9fdf7779aa5" providerId="Windows Live" clId="Web-{CC11205D-44A5-4D2D-958F-EEE1A24F0656}" dt="2021-12-19T10:49:36.111" v="334"/>
          <ac:spMkLst>
            <pc:docMk/>
            <pc:sldMk cId="3069002413" sldId="263"/>
            <ac:spMk id="12" creationId="{CD8B4F24-440B-49E9-B85D-733523DC064B}"/>
          </ac:spMkLst>
        </pc:spChg>
        <pc:picChg chg="add mod ord">
          <ac:chgData name="Zhigalov Roman" userId="1f97e9fdf7779aa5" providerId="Windows Live" clId="Web-{CC11205D-44A5-4D2D-958F-EEE1A24F0656}" dt="2021-12-19T10:49:36.111" v="334"/>
          <ac:picMkLst>
            <pc:docMk/>
            <pc:sldMk cId="3069002413" sldId="263"/>
            <ac:picMk id="5" creationId="{D7FFD64B-311A-4ED4-8326-B102CD30A18E}"/>
          </ac:picMkLst>
        </pc:picChg>
      </pc:sldChg>
      <pc:sldChg chg="addSp delSp modSp new mod setBg">
        <pc:chgData name="Zhigalov Roman" userId="1f97e9fdf7779aa5" providerId="Windows Live" clId="Web-{CC11205D-44A5-4D2D-958F-EEE1A24F0656}" dt="2021-12-19T10:50:33.130" v="361"/>
        <pc:sldMkLst>
          <pc:docMk/>
          <pc:sldMk cId="3512608925" sldId="264"/>
        </pc:sldMkLst>
        <pc:spChg chg="mod">
          <ac:chgData name="Zhigalov Roman" userId="1f97e9fdf7779aa5" providerId="Windows Live" clId="Web-{CC11205D-44A5-4D2D-958F-EEE1A24F0656}" dt="2021-12-19T10:50:33.130" v="361"/>
          <ac:spMkLst>
            <pc:docMk/>
            <pc:sldMk cId="3512608925" sldId="264"/>
            <ac:spMk id="2" creationId="{684028CC-9E17-45B4-AC8A-B723042674C9}"/>
          </ac:spMkLst>
        </pc:spChg>
        <pc:spChg chg="add del">
          <ac:chgData name="Zhigalov Roman" userId="1f97e9fdf7779aa5" providerId="Windows Live" clId="Web-{CC11205D-44A5-4D2D-958F-EEE1A24F0656}" dt="2021-12-19T10:50:18.614" v="338"/>
          <ac:spMkLst>
            <pc:docMk/>
            <pc:sldMk cId="3512608925" sldId="264"/>
            <ac:spMk id="3" creationId="{4D1EB561-3440-4AC6-98BA-6F4B141C430D}"/>
          </ac:spMkLst>
        </pc:spChg>
        <pc:spChg chg="add">
          <ac:chgData name="Zhigalov Roman" userId="1f97e9fdf7779aa5" providerId="Windows Live" clId="Web-{CC11205D-44A5-4D2D-958F-EEE1A24F0656}" dt="2021-12-19T10:50:33.130" v="361"/>
          <ac:spMkLst>
            <pc:docMk/>
            <pc:sldMk cId="3512608925" sldId="264"/>
            <ac:spMk id="7" creationId="{3FCFB1DE-0B7E-48CC-BA90-B2AB0889F9D6}"/>
          </ac:spMkLst>
        </pc:spChg>
        <pc:spChg chg="add del">
          <ac:chgData name="Zhigalov Roman" userId="1f97e9fdf7779aa5" providerId="Windows Live" clId="Web-{CC11205D-44A5-4D2D-958F-EEE1A24F0656}" dt="2021-12-19T10:50:33.115" v="360"/>
          <ac:spMkLst>
            <pc:docMk/>
            <pc:sldMk cId="3512608925" sldId="264"/>
            <ac:spMk id="9" creationId="{E5F46FAF-8BFE-4D38-9E18-BD6C7B4D9A0B}"/>
          </ac:spMkLst>
        </pc:spChg>
        <pc:spChg chg="add">
          <ac:chgData name="Zhigalov Roman" userId="1f97e9fdf7779aa5" providerId="Windows Live" clId="Web-{CC11205D-44A5-4D2D-958F-EEE1A24F0656}" dt="2021-12-19T10:50:33.130" v="361"/>
          <ac:spMkLst>
            <pc:docMk/>
            <pc:sldMk cId="3512608925" sldId="264"/>
            <ac:spMk id="10" creationId="{665DBBEF-238B-476B-96AB-8AAC3224ECEA}"/>
          </ac:spMkLst>
        </pc:spChg>
        <pc:spChg chg="add del">
          <ac:chgData name="Zhigalov Roman" userId="1f97e9fdf7779aa5" providerId="Windows Live" clId="Web-{CC11205D-44A5-4D2D-958F-EEE1A24F0656}" dt="2021-12-19T10:50:33.115" v="360"/>
          <ac:spMkLst>
            <pc:docMk/>
            <pc:sldMk cId="3512608925" sldId="264"/>
            <ac:spMk id="12" creationId="{2B97F24A-32CE-4C1C-A50D-3016B394DCFB}"/>
          </ac:spMkLst>
        </pc:spChg>
        <pc:spChg chg="add del">
          <ac:chgData name="Zhigalov Roman" userId="1f97e9fdf7779aa5" providerId="Windows Live" clId="Web-{CC11205D-44A5-4D2D-958F-EEE1A24F0656}" dt="2021-12-19T10:50:33.115" v="360"/>
          <ac:spMkLst>
            <pc:docMk/>
            <pc:sldMk cId="3512608925" sldId="264"/>
            <ac:spMk id="14" creationId="{CD8B4F24-440B-49E9-B85D-733523DC064B}"/>
          </ac:spMkLst>
        </pc:spChg>
        <pc:picChg chg="add del mod ord">
          <ac:chgData name="Zhigalov Roman" userId="1f97e9fdf7779aa5" providerId="Windows Live" clId="Web-{CC11205D-44A5-4D2D-958F-EEE1A24F0656}" dt="2021-12-19T10:50:08.441" v="337"/>
          <ac:picMkLst>
            <pc:docMk/>
            <pc:sldMk cId="3512608925" sldId="264"/>
            <ac:picMk id="4" creationId="{DB7D30ED-1B17-4033-8698-4EEE995E2C4E}"/>
          </ac:picMkLst>
        </pc:picChg>
        <pc:picChg chg="add mod ord">
          <ac:chgData name="Zhigalov Roman" userId="1f97e9fdf7779aa5" providerId="Windows Live" clId="Web-{CC11205D-44A5-4D2D-958F-EEE1A24F0656}" dt="2021-12-19T10:50:33.130" v="361"/>
          <ac:picMkLst>
            <pc:docMk/>
            <pc:sldMk cId="3512608925" sldId="264"/>
            <ac:picMk id="5" creationId="{A18F0DA3-A48A-4F97-AAE3-CB49D118998F}"/>
          </ac:picMkLst>
        </pc:picChg>
      </pc:sldChg>
      <pc:sldChg chg="addSp delSp modSp new mod setBg">
        <pc:chgData name="Zhigalov Roman" userId="1f97e9fdf7779aa5" providerId="Windows Live" clId="Web-{CC11205D-44A5-4D2D-958F-EEE1A24F0656}" dt="2021-12-19T10:51:57.339" v="429"/>
        <pc:sldMkLst>
          <pc:docMk/>
          <pc:sldMk cId="456776312" sldId="265"/>
        </pc:sldMkLst>
        <pc:spChg chg="mod">
          <ac:chgData name="Zhigalov Roman" userId="1f97e9fdf7779aa5" providerId="Windows Live" clId="Web-{CC11205D-44A5-4D2D-958F-EEE1A24F0656}" dt="2021-12-19T10:51:57.339" v="429"/>
          <ac:spMkLst>
            <pc:docMk/>
            <pc:sldMk cId="456776312" sldId="265"/>
            <ac:spMk id="2" creationId="{E479A593-602E-4997-B374-ED3CC9247945}"/>
          </ac:spMkLst>
        </pc:spChg>
        <pc:spChg chg="add del">
          <ac:chgData name="Zhigalov Roman" userId="1f97e9fdf7779aa5" providerId="Windows Live" clId="Web-{CC11205D-44A5-4D2D-958F-EEE1A24F0656}" dt="2021-12-19T10:51:28.869" v="367"/>
          <ac:spMkLst>
            <pc:docMk/>
            <pc:sldMk cId="456776312" sldId="265"/>
            <ac:spMk id="3" creationId="{089A0C83-0384-43C2-BF62-A1B194513892}"/>
          </ac:spMkLst>
        </pc:spChg>
        <pc:spChg chg="mod">
          <ac:chgData name="Zhigalov Roman" userId="1f97e9fdf7779aa5" providerId="Windows Live" clId="Web-{CC11205D-44A5-4D2D-958F-EEE1A24F0656}" dt="2021-12-19T10:51:57.339" v="429"/>
          <ac:spMkLst>
            <pc:docMk/>
            <pc:sldMk cId="456776312" sldId="265"/>
            <ac:spMk id="4" creationId="{ECD97DC5-3DC4-44C3-B013-730BCA04AF96}"/>
          </ac:spMkLst>
        </pc:spChg>
        <pc:spChg chg="add">
          <ac:chgData name="Zhigalov Roman" userId="1f97e9fdf7779aa5" providerId="Windows Live" clId="Web-{CC11205D-44A5-4D2D-958F-EEE1A24F0656}" dt="2021-12-19T10:51:57.339" v="429"/>
          <ac:spMkLst>
            <pc:docMk/>
            <pc:sldMk cId="456776312" sldId="265"/>
            <ac:spMk id="12" creationId="{743AA782-23D1-4521-8CAD-47662984AA08}"/>
          </ac:spMkLst>
        </pc:spChg>
        <pc:spChg chg="add">
          <ac:chgData name="Zhigalov Roman" userId="1f97e9fdf7779aa5" providerId="Windows Live" clId="Web-{CC11205D-44A5-4D2D-958F-EEE1A24F0656}" dt="2021-12-19T10:51:57.339" v="429"/>
          <ac:spMkLst>
            <pc:docMk/>
            <pc:sldMk cId="456776312" sldId="265"/>
            <ac:spMk id="14" creationId="{71877DBC-BB60-40F0-AC93-2ACDBAAE60CE}"/>
          </ac:spMkLst>
        </pc:spChg>
        <pc:picChg chg="add del mod ord">
          <ac:chgData name="Zhigalov Roman" userId="1f97e9fdf7779aa5" providerId="Windows Live" clId="Web-{CC11205D-44A5-4D2D-958F-EEE1A24F0656}" dt="2021-12-19T10:51:13.477" v="364"/>
          <ac:picMkLst>
            <pc:docMk/>
            <pc:sldMk cId="456776312" sldId="265"/>
            <ac:picMk id="5" creationId="{B15384B9-F73D-48DC-83B9-6A1A543E4700}"/>
          </ac:picMkLst>
        </pc:picChg>
        <pc:picChg chg="add del mod ord">
          <ac:chgData name="Zhigalov Roman" userId="1f97e9fdf7779aa5" providerId="Windows Live" clId="Web-{CC11205D-44A5-4D2D-958F-EEE1A24F0656}" dt="2021-12-19T10:51:21.087" v="366"/>
          <ac:picMkLst>
            <pc:docMk/>
            <pc:sldMk cId="456776312" sldId="265"/>
            <ac:picMk id="6" creationId="{0009044C-77C2-4B7A-B6CB-56FCC3975D01}"/>
          </ac:picMkLst>
        </pc:picChg>
        <pc:picChg chg="add mod ord">
          <ac:chgData name="Zhigalov Roman" userId="1f97e9fdf7779aa5" providerId="Windows Live" clId="Web-{CC11205D-44A5-4D2D-958F-EEE1A24F0656}" dt="2021-12-19T10:51:57.339" v="429"/>
          <ac:picMkLst>
            <pc:docMk/>
            <pc:sldMk cId="456776312" sldId="265"/>
            <ac:picMk id="7" creationId="{68634610-EC3B-4A1A-8D27-940813422621}"/>
          </ac:picMkLst>
        </pc:picChg>
      </pc:sldChg>
      <pc:sldChg chg="addSp modSp new mod setBg">
        <pc:chgData name="Zhigalov Roman" userId="1f97e9fdf7779aa5" providerId="Windows Live" clId="Web-{CC11205D-44A5-4D2D-958F-EEE1A24F0656}" dt="2021-12-19T10:52:23.357" v="443"/>
        <pc:sldMkLst>
          <pc:docMk/>
          <pc:sldMk cId="1930059400" sldId="266"/>
        </pc:sldMkLst>
        <pc:spChg chg="mod">
          <ac:chgData name="Zhigalov Roman" userId="1f97e9fdf7779aa5" providerId="Windows Live" clId="Web-{CC11205D-44A5-4D2D-958F-EEE1A24F0656}" dt="2021-12-19T10:52:23.357" v="443"/>
          <ac:spMkLst>
            <pc:docMk/>
            <pc:sldMk cId="1930059400" sldId="266"/>
            <ac:spMk id="2" creationId="{BB22DFE0-E030-4B20-A694-0621DCD56545}"/>
          </ac:spMkLst>
        </pc:spChg>
        <pc:spChg chg="mod">
          <ac:chgData name="Zhigalov Roman" userId="1f97e9fdf7779aa5" providerId="Windows Live" clId="Web-{CC11205D-44A5-4D2D-958F-EEE1A24F0656}" dt="2021-12-19T10:52:23.357" v="443"/>
          <ac:spMkLst>
            <pc:docMk/>
            <pc:sldMk cId="1930059400" sldId="266"/>
            <ac:spMk id="3" creationId="{24E47FCA-73BE-46B0-B429-8F0539AF3A84}"/>
          </ac:spMkLst>
        </pc:spChg>
        <pc:spChg chg="add">
          <ac:chgData name="Zhigalov Roman" userId="1f97e9fdf7779aa5" providerId="Windows Live" clId="Web-{CC11205D-44A5-4D2D-958F-EEE1A24F0656}" dt="2021-12-19T10:52:23.357" v="443"/>
          <ac:spMkLst>
            <pc:docMk/>
            <pc:sldMk cId="1930059400" sldId="266"/>
            <ac:spMk id="8" creationId="{4522B21E-B2B9-4C72-9A71-C87EFD137480}"/>
          </ac:spMkLst>
        </pc:spChg>
        <pc:spChg chg="add">
          <ac:chgData name="Zhigalov Roman" userId="1f97e9fdf7779aa5" providerId="Windows Live" clId="Web-{CC11205D-44A5-4D2D-958F-EEE1A24F0656}" dt="2021-12-19T10:52:23.357" v="443"/>
          <ac:spMkLst>
            <pc:docMk/>
            <pc:sldMk cId="1930059400" sldId="266"/>
            <ac:spMk id="10" creationId="{5EB7D2A2-F448-44D4-938C-DC84CBCB3B1E}"/>
          </ac:spMkLst>
        </pc:spChg>
        <pc:spChg chg="add">
          <ac:chgData name="Zhigalov Roman" userId="1f97e9fdf7779aa5" providerId="Windows Live" clId="Web-{CC11205D-44A5-4D2D-958F-EEE1A24F0656}" dt="2021-12-19T10:52:23.357" v="443"/>
          <ac:spMkLst>
            <pc:docMk/>
            <pc:sldMk cId="1930059400" sldId="266"/>
            <ac:spMk id="12" creationId="{871AEA07-1E14-44B4-8E55-64EF049CD66F}"/>
          </ac:spMkLst>
        </pc:spChg>
        <pc:cxnChg chg="add">
          <ac:chgData name="Zhigalov Roman" userId="1f97e9fdf7779aa5" providerId="Windows Live" clId="Web-{CC11205D-44A5-4D2D-958F-EEE1A24F0656}" dt="2021-12-19T10:52:23.357" v="443"/>
          <ac:cxnSpMkLst>
            <pc:docMk/>
            <pc:sldMk cId="1930059400" sldId="266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CC11205D-44A5-4D2D-958F-EEE1A24F0656}" dt="2021-12-19T10:55:55.590" v="474"/>
        <pc:sldMkLst>
          <pc:docMk/>
          <pc:sldMk cId="3657142748" sldId="267"/>
        </pc:sldMkLst>
        <pc:spChg chg="mod">
          <ac:chgData name="Zhigalov Roman" userId="1f97e9fdf7779aa5" providerId="Windows Live" clId="Web-{CC11205D-44A5-4D2D-958F-EEE1A24F0656}" dt="2021-12-19T10:55:55.590" v="474"/>
          <ac:spMkLst>
            <pc:docMk/>
            <pc:sldMk cId="3657142748" sldId="267"/>
            <ac:spMk id="2" creationId="{477B1029-3DFF-44EB-B10D-FF88FEA0212E}"/>
          </ac:spMkLst>
        </pc:spChg>
        <pc:spChg chg="del">
          <ac:chgData name="Zhigalov Roman" userId="1f97e9fdf7779aa5" providerId="Windows Live" clId="Web-{CC11205D-44A5-4D2D-958F-EEE1A24F0656}" dt="2021-12-19T10:55:51.668" v="473"/>
          <ac:spMkLst>
            <pc:docMk/>
            <pc:sldMk cId="3657142748" sldId="267"/>
            <ac:spMk id="3" creationId="{09B1C53A-91EE-411C-8299-2954E0D6E99E}"/>
          </ac:spMkLst>
        </pc:spChg>
        <pc:spChg chg="mod">
          <ac:chgData name="Zhigalov Roman" userId="1f97e9fdf7779aa5" providerId="Windows Live" clId="Web-{CC11205D-44A5-4D2D-958F-EEE1A24F0656}" dt="2021-12-19T10:55:55.590" v="474"/>
          <ac:spMkLst>
            <pc:docMk/>
            <pc:sldMk cId="3657142748" sldId="267"/>
            <ac:spMk id="4" creationId="{F739DFEC-C7C8-4D67-BB00-17A2E57D49EA}"/>
          </ac:spMkLst>
        </pc:spChg>
        <pc:spChg chg="add">
          <ac:chgData name="Zhigalov Roman" userId="1f97e9fdf7779aa5" providerId="Windows Live" clId="Web-{CC11205D-44A5-4D2D-958F-EEE1A24F0656}" dt="2021-12-19T10:55:55.590" v="474"/>
          <ac:spMkLst>
            <pc:docMk/>
            <pc:sldMk cId="3657142748" sldId="267"/>
            <ac:spMk id="10" creationId="{201CC55D-ED54-4C5C-95E6-10947BD1103B}"/>
          </ac:spMkLst>
        </pc:spChg>
        <pc:spChg chg="add">
          <ac:chgData name="Zhigalov Roman" userId="1f97e9fdf7779aa5" providerId="Windows Live" clId="Web-{CC11205D-44A5-4D2D-958F-EEE1A24F0656}" dt="2021-12-19T10:55:55.590" v="474"/>
          <ac:spMkLst>
            <pc:docMk/>
            <pc:sldMk cId="3657142748" sldId="267"/>
            <ac:spMk id="16" creationId="{3873B707-463F-40B0-8227-E8CC6C67EB25}"/>
          </ac:spMkLst>
        </pc:spChg>
        <pc:spChg chg="add">
          <ac:chgData name="Zhigalov Roman" userId="1f97e9fdf7779aa5" providerId="Windows Live" clId="Web-{CC11205D-44A5-4D2D-958F-EEE1A24F0656}" dt="2021-12-19T10:55:55.590" v="474"/>
          <ac:spMkLst>
            <pc:docMk/>
            <pc:sldMk cId="3657142748" sldId="267"/>
            <ac:spMk id="18" creationId="{C13237C8-E62C-4F0D-A318-BD6FB6C2D138}"/>
          </ac:spMkLst>
        </pc:spChg>
        <pc:spChg chg="add">
          <ac:chgData name="Zhigalov Roman" userId="1f97e9fdf7779aa5" providerId="Windows Live" clId="Web-{CC11205D-44A5-4D2D-958F-EEE1A24F0656}" dt="2021-12-19T10:55:55.590" v="474"/>
          <ac:spMkLst>
            <pc:docMk/>
            <pc:sldMk cId="3657142748" sldId="267"/>
            <ac:spMk id="20" creationId="{19C9EAEA-39D0-4B0E-A0EB-51E7B26740B1}"/>
          </ac:spMkLst>
        </pc:spChg>
        <pc:grpChg chg="add">
          <ac:chgData name="Zhigalov Roman" userId="1f97e9fdf7779aa5" providerId="Windows Live" clId="Web-{CC11205D-44A5-4D2D-958F-EEE1A24F0656}" dt="2021-12-19T10:55:55.590" v="474"/>
          <ac:grpSpMkLst>
            <pc:docMk/>
            <pc:sldMk cId="3657142748" sldId="267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CC11205D-44A5-4D2D-958F-EEE1A24F0656}" dt="2021-12-19T10:55:55.590" v="474"/>
          <ac:picMkLst>
            <pc:docMk/>
            <pc:sldMk cId="3657142748" sldId="267"/>
            <ac:picMk id="5" creationId="{AC3A9B39-551D-4B84-B827-32140E240591}"/>
          </ac:picMkLst>
        </pc:picChg>
      </pc:sldChg>
      <pc:sldChg chg="addSp modSp new mod setBg">
        <pc:chgData name="Zhigalov Roman" userId="1f97e9fdf7779aa5" providerId="Windows Live" clId="Web-{CC11205D-44A5-4D2D-958F-EEE1A24F0656}" dt="2021-12-19T10:57:49.848" v="613" actId="20577"/>
        <pc:sldMkLst>
          <pc:docMk/>
          <pc:sldMk cId="1225244051" sldId="268"/>
        </pc:sldMkLst>
        <pc:spChg chg="mod">
          <ac:chgData name="Zhigalov Roman" userId="1f97e9fdf7779aa5" providerId="Windows Live" clId="Web-{CC11205D-44A5-4D2D-958F-EEE1A24F0656}" dt="2021-12-19T10:57:44.879" v="611"/>
          <ac:spMkLst>
            <pc:docMk/>
            <pc:sldMk cId="1225244051" sldId="268"/>
            <ac:spMk id="2" creationId="{D2F1C418-4E04-44EF-B3FE-D319AD9A5EC0}"/>
          </ac:spMkLst>
        </pc:spChg>
        <pc:spChg chg="mod">
          <ac:chgData name="Zhigalov Roman" userId="1f97e9fdf7779aa5" providerId="Windows Live" clId="Web-{CC11205D-44A5-4D2D-958F-EEE1A24F0656}" dt="2021-12-19T10:57:49.848" v="613" actId="20577"/>
          <ac:spMkLst>
            <pc:docMk/>
            <pc:sldMk cId="1225244051" sldId="268"/>
            <ac:spMk id="3" creationId="{78B1FBF5-9E42-4B7F-97B5-7B63BBFF220B}"/>
          </ac:spMkLst>
        </pc:spChg>
        <pc:spChg chg="add">
          <ac:chgData name="Zhigalov Roman" userId="1f97e9fdf7779aa5" providerId="Windows Live" clId="Web-{CC11205D-44A5-4D2D-958F-EEE1A24F0656}" dt="2021-12-19T10:57:44.879" v="611"/>
          <ac:spMkLst>
            <pc:docMk/>
            <pc:sldMk cId="1225244051" sldId="268"/>
            <ac:spMk id="8" creationId="{777A147A-9ED8-46B4-8660-1B3C2AA880B5}"/>
          </ac:spMkLst>
        </pc:spChg>
        <pc:spChg chg="add">
          <ac:chgData name="Zhigalov Roman" userId="1f97e9fdf7779aa5" providerId="Windows Live" clId="Web-{CC11205D-44A5-4D2D-958F-EEE1A24F0656}" dt="2021-12-19T10:57:44.879" v="611"/>
          <ac:spMkLst>
            <pc:docMk/>
            <pc:sldMk cId="1225244051" sldId="268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CC11205D-44A5-4D2D-958F-EEE1A24F0656}" dt="2021-12-19T10:58:25.007" v="654"/>
        <pc:sldMkLst>
          <pc:docMk/>
          <pc:sldMk cId="1116861057" sldId="269"/>
        </pc:sldMkLst>
        <pc:spChg chg="mod">
          <ac:chgData name="Zhigalov Roman" userId="1f97e9fdf7779aa5" providerId="Windows Live" clId="Web-{CC11205D-44A5-4D2D-958F-EEE1A24F0656}" dt="2021-12-19T10:58:25.007" v="654"/>
          <ac:spMkLst>
            <pc:docMk/>
            <pc:sldMk cId="1116861057" sldId="269"/>
            <ac:spMk id="2" creationId="{BCFCE8B8-F57C-47D9-A862-53BADE5D123F}"/>
          </ac:spMkLst>
        </pc:spChg>
        <pc:spChg chg="del">
          <ac:chgData name="Zhigalov Roman" userId="1f97e9fdf7779aa5" providerId="Windows Live" clId="Web-{CC11205D-44A5-4D2D-958F-EEE1A24F0656}" dt="2021-12-19T10:58:03.989" v="615"/>
          <ac:spMkLst>
            <pc:docMk/>
            <pc:sldMk cId="1116861057" sldId="269"/>
            <ac:spMk id="3" creationId="{6E0702EB-6943-4E11-93B3-A83330878701}"/>
          </ac:spMkLst>
        </pc:spChg>
        <pc:spChg chg="mod">
          <ac:chgData name="Zhigalov Roman" userId="1f97e9fdf7779aa5" providerId="Windows Live" clId="Web-{CC11205D-44A5-4D2D-958F-EEE1A24F0656}" dt="2021-12-19T10:58:25.007" v="654"/>
          <ac:spMkLst>
            <pc:docMk/>
            <pc:sldMk cId="1116861057" sldId="269"/>
            <ac:spMk id="4" creationId="{5E086C05-DB72-433D-9847-0CE0F8CEA621}"/>
          </ac:spMkLst>
        </pc:spChg>
        <pc:spChg chg="add">
          <ac:chgData name="Zhigalov Roman" userId="1f97e9fdf7779aa5" providerId="Windows Live" clId="Web-{CC11205D-44A5-4D2D-958F-EEE1A24F0656}" dt="2021-12-19T10:58:25.007" v="654"/>
          <ac:spMkLst>
            <pc:docMk/>
            <pc:sldMk cId="1116861057" sldId="269"/>
            <ac:spMk id="10" creationId="{665DBBEF-238B-476B-96AB-8AAC3224ECEA}"/>
          </ac:spMkLst>
        </pc:spChg>
        <pc:spChg chg="add">
          <ac:chgData name="Zhigalov Roman" userId="1f97e9fdf7779aa5" providerId="Windows Live" clId="Web-{CC11205D-44A5-4D2D-958F-EEE1A24F0656}" dt="2021-12-19T10:58:25.007" v="654"/>
          <ac:spMkLst>
            <pc:docMk/>
            <pc:sldMk cId="1116861057" sldId="269"/>
            <ac:spMk id="12" creationId="{3FCFB1DE-0B7E-48CC-BA90-B2AB0889F9D6}"/>
          </ac:spMkLst>
        </pc:spChg>
        <pc:picChg chg="add mod ord">
          <ac:chgData name="Zhigalov Roman" userId="1f97e9fdf7779aa5" providerId="Windows Live" clId="Web-{CC11205D-44A5-4D2D-958F-EEE1A24F0656}" dt="2021-12-19T10:58:25.007" v="654"/>
          <ac:picMkLst>
            <pc:docMk/>
            <pc:sldMk cId="1116861057" sldId="269"/>
            <ac:picMk id="5" creationId="{CFD49E77-D40C-4EDE-821F-E9A5BBC1D5A8}"/>
          </ac:picMkLst>
        </pc:picChg>
      </pc:sldChg>
      <pc:sldChg chg="addSp delSp modSp new mod setBg">
        <pc:chgData name="Zhigalov Roman" userId="1f97e9fdf7779aa5" providerId="Windows Live" clId="Web-{CC11205D-44A5-4D2D-958F-EEE1A24F0656}" dt="2021-12-19T11:00:48.391" v="686"/>
        <pc:sldMkLst>
          <pc:docMk/>
          <pc:sldMk cId="257026946" sldId="270"/>
        </pc:sldMkLst>
        <pc:spChg chg="mod">
          <ac:chgData name="Zhigalov Roman" userId="1f97e9fdf7779aa5" providerId="Windows Live" clId="Web-{CC11205D-44A5-4D2D-958F-EEE1A24F0656}" dt="2021-12-19T11:00:48.391" v="686"/>
          <ac:spMkLst>
            <pc:docMk/>
            <pc:sldMk cId="257026946" sldId="270"/>
            <ac:spMk id="2" creationId="{826BEFB2-5211-4869-985B-B45EF16E20C9}"/>
          </ac:spMkLst>
        </pc:spChg>
        <pc:spChg chg="mod">
          <ac:chgData name="Zhigalov Roman" userId="1f97e9fdf7779aa5" providerId="Windows Live" clId="Web-{CC11205D-44A5-4D2D-958F-EEE1A24F0656}" dt="2021-12-19T11:00:48.391" v="686"/>
          <ac:spMkLst>
            <pc:docMk/>
            <pc:sldMk cId="257026946" sldId="270"/>
            <ac:spMk id="3" creationId="{B7C5A031-4115-43C2-8ED4-A2456370113E}"/>
          </ac:spMkLst>
        </pc:spChg>
        <pc:spChg chg="add del">
          <ac:chgData name="Zhigalov Roman" userId="1f97e9fdf7779aa5" providerId="Windows Live" clId="Web-{CC11205D-44A5-4D2D-958F-EEE1A24F0656}" dt="2021-12-19T11:00:48.391" v="686"/>
          <ac:spMkLst>
            <pc:docMk/>
            <pc:sldMk cId="257026946" sldId="270"/>
            <ac:spMk id="9" creationId="{ECC07320-C2CA-4E29-8481-9D9E143C7788}"/>
          </ac:spMkLst>
        </pc:spChg>
        <pc:spChg chg="add del">
          <ac:chgData name="Zhigalov Roman" userId="1f97e9fdf7779aa5" providerId="Windows Live" clId="Web-{CC11205D-44A5-4D2D-958F-EEE1A24F0656}" dt="2021-12-19T11:00:48.391" v="686"/>
          <ac:spMkLst>
            <pc:docMk/>
            <pc:sldMk cId="257026946" sldId="270"/>
            <ac:spMk id="11" creationId="{178FB36B-5BFE-42CA-BC60-1115E0D95EEC}"/>
          </ac:spMkLst>
        </pc:spChg>
        <pc:picChg chg="add del">
          <ac:chgData name="Zhigalov Roman" userId="1f97e9fdf7779aa5" providerId="Windows Live" clId="Web-{CC11205D-44A5-4D2D-958F-EEE1A24F0656}" dt="2021-12-19T11:00:48.391" v="686"/>
          <ac:picMkLst>
            <pc:docMk/>
            <pc:sldMk cId="257026946" sldId="270"/>
            <ac:picMk id="5" creationId="{1818F3A3-1772-4857-B3B5-D091CFBEDB95}"/>
          </ac:picMkLst>
        </pc:picChg>
      </pc:sldChg>
      <pc:sldChg chg="addSp delSp modSp new mod setBg">
        <pc:chgData name="Zhigalov Roman" userId="1f97e9fdf7779aa5" providerId="Windows Live" clId="Web-{CC11205D-44A5-4D2D-958F-EEE1A24F0656}" dt="2021-12-19T10:59:15.010" v="663"/>
        <pc:sldMkLst>
          <pc:docMk/>
          <pc:sldMk cId="453469356" sldId="271"/>
        </pc:sldMkLst>
        <pc:spChg chg="del">
          <ac:chgData name="Zhigalov Roman" userId="1f97e9fdf7779aa5" providerId="Windows Live" clId="Web-{CC11205D-44A5-4D2D-958F-EEE1A24F0656}" dt="2021-12-19T10:59:15.010" v="663"/>
          <ac:spMkLst>
            <pc:docMk/>
            <pc:sldMk cId="453469356" sldId="271"/>
            <ac:spMk id="2" creationId="{A63A9AE8-D6F8-433B-8A38-99AC38805273}"/>
          </ac:spMkLst>
        </pc:spChg>
        <pc:spChg chg="del">
          <ac:chgData name="Zhigalov Roman" userId="1f97e9fdf7779aa5" providerId="Windows Live" clId="Web-{CC11205D-44A5-4D2D-958F-EEE1A24F0656}" dt="2021-12-19T10:59:11.635" v="662"/>
          <ac:spMkLst>
            <pc:docMk/>
            <pc:sldMk cId="453469356" sldId="271"/>
            <ac:spMk id="3" creationId="{13643591-0EE2-48E7-AD6E-88FFA7B571FC}"/>
          </ac:spMkLst>
        </pc:spChg>
        <pc:picChg chg="add mod ord">
          <ac:chgData name="Zhigalov Roman" userId="1f97e9fdf7779aa5" providerId="Windows Live" clId="Web-{CC11205D-44A5-4D2D-958F-EEE1A24F0656}" dt="2021-12-19T10:59:15.010" v="663"/>
          <ac:picMkLst>
            <pc:docMk/>
            <pc:sldMk cId="453469356" sldId="271"/>
            <ac:picMk id="4" creationId="{570B101C-6CA1-4A02-A829-FD846FBB328D}"/>
          </ac:picMkLst>
        </pc:picChg>
      </pc:sldChg>
      <pc:sldChg chg="addSp delSp modSp new mod setBg">
        <pc:chgData name="Zhigalov Roman" userId="1f97e9fdf7779aa5" providerId="Windows Live" clId="Web-{CC11205D-44A5-4D2D-958F-EEE1A24F0656}" dt="2021-12-19T10:59:30.277" v="666"/>
        <pc:sldMkLst>
          <pc:docMk/>
          <pc:sldMk cId="1461424109" sldId="272"/>
        </pc:sldMkLst>
        <pc:spChg chg="del">
          <ac:chgData name="Zhigalov Roman" userId="1f97e9fdf7779aa5" providerId="Windows Live" clId="Web-{CC11205D-44A5-4D2D-958F-EEE1A24F0656}" dt="2021-12-19T10:59:30.277" v="666"/>
          <ac:spMkLst>
            <pc:docMk/>
            <pc:sldMk cId="1461424109" sldId="272"/>
            <ac:spMk id="2" creationId="{DBB48FDC-171D-4CEB-8FC6-7F3C82962F4D}"/>
          </ac:spMkLst>
        </pc:spChg>
        <pc:spChg chg="del">
          <ac:chgData name="Zhigalov Roman" userId="1f97e9fdf7779aa5" providerId="Windows Live" clId="Web-{CC11205D-44A5-4D2D-958F-EEE1A24F0656}" dt="2021-12-19T10:59:26.433" v="665"/>
          <ac:spMkLst>
            <pc:docMk/>
            <pc:sldMk cId="1461424109" sldId="272"/>
            <ac:spMk id="3" creationId="{6EE35406-DAE2-4F79-8F92-061C6304D19F}"/>
          </ac:spMkLst>
        </pc:spChg>
        <pc:spChg chg="add">
          <ac:chgData name="Zhigalov Roman" userId="1f97e9fdf7779aa5" providerId="Windows Live" clId="Web-{CC11205D-44A5-4D2D-958F-EEE1A24F0656}" dt="2021-12-19T10:59:30.277" v="666"/>
          <ac:spMkLst>
            <pc:docMk/>
            <pc:sldMk cId="1461424109" sldId="272"/>
            <ac:spMk id="9" creationId="{42A4FC2C-047E-45A5-965D-8E1E3BF09BC6}"/>
          </ac:spMkLst>
        </pc:spChg>
        <pc:picChg chg="add mod ord">
          <ac:chgData name="Zhigalov Roman" userId="1f97e9fdf7779aa5" providerId="Windows Live" clId="Web-{CC11205D-44A5-4D2D-958F-EEE1A24F0656}" dt="2021-12-19T10:59:30.277" v="666"/>
          <ac:picMkLst>
            <pc:docMk/>
            <pc:sldMk cId="1461424109" sldId="272"/>
            <ac:picMk id="4" creationId="{04A95953-4F6E-443C-905B-DA56A2A8F92E}"/>
          </ac:picMkLst>
        </pc:picChg>
      </pc:sldChg>
      <pc:sldChg chg="addSp delSp modSp new mod setBg">
        <pc:chgData name="Zhigalov Roman" userId="1f97e9fdf7779aa5" providerId="Windows Live" clId="Web-{CC11205D-44A5-4D2D-958F-EEE1A24F0656}" dt="2021-12-19T11:00:08.920" v="679"/>
        <pc:sldMkLst>
          <pc:docMk/>
          <pc:sldMk cId="3533659901" sldId="273"/>
        </pc:sldMkLst>
        <pc:spChg chg="mod">
          <ac:chgData name="Zhigalov Roman" userId="1f97e9fdf7779aa5" providerId="Windows Live" clId="Web-{CC11205D-44A5-4D2D-958F-EEE1A24F0656}" dt="2021-12-19T11:00:08.920" v="679"/>
          <ac:spMkLst>
            <pc:docMk/>
            <pc:sldMk cId="3533659901" sldId="273"/>
            <ac:spMk id="2" creationId="{5D14A4C9-D39A-4852-86F6-73A857F673C7}"/>
          </ac:spMkLst>
        </pc:spChg>
        <pc:spChg chg="del">
          <ac:chgData name="Zhigalov Roman" userId="1f97e9fdf7779aa5" providerId="Windows Live" clId="Web-{CC11205D-44A5-4D2D-958F-EEE1A24F0656}" dt="2021-12-19T11:00:03.795" v="678"/>
          <ac:spMkLst>
            <pc:docMk/>
            <pc:sldMk cId="3533659901" sldId="273"/>
            <ac:spMk id="3" creationId="{967C5257-87EE-44E0-9FA2-7DAA2B0D7CB9}"/>
          </ac:spMkLst>
        </pc:spChg>
        <pc:spChg chg="mod">
          <ac:chgData name="Zhigalov Roman" userId="1f97e9fdf7779aa5" providerId="Windows Live" clId="Web-{CC11205D-44A5-4D2D-958F-EEE1A24F0656}" dt="2021-12-19T11:00:08.920" v="679"/>
          <ac:spMkLst>
            <pc:docMk/>
            <pc:sldMk cId="3533659901" sldId="273"/>
            <ac:spMk id="4" creationId="{0DCDCCB1-CF63-4B07-81DC-6004234A6516}"/>
          </ac:spMkLst>
        </pc:spChg>
        <pc:spChg chg="add">
          <ac:chgData name="Zhigalov Roman" userId="1f97e9fdf7779aa5" providerId="Windows Live" clId="Web-{CC11205D-44A5-4D2D-958F-EEE1A24F0656}" dt="2021-12-19T11:00:08.920" v="679"/>
          <ac:spMkLst>
            <pc:docMk/>
            <pc:sldMk cId="3533659901" sldId="273"/>
            <ac:spMk id="10" creationId="{F13C74B1-5B17-4795-BED0-7140497B445A}"/>
          </ac:spMkLst>
        </pc:spChg>
        <pc:spChg chg="add">
          <ac:chgData name="Zhigalov Roman" userId="1f97e9fdf7779aa5" providerId="Windows Live" clId="Web-{CC11205D-44A5-4D2D-958F-EEE1A24F0656}" dt="2021-12-19T11:00:08.920" v="679"/>
          <ac:spMkLst>
            <pc:docMk/>
            <pc:sldMk cId="3533659901" sldId="273"/>
            <ac:spMk id="12" creationId="{D4974D33-8DC5-464E-8C6D-BE58F0669C17}"/>
          </ac:spMkLst>
        </pc:spChg>
        <pc:picChg chg="add mod ord">
          <ac:chgData name="Zhigalov Roman" userId="1f97e9fdf7779aa5" providerId="Windows Live" clId="Web-{CC11205D-44A5-4D2D-958F-EEE1A24F0656}" dt="2021-12-19T11:00:08.920" v="679"/>
          <ac:picMkLst>
            <pc:docMk/>
            <pc:sldMk cId="3533659901" sldId="273"/>
            <ac:picMk id="5" creationId="{393A03B7-3A51-4AD7-B4AE-5AF0FB7F4604}"/>
          </ac:picMkLst>
        </pc:picChg>
      </pc:sldChg>
      <pc:sldChg chg="addSp delSp modSp new mod setBg">
        <pc:chgData name="Zhigalov Roman" userId="1f97e9fdf7779aa5" providerId="Windows Live" clId="Web-{CC11205D-44A5-4D2D-958F-EEE1A24F0656}" dt="2021-12-19T11:01:24.191" v="704"/>
        <pc:sldMkLst>
          <pc:docMk/>
          <pc:sldMk cId="2354247433" sldId="274"/>
        </pc:sldMkLst>
        <pc:spChg chg="mod">
          <ac:chgData name="Zhigalov Roman" userId="1f97e9fdf7779aa5" providerId="Windows Live" clId="Web-{CC11205D-44A5-4D2D-958F-EEE1A24F0656}" dt="2021-12-19T11:01:24.191" v="704"/>
          <ac:spMkLst>
            <pc:docMk/>
            <pc:sldMk cId="2354247433" sldId="274"/>
            <ac:spMk id="2" creationId="{ED7969F5-D4DC-4655-8080-0B1A5E9CC871}"/>
          </ac:spMkLst>
        </pc:spChg>
        <pc:spChg chg="del">
          <ac:chgData name="Zhigalov Roman" userId="1f97e9fdf7779aa5" providerId="Windows Live" clId="Web-{CC11205D-44A5-4D2D-958F-EEE1A24F0656}" dt="2021-12-19T11:00:30.937" v="681"/>
          <ac:spMkLst>
            <pc:docMk/>
            <pc:sldMk cId="2354247433" sldId="274"/>
            <ac:spMk id="3" creationId="{B502A069-85E2-425C-87DC-2B8712A60F7A}"/>
          </ac:spMkLst>
        </pc:spChg>
        <pc:spChg chg="add del mod">
          <ac:chgData name="Zhigalov Roman" userId="1f97e9fdf7779aa5" providerId="Windows Live" clId="Web-{CC11205D-44A5-4D2D-958F-EEE1A24F0656}" dt="2021-12-19T11:01:15.034" v="688"/>
          <ac:spMkLst>
            <pc:docMk/>
            <pc:sldMk cId="2354247433" sldId="274"/>
            <ac:spMk id="6" creationId="{D8E9E6CE-CFC1-4518-8417-1515F89615D5}"/>
          </ac:spMkLst>
        </pc:spChg>
        <pc:spChg chg="add">
          <ac:chgData name="Zhigalov Roman" userId="1f97e9fdf7779aa5" providerId="Windows Live" clId="Web-{CC11205D-44A5-4D2D-958F-EEE1A24F0656}" dt="2021-12-19T11:01:24.191" v="704"/>
          <ac:spMkLst>
            <pc:docMk/>
            <pc:sldMk cId="2354247433" sldId="274"/>
            <ac:spMk id="12" creationId="{665DBBEF-238B-476B-96AB-8AAC3224ECEA}"/>
          </ac:spMkLst>
        </pc:spChg>
        <pc:spChg chg="add">
          <ac:chgData name="Zhigalov Roman" userId="1f97e9fdf7779aa5" providerId="Windows Live" clId="Web-{CC11205D-44A5-4D2D-958F-EEE1A24F0656}" dt="2021-12-19T11:01:24.191" v="704"/>
          <ac:spMkLst>
            <pc:docMk/>
            <pc:sldMk cId="2354247433" sldId="274"/>
            <ac:spMk id="14" creationId="{3FCFB1DE-0B7E-48CC-BA90-B2AB0889F9D6}"/>
          </ac:spMkLst>
        </pc:spChg>
        <pc:picChg chg="add del mod ord">
          <ac:chgData name="Zhigalov Roman" userId="1f97e9fdf7779aa5" providerId="Windows Live" clId="Web-{CC11205D-44A5-4D2D-958F-EEE1A24F0656}" dt="2021-12-19T11:00:52.767" v="687"/>
          <ac:picMkLst>
            <pc:docMk/>
            <pc:sldMk cId="2354247433" sldId="274"/>
            <ac:picMk id="4" creationId="{A9637606-FE8D-44E5-A44F-8E9CA343E80A}"/>
          </ac:picMkLst>
        </pc:picChg>
        <pc:picChg chg="add mod ord">
          <ac:chgData name="Zhigalov Roman" userId="1f97e9fdf7779aa5" providerId="Windows Live" clId="Web-{CC11205D-44A5-4D2D-958F-EEE1A24F0656}" dt="2021-12-19T11:01:24.191" v="704"/>
          <ac:picMkLst>
            <pc:docMk/>
            <pc:sldMk cId="2354247433" sldId="274"/>
            <ac:picMk id="7" creationId="{FDDE2F27-2349-4AB0-A239-565B49E6B6A8}"/>
          </ac:picMkLst>
        </pc:picChg>
      </pc:sldChg>
      <pc:sldChg chg="addSp delSp modSp new mod setBg modClrScheme chgLayout">
        <pc:chgData name="Zhigalov Roman" userId="1f97e9fdf7779aa5" providerId="Windows Live" clId="Web-{CC11205D-44A5-4D2D-958F-EEE1A24F0656}" dt="2021-12-19T11:02:36.727" v="719"/>
        <pc:sldMkLst>
          <pc:docMk/>
          <pc:sldMk cId="710519287" sldId="275"/>
        </pc:sldMkLst>
        <pc:spChg chg="del mod ord">
          <ac:chgData name="Zhigalov Roman" userId="1f97e9fdf7779aa5" providerId="Windows Live" clId="Web-{CC11205D-44A5-4D2D-958F-EEE1A24F0656}" dt="2021-12-19T11:02:04.225" v="708"/>
          <ac:spMkLst>
            <pc:docMk/>
            <pc:sldMk cId="710519287" sldId="275"/>
            <ac:spMk id="2" creationId="{93241B31-22EA-45C9-A771-B9EBB845A6A0}"/>
          </ac:spMkLst>
        </pc:spChg>
        <pc:spChg chg="del">
          <ac:chgData name="Zhigalov Roman" userId="1f97e9fdf7779aa5" providerId="Windows Live" clId="Web-{CC11205D-44A5-4D2D-958F-EEE1A24F0656}" dt="2021-12-19T11:02:00.381" v="706"/>
          <ac:spMkLst>
            <pc:docMk/>
            <pc:sldMk cId="710519287" sldId="275"/>
            <ac:spMk id="3" creationId="{AD175058-4E71-4AE5-A3F9-FB4EC7DAF85D}"/>
          </ac:spMkLst>
        </pc:spChg>
        <pc:spChg chg="del mod ord">
          <ac:chgData name="Zhigalov Roman" userId="1f97e9fdf7779aa5" providerId="Windows Live" clId="Web-{CC11205D-44A5-4D2D-958F-EEE1A24F0656}" dt="2021-12-19T11:02:02.068" v="707"/>
          <ac:spMkLst>
            <pc:docMk/>
            <pc:sldMk cId="710519287" sldId="275"/>
            <ac:spMk id="4" creationId="{97CBAE78-5EEF-4FA7-8DD1-56A036EADDC3}"/>
          </ac:spMkLst>
        </pc:spChg>
        <pc:spChg chg="del">
          <ac:chgData name="Zhigalov Roman" userId="1f97e9fdf7779aa5" providerId="Windows Live" clId="Web-{CC11205D-44A5-4D2D-958F-EEE1A24F0656}" dt="2021-12-19T11:02:00.381" v="706"/>
          <ac:spMkLst>
            <pc:docMk/>
            <pc:sldMk cId="710519287" sldId="275"/>
            <ac:spMk id="5" creationId="{72E0E6F4-87C2-4A5D-A324-175CF6972F75}"/>
          </ac:spMkLst>
        </pc:spChg>
        <pc:spChg chg="del">
          <ac:chgData name="Zhigalov Roman" userId="1f97e9fdf7779aa5" providerId="Windows Live" clId="Web-{CC11205D-44A5-4D2D-958F-EEE1A24F0656}" dt="2021-12-19T11:02:00.381" v="706"/>
          <ac:spMkLst>
            <pc:docMk/>
            <pc:sldMk cId="710519287" sldId="275"/>
            <ac:spMk id="6" creationId="{299F58E4-A68E-4000-ABF1-ECFE7BE4BFB2}"/>
          </ac:spMkLst>
        </pc:spChg>
        <pc:spChg chg="add">
          <ac:chgData name="Zhigalov Roman" userId="1f97e9fdf7779aa5" providerId="Windows Live" clId="Web-{CC11205D-44A5-4D2D-958F-EEE1A24F0656}" dt="2021-12-19T11:02:36.727" v="719"/>
          <ac:spMkLst>
            <pc:docMk/>
            <pc:sldMk cId="710519287" sldId="275"/>
            <ac:spMk id="12" creationId="{42A4FC2C-047E-45A5-965D-8E1E3BF09BC6}"/>
          </ac:spMkLst>
        </pc:spChg>
        <pc:picChg chg="add mod ord">
          <ac:chgData name="Zhigalov Roman" userId="1f97e9fdf7779aa5" providerId="Windows Live" clId="Web-{CC11205D-44A5-4D2D-958F-EEE1A24F0656}" dt="2021-12-19T11:02:36.727" v="719"/>
          <ac:picMkLst>
            <pc:docMk/>
            <pc:sldMk cId="710519287" sldId="275"/>
            <ac:picMk id="7" creationId="{3BF66275-29CF-4A02-8418-CBD1BA6C1BF1}"/>
          </ac:picMkLst>
        </pc:picChg>
      </pc:sldChg>
      <pc:sldChg chg="addSp delSp modSp new mod setBg">
        <pc:chgData name="Zhigalov Roman" userId="1f97e9fdf7779aa5" providerId="Windows Live" clId="Web-{CC11205D-44A5-4D2D-958F-EEE1A24F0656}" dt="2021-12-19T11:02:17.726" v="713"/>
        <pc:sldMkLst>
          <pc:docMk/>
          <pc:sldMk cId="2020687208" sldId="276"/>
        </pc:sldMkLst>
        <pc:spChg chg="add del">
          <ac:chgData name="Zhigalov Roman" userId="1f97e9fdf7779aa5" providerId="Windows Live" clId="Web-{CC11205D-44A5-4D2D-958F-EEE1A24F0656}" dt="2021-12-19T11:02:17.726" v="713"/>
          <ac:spMkLst>
            <pc:docMk/>
            <pc:sldMk cId="2020687208" sldId="276"/>
            <ac:spMk id="2" creationId="{288C1114-BBAB-43BF-80B5-E725A610D76B}"/>
          </ac:spMkLst>
        </pc:spChg>
        <pc:spChg chg="del">
          <ac:chgData name="Zhigalov Roman" userId="1f97e9fdf7779aa5" providerId="Windows Live" clId="Web-{CC11205D-44A5-4D2D-958F-EEE1A24F0656}" dt="2021-12-19T11:02:13.944" v="710"/>
          <ac:spMkLst>
            <pc:docMk/>
            <pc:sldMk cId="2020687208" sldId="276"/>
            <ac:spMk id="3" creationId="{B10E9DBA-0103-4737-AC66-04ACC7EB6AAD}"/>
          </ac:spMkLst>
        </pc:spChg>
        <pc:spChg chg="add">
          <ac:chgData name="Zhigalov Roman" userId="1f97e9fdf7779aa5" providerId="Windows Live" clId="Web-{CC11205D-44A5-4D2D-958F-EEE1A24F0656}" dt="2021-12-19T11:02:17.726" v="713"/>
          <ac:spMkLst>
            <pc:docMk/>
            <pc:sldMk cId="2020687208" sldId="276"/>
            <ac:spMk id="9" creationId="{42A4FC2C-047E-45A5-965D-8E1E3BF09BC6}"/>
          </ac:spMkLst>
        </pc:spChg>
        <pc:picChg chg="add mod ord">
          <ac:chgData name="Zhigalov Roman" userId="1f97e9fdf7779aa5" providerId="Windows Live" clId="Web-{CC11205D-44A5-4D2D-958F-EEE1A24F0656}" dt="2021-12-19T11:02:17.726" v="713"/>
          <ac:picMkLst>
            <pc:docMk/>
            <pc:sldMk cId="2020687208" sldId="276"/>
            <ac:picMk id="4" creationId="{2FD6F983-CFEB-406D-A503-3C8E24F49800}"/>
          </ac:picMkLst>
        </pc:picChg>
      </pc:sldChg>
      <pc:sldChg chg="addSp delSp modSp new mod setBg">
        <pc:chgData name="Zhigalov Roman" userId="1f97e9fdf7779aa5" providerId="Windows Live" clId="Web-{CC11205D-44A5-4D2D-958F-EEE1A24F0656}" dt="2021-12-19T11:02:33.227" v="718"/>
        <pc:sldMkLst>
          <pc:docMk/>
          <pc:sldMk cId="3270888027" sldId="277"/>
        </pc:sldMkLst>
        <pc:spChg chg="add del">
          <ac:chgData name="Zhigalov Roman" userId="1f97e9fdf7779aa5" providerId="Windows Live" clId="Web-{CC11205D-44A5-4D2D-958F-EEE1A24F0656}" dt="2021-12-19T11:02:33.227" v="718"/>
          <ac:spMkLst>
            <pc:docMk/>
            <pc:sldMk cId="3270888027" sldId="277"/>
            <ac:spMk id="2" creationId="{A0638453-12BE-48E8-923E-2C57EBB369BF}"/>
          </ac:spMkLst>
        </pc:spChg>
        <pc:spChg chg="del">
          <ac:chgData name="Zhigalov Roman" userId="1f97e9fdf7779aa5" providerId="Windows Live" clId="Web-{CC11205D-44A5-4D2D-958F-EEE1A24F0656}" dt="2021-12-19T11:02:29.070" v="715"/>
          <ac:spMkLst>
            <pc:docMk/>
            <pc:sldMk cId="3270888027" sldId="277"/>
            <ac:spMk id="3" creationId="{8609ADC0-9445-46BD-B10E-17B4C2033EFD}"/>
          </ac:spMkLst>
        </pc:spChg>
        <pc:spChg chg="add">
          <ac:chgData name="Zhigalov Roman" userId="1f97e9fdf7779aa5" providerId="Windows Live" clId="Web-{CC11205D-44A5-4D2D-958F-EEE1A24F0656}" dt="2021-12-19T11:02:33.227" v="718"/>
          <ac:spMkLst>
            <pc:docMk/>
            <pc:sldMk cId="3270888027" sldId="277"/>
            <ac:spMk id="9" creationId="{42A4FC2C-047E-45A5-965D-8E1E3BF09BC6}"/>
          </ac:spMkLst>
        </pc:spChg>
        <pc:picChg chg="add mod ord">
          <ac:chgData name="Zhigalov Roman" userId="1f97e9fdf7779aa5" providerId="Windows Live" clId="Web-{CC11205D-44A5-4D2D-958F-EEE1A24F0656}" dt="2021-12-19T11:02:33.227" v="718"/>
          <ac:picMkLst>
            <pc:docMk/>
            <pc:sldMk cId="3270888027" sldId="277"/>
            <ac:picMk id="4" creationId="{FDD603F3-E35F-425A-B2A1-36269D62E710}"/>
          </ac:picMkLst>
        </pc:picChg>
      </pc:sldChg>
      <pc:sldChg chg="addSp modSp new mod setBg">
        <pc:chgData name="Zhigalov Roman" userId="1f97e9fdf7779aa5" providerId="Windows Live" clId="Web-{CC11205D-44A5-4D2D-958F-EEE1A24F0656}" dt="2021-12-19T11:02:56.806" v="731"/>
        <pc:sldMkLst>
          <pc:docMk/>
          <pc:sldMk cId="40319139" sldId="278"/>
        </pc:sldMkLst>
        <pc:spChg chg="mod">
          <ac:chgData name="Zhigalov Roman" userId="1f97e9fdf7779aa5" providerId="Windows Live" clId="Web-{CC11205D-44A5-4D2D-958F-EEE1A24F0656}" dt="2021-12-19T11:02:56.806" v="731"/>
          <ac:spMkLst>
            <pc:docMk/>
            <pc:sldMk cId="40319139" sldId="278"/>
            <ac:spMk id="2" creationId="{50D00D76-8813-4104-8E64-87FC59232BB4}"/>
          </ac:spMkLst>
        </pc:spChg>
        <pc:spChg chg="mod">
          <ac:chgData name="Zhigalov Roman" userId="1f97e9fdf7779aa5" providerId="Windows Live" clId="Web-{CC11205D-44A5-4D2D-958F-EEE1A24F0656}" dt="2021-12-19T11:02:56.806" v="731"/>
          <ac:spMkLst>
            <pc:docMk/>
            <pc:sldMk cId="40319139" sldId="278"/>
            <ac:spMk id="3" creationId="{22DA295B-8A31-46FB-BD1A-B507B49DCA1D}"/>
          </ac:spMkLst>
        </pc:spChg>
        <pc:spChg chg="add">
          <ac:chgData name="Zhigalov Roman" userId="1f97e9fdf7779aa5" providerId="Windows Live" clId="Web-{CC11205D-44A5-4D2D-958F-EEE1A24F0656}" dt="2021-12-19T11:02:56.806" v="731"/>
          <ac:spMkLst>
            <pc:docMk/>
            <pc:sldMk cId="40319139" sldId="278"/>
            <ac:spMk id="8" creationId="{4522B21E-B2B9-4C72-9A71-C87EFD137480}"/>
          </ac:spMkLst>
        </pc:spChg>
        <pc:spChg chg="add">
          <ac:chgData name="Zhigalov Roman" userId="1f97e9fdf7779aa5" providerId="Windows Live" clId="Web-{CC11205D-44A5-4D2D-958F-EEE1A24F0656}" dt="2021-12-19T11:02:56.806" v="731"/>
          <ac:spMkLst>
            <pc:docMk/>
            <pc:sldMk cId="40319139" sldId="278"/>
            <ac:spMk id="10" creationId="{5EB7D2A2-F448-44D4-938C-DC84CBCB3B1E}"/>
          </ac:spMkLst>
        </pc:spChg>
        <pc:spChg chg="add">
          <ac:chgData name="Zhigalov Roman" userId="1f97e9fdf7779aa5" providerId="Windows Live" clId="Web-{CC11205D-44A5-4D2D-958F-EEE1A24F0656}" dt="2021-12-19T11:02:56.806" v="731"/>
          <ac:spMkLst>
            <pc:docMk/>
            <pc:sldMk cId="40319139" sldId="278"/>
            <ac:spMk id="12" creationId="{871AEA07-1E14-44B4-8E55-64EF049CD66F}"/>
          </ac:spMkLst>
        </pc:spChg>
        <pc:cxnChg chg="add">
          <ac:chgData name="Zhigalov Roman" userId="1f97e9fdf7779aa5" providerId="Windows Live" clId="Web-{CC11205D-44A5-4D2D-958F-EEE1A24F0656}" dt="2021-12-19T11:02:56.806" v="731"/>
          <ac:cxnSpMkLst>
            <pc:docMk/>
            <pc:sldMk cId="40319139" sldId="278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CC11205D-44A5-4D2D-958F-EEE1A24F0656}" dt="2021-12-19T11:03:46.013" v="741"/>
        <pc:sldMkLst>
          <pc:docMk/>
          <pc:sldMk cId="395652631" sldId="279"/>
        </pc:sldMkLst>
        <pc:spChg chg="mod">
          <ac:chgData name="Zhigalov Roman" userId="1f97e9fdf7779aa5" providerId="Windows Live" clId="Web-{CC11205D-44A5-4D2D-958F-EEE1A24F0656}" dt="2021-12-19T11:03:46.013" v="741"/>
          <ac:spMkLst>
            <pc:docMk/>
            <pc:sldMk cId="395652631" sldId="279"/>
            <ac:spMk id="2" creationId="{EC207158-5FD0-4671-AE78-F24A91756CE9}"/>
          </ac:spMkLst>
        </pc:spChg>
        <pc:spChg chg="del">
          <ac:chgData name="Zhigalov Roman" userId="1f97e9fdf7779aa5" providerId="Windows Live" clId="Web-{CC11205D-44A5-4D2D-958F-EEE1A24F0656}" dt="2021-12-19T11:03:42.575" v="740"/>
          <ac:spMkLst>
            <pc:docMk/>
            <pc:sldMk cId="395652631" sldId="279"/>
            <ac:spMk id="3" creationId="{34124824-34EB-4B08-B9F6-236685A21EF5}"/>
          </ac:spMkLst>
        </pc:spChg>
        <pc:spChg chg="mod">
          <ac:chgData name="Zhigalov Roman" userId="1f97e9fdf7779aa5" providerId="Windows Live" clId="Web-{CC11205D-44A5-4D2D-958F-EEE1A24F0656}" dt="2021-12-19T11:03:46.013" v="741"/>
          <ac:spMkLst>
            <pc:docMk/>
            <pc:sldMk cId="395652631" sldId="279"/>
            <ac:spMk id="4" creationId="{3283E709-4E37-4D75-9E08-52DF09E1A2DB}"/>
          </ac:spMkLst>
        </pc:spChg>
        <pc:spChg chg="add">
          <ac:chgData name="Zhigalov Roman" userId="1f97e9fdf7779aa5" providerId="Windows Live" clId="Web-{CC11205D-44A5-4D2D-958F-EEE1A24F0656}" dt="2021-12-19T11:03:46.013" v="741"/>
          <ac:spMkLst>
            <pc:docMk/>
            <pc:sldMk cId="395652631" sldId="279"/>
            <ac:spMk id="10" creationId="{201CC55D-ED54-4C5C-95E6-10947BD1103B}"/>
          </ac:spMkLst>
        </pc:spChg>
        <pc:spChg chg="add">
          <ac:chgData name="Zhigalov Roman" userId="1f97e9fdf7779aa5" providerId="Windows Live" clId="Web-{CC11205D-44A5-4D2D-958F-EEE1A24F0656}" dt="2021-12-19T11:03:46.013" v="741"/>
          <ac:spMkLst>
            <pc:docMk/>
            <pc:sldMk cId="395652631" sldId="279"/>
            <ac:spMk id="16" creationId="{3873B707-463F-40B0-8227-E8CC6C67EB25}"/>
          </ac:spMkLst>
        </pc:spChg>
        <pc:spChg chg="add">
          <ac:chgData name="Zhigalov Roman" userId="1f97e9fdf7779aa5" providerId="Windows Live" clId="Web-{CC11205D-44A5-4D2D-958F-EEE1A24F0656}" dt="2021-12-19T11:03:46.013" v="741"/>
          <ac:spMkLst>
            <pc:docMk/>
            <pc:sldMk cId="395652631" sldId="279"/>
            <ac:spMk id="18" creationId="{C13237C8-E62C-4F0D-A318-BD6FB6C2D138}"/>
          </ac:spMkLst>
        </pc:spChg>
        <pc:spChg chg="add">
          <ac:chgData name="Zhigalov Roman" userId="1f97e9fdf7779aa5" providerId="Windows Live" clId="Web-{CC11205D-44A5-4D2D-958F-EEE1A24F0656}" dt="2021-12-19T11:03:46.013" v="741"/>
          <ac:spMkLst>
            <pc:docMk/>
            <pc:sldMk cId="395652631" sldId="279"/>
            <ac:spMk id="20" creationId="{19C9EAEA-39D0-4B0E-A0EB-51E7B26740B1}"/>
          </ac:spMkLst>
        </pc:spChg>
        <pc:grpChg chg="add">
          <ac:chgData name="Zhigalov Roman" userId="1f97e9fdf7779aa5" providerId="Windows Live" clId="Web-{CC11205D-44A5-4D2D-958F-EEE1A24F0656}" dt="2021-12-19T11:03:46.013" v="741"/>
          <ac:grpSpMkLst>
            <pc:docMk/>
            <pc:sldMk cId="395652631" sldId="279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CC11205D-44A5-4D2D-958F-EEE1A24F0656}" dt="2021-12-19T11:03:46.013" v="741"/>
          <ac:picMkLst>
            <pc:docMk/>
            <pc:sldMk cId="395652631" sldId="279"/>
            <ac:picMk id="5" creationId="{4C298722-6CD6-4E3D-84F1-19A16FA12C21}"/>
          </ac:picMkLst>
        </pc:picChg>
      </pc:sldChg>
      <pc:sldChg chg="addSp delSp modSp new mod setBg addAnim">
        <pc:chgData name="Zhigalov Roman" userId="1f97e9fdf7779aa5" providerId="Windows Live" clId="Web-{CC11205D-44A5-4D2D-958F-EEE1A24F0656}" dt="2021-12-19T11:05:10.659" v="804" actId="20577"/>
        <pc:sldMkLst>
          <pc:docMk/>
          <pc:sldMk cId="112753775" sldId="280"/>
        </pc:sldMkLst>
        <pc:spChg chg="mod">
          <ac:chgData name="Zhigalov Roman" userId="1f97e9fdf7779aa5" providerId="Windows Live" clId="Web-{CC11205D-44A5-4D2D-958F-EEE1A24F0656}" dt="2021-12-19T11:05:05.347" v="801"/>
          <ac:spMkLst>
            <pc:docMk/>
            <pc:sldMk cId="112753775" sldId="280"/>
            <ac:spMk id="2" creationId="{35697588-48CA-4127-A211-13668ADF6076}"/>
          </ac:spMkLst>
        </pc:spChg>
        <pc:spChg chg="del">
          <ac:chgData name="Zhigalov Roman" userId="1f97e9fdf7779aa5" providerId="Windows Live" clId="Web-{CC11205D-44A5-4D2D-958F-EEE1A24F0656}" dt="2021-12-19T11:04:39.751" v="753"/>
          <ac:spMkLst>
            <pc:docMk/>
            <pc:sldMk cId="112753775" sldId="280"/>
            <ac:spMk id="3" creationId="{00B69C51-7398-4A5A-85D7-B2F6D29514F0}"/>
          </ac:spMkLst>
        </pc:spChg>
        <pc:spChg chg="mod">
          <ac:chgData name="Zhigalov Roman" userId="1f97e9fdf7779aa5" providerId="Windows Live" clId="Web-{CC11205D-44A5-4D2D-958F-EEE1A24F0656}" dt="2021-12-19T11:05:10.659" v="804" actId="20577"/>
          <ac:spMkLst>
            <pc:docMk/>
            <pc:sldMk cId="112753775" sldId="280"/>
            <ac:spMk id="4" creationId="{BFB34EBC-162C-42CE-893F-C347E721A42E}"/>
          </ac:spMkLst>
        </pc:spChg>
        <pc:spChg chg="add">
          <ac:chgData name="Zhigalov Roman" userId="1f97e9fdf7779aa5" providerId="Windows Live" clId="Web-{CC11205D-44A5-4D2D-958F-EEE1A24F0656}" dt="2021-12-19T11:05:05.347" v="801"/>
          <ac:spMkLst>
            <pc:docMk/>
            <pc:sldMk cId="112753775" sldId="280"/>
            <ac:spMk id="10" creationId="{9B7AD9F6-8CE7-4299-8FC6-328F4DCD3FF9}"/>
          </ac:spMkLst>
        </pc:spChg>
        <pc:spChg chg="add">
          <ac:chgData name="Zhigalov Roman" userId="1f97e9fdf7779aa5" providerId="Windows Live" clId="Web-{CC11205D-44A5-4D2D-958F-EEE1A24F0656}" dt="2021-12-19T11:05:05.347" v="801"/>
          <ac:spMkLst>
            <pc:docMk/>
            <pc:sldMk cId="112753775" sldId="280"/>
            <ac:spMk id="12" creationId="{F49775AF-8896-43EE-92C6-83497D6DC56F}"/>
          </ac:spMkLst>
        </pc:spChg>
        <pc:picChg chg="add mod ord">
          <ac:chgData name="Zhigalov Roman" userId="1f97e9fdf7779aa5" providerId="Windows Live" clId="Web-{CC11205D-44A5-4D2D-958F-EEE1A24F0656}" dt="2021-12-19T11:05:05.347" v="801"/>
          <ac:picMkLst>
            <pc:docMk/>
            <pc:sldMk cId="112753775" sldId="280"/>
            <ac:picMk id="5" creationId="{C7668873-7846-4A75-968C-E1CC1F08D032}"/>
          </ac:picMkLst>
        </pc:picChg>
      </pc:sldChg>
      <pc:sldChg chg="addSp delSp modSp new mod setBg">
        <pc:chgData name="Zhigalov Roman" userId="1f97e9fdf7779aa5" providerId="Windows Live" clId="Web-{CC11205D-44A5-4D2D-958F-EEE1A24F0656}" dt="2021-12-19T11:06:01.600" v="819"/>
        <pc:sldMkLst>
          <pc:docMk/>
          <pc:sldMk cId="1246809639" sldId="281"/>
        </pc:sldMkLst>
        <pc:spChg chg="mod">
          <ac:chgData name="Zhigalov Roman" userId="1f97e9fdf7779aa5" providerId="Windows Live" clId="Web-{CC11205D-44A5-4D2D-958F-EEE1A24F0656}" dt="2021-12-19T11:06:01.600" v="819"/>
          <ac:spMkLst>
            <pc:docMk/>
            <pc:sldMk cId="1246809639" sldId="281"/>
            <ac:spMk id="2" creationId="{BA95ED84-8499-4D20-9162-1610C7F6B9EE}"/>
          </ac:spMkLst>
        </pc:spChg>
        <pc:spChg chg="del">
          <ac:chgData name="Zhigalov Roman" userId="1f97e9fdf7779aa5" providerId="Windows Live" clId="Web-{CC11205D-44A5-4D2D-958F-EEE1A24F0656}" dt="2021-12-19T11:05:50.772" v="806"/>
          <ac:spMkLst>
            <pc:docMk/>
            <pc:sldMk cId="1246809639" sldId="281"/>
            <ac:spMk id="3" creationId="{4E7A1FFD-F17E-49AA-BDA3-07C2BAE29CBB}"/>
          </ac:spMkLst>
        </pc:spChg>
        <pc:spChg chg="add">
          <ac:chgData name="Zhigalov Roman" userId="1f97e9fdf7779aa5" providerId="Windows Live" clId="Web-{CC11205D-44A5-4D2D-958F-EEE1A24F0656}" dt="2021-12-19T11:06:01.600" v="819"/>
          <ac:spMkLst>
            <pc:docMk/>
            <pc:sldMk cId="1246809639" sldId="281"/>
            <ac:spMk id="9" creationId="{665DBBEF-238B-476B-96AB-8AAC3224ECEA}"/>
          </ac:spMkLst>
        </pc:spChg>
        <pc:spChg chg="add">
          <ac:chgData name="Zhigalov Roman" userId="1f97e9fdf7779aa5" providerId="Windows Live" clId="Web-{CC11205D-44A5-4D2D-958F-EEE1A24F0656}" dt="2021-12-19T11:06:01.600" v="819"/>
          <ac:spMkLst>
            <pc:docMk/>
            <pc:sldMk cId="1246809639" sldId="281"/>
            <ac:spMk id="11" creationId="{3FCFB1DE-0B7E-48CC-BA90-B2AB0889F9D6}"/>
          </ac:spMkLst>
        </pc:spChg>
        <pc:picChg chg="add mod ord">
          <ac:chgData name="Zhigalov Roman" userId="1f97e9fdf7779aa5" providerId="Windows Live" clId="Web-{CC11205D-44A5-4D2D-958F-EEE1A24F0656}" dt="2021-12-19T11:06:01.600" v="819"/>
          <ac:picMkLst>
            <pc:docMk/>
            <pc:sldMk cId="1246809639" sldId="281"/>
            <ac:picMk id="4" creationId="{3173D3B4-31EB-4706-ADF6-6BD58BC93C77}"/>
          </ac:picMkLst>
        </pc:picChg>
      </pc:sldChg>
      <pc:sldChg chg="modSp new">
        <pc:chgData name="Zhigalov Roman" userId="1f97e9fdf7779aa5" providerId="Windows Live" clId="Web-{CC11205D-44A5-4D2D-958F-EEE1A24F0656}" dt="2021-12-19T11:06:22.352" v="835" actId="20577"/>
        <pc:sldMkLst>
          <pc:docMk/>
          <pc:sldMk cId="172095592" sldId="282"/>
        </pc:sldMkLst>
        <pc:spChg chg="mod">
          <ac:chgData name="Zhigalov Roman" userId="1f97e9fdf7779aa5" providerId="Windows Live" clId="Web-{CC11205D-44A5-4D2D-958F-EEE1A24F0656}" dt="2021-12-19T11:06:22.352" v="835" actId="20577"/>
          <ac:spMkLst>
            <pc:docMk/>
            <pc:sldMk cId="172095592" sldId="282"/>
            <ac:spMk id="2" creationId="{4D7D4FA1-0035-4519-87C1-4A34EB574C67}"/>
          </ac:spMkLst>
        </pc:spChg>
      </pc:sldChg>
      <pc:sldChg chg="modSp new">
        <pc:chgData name="Zhigalov Roman" userId="1f97e9fdf7779aa5" providerId="Windows Live" clId="Web-{CC11205D-44A5-4D2D-958F-EEE1A24F0656}" dt="2021-12-19T11:06:28.493" v="850" actId="20577"/>
        <pc:sldMkLst>
          <pc:docMk/>
          <pc:sldMk cId="2063225298" sldId="283"/>
        </pc:sldMkLst>
        <pc:spChg chg="mod">
          <ac:chgData name="Zhigalov Roman" userId="1f97e9fdf7779aa5" providerId="Windows Live" clId="Web-{CC11205D-44A5-4D2D-958F-EEE1A24F0656}" dt="2021-12-19T11:06:28.493" v="850" actId="20577"/>
          <ac:spMkLst>
            <pc:docMk/>
            <pc:sldMk cId="2063225298" sldId="283"/>
            <ac:spMk id="2" creationId="{298AAC32-0386-4AE9-B05C-69C71B2C9AEC}"/>
          </ac:spMkLst>
        </pc:spChg>
      </pc:sldChg>
      <pc:sldChg chg="add">
        <pc:chgData name="Zhigalov Roman" userId="1f97e9fdf7779aa5" providerId="Windows Live" clId="Web-{CC11205D-44A5-4D2D-958F-EEE1A24F0656}" dt="2021-12-19T11:06:46.166" v="851"/>
        <pc:sldMkLst>
          <pc:docMk/>
          <pc:sldMk cId="2224549191" sldId="284"/>
        </pc:sldMkLst>
      </pc:sldChg>
      <pc:sldMasterChg chg="add addSldLayout">
        <pc:chgData name="Zhigalov Roman" userId="1f97e9fdf7779aa5" providerId="Windows Live" clId="Web-{CC11205D-44A5-4D2D-958F-EEE1A24F0656}" dt="2021-12-19T11:06:46.166" v="851"/>
        <pc:sldMasterMkLst>
          <pc:docMk/>
          <pc:sldMasterMk cId="2799478774" sldId="2147483648"/>
        </pc:sldMasterMkLst>
        <pc:sldLayoutChg chg="add">
          <pc:chgData name="Zhigalov Roman" userId="1f97e9fdf7779aa5" providerId="Windows Live" clId="Web-{CC11205D-44A5-4D2D-958F-EEE1A24F0656}" dt="2021-12-19T11:06:46.166" v="851"/>
          <pc:sldLayoutMkLst>
            <pc:docMk/>
            <pc:sldMasterMk cId="2799478774" sldId="2147483648"/>
            <pc:sldLayoutMk cId="1702010893" sldId="2147483649"/>
          </pc:sldLayoutMkLst>
        </pc:sldLayoutChg>
        <pc:sldLayoutChg chg="add">
          <pc:chgData name="Zhigalov Roman" userId="1f97e9fdf7779aa5" providerId="Windows Live" clId="Web-{CC11205D-44A5-4D2D-958F-EEE1A24F0656}" dt="2021-12-19T11:06:46.166" v="851"/>
          <pc:sldLayoutMkLst>
            <pc:docMk/>
            <pc:sldMasterMk cId="2799478774" sldId="2147483648"/>
            <pc:sldLayoutMk cId="42815672" sldId="2147483650"/>
          </pc:sldLayoutMkLst>
        </pc:sldLayoutChg>
        <pc:sldLayoutChg chg="add">
          <pc:chgData name="Zhigalov Roman" userId="1f97e9fdf7779aa5" providerId="Windows Live" clId="Web-{CC11205D-44A5-4D2D-958F-EEE1A24F0656}" dt="2021-12-19T11:06:46.166" v="851"/>
          <pc:sldLayoutMkLst>
            <pc:docMk/>
            <pc:sldMasterMk cId="2799478774" sldId="2147483648"/>
            <pc:sldLayoutMk cId="2964193166" sldId="2147483651"/>
          </pc:sldLayoutMkLst>
        </pc:sldLayoutChg>
        <pc:sldLayoutChg chg="add">
          <pc:chgData name="Zhigalov Roman" userId="1f97e9fdf7779aa5" providerId="Windows Live" clId="Web-{CC11205D-44A5-4D2D-958F-EEE1A24F0656}" dt="2021-12-19T11:06:46.166" v="851"/>
          <pc:sldLayoutMkLst>
            <pc:docMk/>
            <pc:sldMasterMk cId="2799478774" sldId="2147483648"/>
            <pc:sldLayoutMk cId="2889787338" sldId="2147483652"/>
          </pc:sldLayoutMkLst>
        </pc:sldLayoutChg>
        <pc:sldLayoutChg chg="add">
          <pc:chgData name="Zhigalov Roman" userId="1f97e9fdf7779aa5" providerId="Windows Live" clId="Web-{CC11205D-44A5-4D2D-958F-EEE1A24F0656}" dt="2021-12-19T11:06:46.166" v="851"/>
          <pc:sldLayoutMkLst>
            <pc:docMk/>
            <pc:sldMasterMk cId="2799478774" sldId="2147483648"/>
            <pc:sldLayoutMk cId="452061517" sldId="2147483653"/>
          </pc:sldLayoutMkLst>
        </pc:sldLayoutChg>
        <pc:sldLayoutChg chg="add">
          <pc:chgData name="Zhigalov Roman" userId="1f97e9fdf7779aa5" providerId="Windows Live" clId="Web-{CC11205D-44A5-4D2D-958F-EEE1A24F0656}" dt="2021-12-19T11:06:46.166" v="851"/>
          <pc:sldLayoutMkLst>
            <pc:docMk/>
            <pc:sldMasterMk cId="2799478774" sldId="2147483648"/>
            <pc:sldLayoutMk cId="2839742909" sldId="2147483654"/>
          </pc:sldLayoutMkLst>
        </pc:sldLayoutChg>
        <pc:sldLayoutChg chg="add">
          <pc:chgData name="Zhigalov Roman" userId="1f97e9fdf7779aa5" providerId="Windows Live" clId="Web-{CC11205D-44A5-4D2D-958F-EEE1A24F0656}" dt="2021-12-19T11:06:46.166" v="851"/>
          <pc:sldLayoutMkLst>
            <pc:docMk/>
            <pc:sldMasterMk cId="2799478774" sldId="2147483648"/>
            <pc:sldLayoutMk cId="3411820867" sldId="2147483655"/>
          </pc:sldLayoutMkLst>
        </pc:sldLayoutChg>
        <pc:sldLayoutChg chg="add">
          <pc:chgData name="Zhigalov Roman" userId="1f97e9fdf7779aa5" providerId="Windows Live" clId="Web-{CC11205D-44A5-4D2D-958F-EEE1A24F0656}" dt="2021-12-19T11:06:46.166" v="851"/>
          <pc:sldLayoutMkLst>
            <pc:docMk/>
            <pc:sldMasterMk cId="2799478774" sldId="2147483648"/>
            <pc:sldLayoutMk cId="1114652720" sldId="2147483656"/>
          </pc:sldLayoutMkLst>
        </pc:sldLayoutChg>
        <pc:sldLayoutChg chg="add">
          <pc:chgData name="Zhigalov Roman" userId="1f97e9fdf7779aa5" providerId="Windows Live" clId="Web-{CC11205D-44A5-4D2D-958F-EEE1A24F0656}" dt="2021-12-19T11:06:46.166" v="851"/>
          <pc:sldLayoutMkLst>
            <pc:docMk/>
            <pc:sldMasterMk cId="2799478774" sldId="2147483648"/>
            <pc:sldLayoutMk cId="2884464099" sldId="2147483657"/>
          </pc:sldLayoutMkLst>
        </pc:sldLayoutChg>
        <pc:sldLayoutChg chg="add">
          <pc:chgData name="Zhigalov Roman" userId="1f97e9fdf7779aa5" providerId="Windows Live" clId="Web-{CC11205D-44A5-4D2D-958F-EEE1A24F0656}" dt="2021-12-19T11:06:46.166" v="851"/>
          <pc:sldLayoutMkLst>
            <pc:docMk/>
            <pc:sldMasterMk cId="2799478774" sldId="2147483648"/>
            <pc:sldLayoutMk cId="1150329209" sldId="2147483658"/>
          </pc:sldLayoutMkLst>
        </pc:sldLayoutChg>
        <pc:sldLayoutChg chg="add">
          <pc:chgData name="Zhigalov Roman" userId="1f97e9fdf7779aa5" providerId="Windows Live" clId="Web-{CC11205D-44A5-4D2D-958F-EEE1A24F0656}" dt="2021-12-19T11:06:46.166" v="851"/>
          <pc:sldLayoutMkLst>
            <pc:docMk/>
            <pc:sldMasterMk cId="2799478774" sldId="2147483648"/>
            <pc:sldLayoutMk cId="2620394655" sldId="2147483659"/>
          </pc:sldLayoutMkLst>
        </pc:sldLayoutChg>
      </pc:sldMasterChg>
      <pc:sldMasterChg chg="replId modSldLayout">
        <pc:chgData name="Zhigalov Roman" userId="1f97e9fdf7779aa5" providerId="Windows Live" clId="Web-{CC11205D-44A5-4D2D-958F-EEE1A24F0656}" dt="2021-12-19T11:06:46.166" v="851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CC11205D-44A5-4D2D-958F-EEE1A24F0656}" dt="2021-12-19T11:06:46.166" v="851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CC11205D-44A5-4D2D-958F-EEE1A24F0656}" dt="2021-12-19T11:06:46.166" v="851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CC11205D-44A5-4D2D-958F-EEE1A24F0656}" dt="2021-12-19T11:06:46.166" v="851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CC11205D-44A5-4D2D-958F-EEE1A24F0656}" dt="2021-12-19T11:06:46.166" v="851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CC11205D-44A5-4D2D-958F-EEE1A24F0656}" dt="2021-12-19T11:06:46.166" v="851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CC11205D-44A5-4D2D-958F-EEE1A24F0656}" dt="2021-12-19T11:06:46.166" v="851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CC11205D-44A5-4D2D-958F-EEE1A24F0656}" dt="2021-12-19T11:06:46.166" v="851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CC11205D-44A5-4D2D-958F-EEE1A24F0656}" dt="2021-12-19T11:06:46.166" v="851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CC11205D-44A5-4D2D-958F-EEE1A24F0656}" dt="2021-12-19T11:06:46.166" v="851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CC11205D-44A5-4D2D-958F-EEE1A24F0656}" dt="2021-12-19T11:06:46.166" v="851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CC11205D-44A5-4D2D-958F-EEE1A24F0656}" dt="2021-12-19T11:06:46.166" v="851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6553C8-9227-4913-858C-ED1DCB44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C926C9F-6EA9-42D4-BC03-A70DDFBD4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641105-27D9-45AA-9DC6-50B953D0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9F423A-B7F9-425E-9039-97A818FC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27AE6F-3194-435B-89EA-13ACA51F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01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8BE23D-8C2A-416D-A5AB-B5EAC971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5823A2-3BC4-41CB-A87D-725E76294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F97EB8-5F74-4243-9529-A06FE6D0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FFA2AC-7EAA-43D5-B4D5-0F97370A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DA9948F-92A1-4C6B-A88B-BA7520CF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1AFEEC-1057-4445-B420-86697A4F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566BF9A-CAB1-4F25-8E66-859F79214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D2BB027-207F-4F20-B226-EE2308D9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C58A29-95C4-4F0D-846F-FFE763FA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1F9189-6E30-4435-9EBD-787A42BD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9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C54404-2611-416D-8D03-1D87CA35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26F33E6-01C0-4297-8753-7642DD32C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2A093B6-B810-45CB-899D-520F64405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CA89A3C-494C-4A9A-9851-5C67597E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0DFDA3A-07C2-4882-93E6-C2E956D0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C5D5C86-C447-471B-9BEE-EF73E36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8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8D8614-BBF0-4254-A6A9-1E2F40DD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A45EF7E-134B-47C0-8E12-F7D3CE6C5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77376FD-CF03-4899-88BB-60844DC36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49D2B3D-B76C-4EE3-AAFA-A4C72D6FE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AE69279-DD11-4A15-87A3-CA3059B0F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6135082-D84C-4CB3-BDA0-E666B944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32D430F-3C1B-4932-82F7-5CAAD4F3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64CDC6-0B59-4E25-92A2-378989BD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061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6E30B4-DDF0-4151-A487-D1FECE7F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947A076-DE33-4660-9B34-C5E3A8AB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5738D4E-CEBE-4D5E-AD17-7DF73799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8019797-784E-4CB7-ADE9-74F4D7B3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3F3C675-BD45-4D6C-A1CF-BC6CB2D2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D46CFB7-C227-4F2C-8719-96580210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25531BA-DCCF-4120-9722-970E9DBA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2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7B7ABB-C15D-4D75-9F54-5C327A06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BBBC90-9267-482C-B442-38E88FD59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21FA73B-8019-473A-ADD8-21D05986A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B45F95B-E241-4D41-8BFE-2009C6E9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A3FE7DE-7AA6-42A9-B5B0-E84F5B60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8A06607-BA2B-472F-98DE-2C3EB22C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5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9E6043-1C4F-4061-81C3-46403B2F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9420A87-C65D-4360-9327-A9642694F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952CD48-9732-4F9D-9E09-9D15AD86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AE45F1F-0E8F-40B4-81CC-2B60FFAA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AE60B1B-6884-473C-976C-13B26429B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95125C7-BDAB-49D6-9426-B4B88DBC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64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15C469-3FB9-4917-963E-225DEDE3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D82BD69-D19E-4AC2-8E01-6167D8C1A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FA27B4-80C4-452A-8819-95B95D5D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167887-4401-4894-89BC-556B5A31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5373EE-1312-4BA0-9033-8089EBEC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29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83B21B4-BBBF-4BBD-8220-AD6ABDEEA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CDFD9C2-2558-422D-ACD4-8C3C640B2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A80A74-DF06-47DF-8A88-FA2A8478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0AE1D1-9F29-458C-8E02-EC16D653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438064-C4BA-4763-82A0-548C0BAB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9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7EBC4D-1EBF-4D2D-AE06-E10CB2BD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B216A6A-6D69-4EDD-93CE-EEEBCBB9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9D9580-DBB1-494F-AD0B-D9B177A92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14C2-149E-4225-B227-D0D2E4FC4533}" type="datetimeFigureOut">
              <a:rPr lang="ru-RU" smtClean="0"/>
              <a:t>08.01.2025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561B15-015F-454D-8D33-D63D78F26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D0D5AC-A4A4-44A8-A810-12832AD3B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14—15. Развертывание народной борьбы против германских оккупантов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9A593-602E-4997-B374-ED3CC924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Марат Казей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xmlns="" id="{71877DBC-BB60-40F0-AC93-2ACDBAAE6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CD97DC5-3DC4-44C3-B013-730BCA04A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Юный разведчик партизанской бригады действовавший в Минске. Подорвал себя гранатой вместе с фашистами</a:t>
            </a:r>
          </a:p>
        </p:txBody>
      </p:sp>
      <p:pic>
        <p:nvPicPr>
          <p:cNvPr id="7" name="Рисунок 7" descr="Изображение выглядит как текст, мужчина, человек, нос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8634610-EC3B-4A1A-8D27-940813422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7119" y="640080"/>
            <a:ext cx="4322826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76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22DFE0-E030-4B20-A694-0621DCD56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Деятельность партизанских зон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4E47FCA-73BE-46B0-B429-8F0539AF3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05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7B1029-3DFF-44EB-B10D-FF88FEA02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Партизанская зона      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739DFEC-C7C8-4D67-BB00-17A2E57D4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 территория в тылу немецких войск, освобождённая и длительное время удерживаемая партизанами во время Великой Отечественной войны.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C3A9B39-551D-4B84-B827-32140E240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13" r="17718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42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F1C418-4E04-44EF-B3FE-D319AD9A5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>
                <a:cs typeface="Calibri Light"/>
              </a:rPr>
              <a:t>Особенности партизанских зон</a:t>
            </a:r>
            <a:endParaRPr lang="ru-RU" sz="46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B1FBF5-9E42-4B7F-97B5-7B63BBFF2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В них устанавливалась советская власть </a:t>
            </a:r>
          </a:p>
          <a:p>
            <a:r>
              <a:rPr lang="ru-RU" sz="2400" dirty="0">
                <a:cs typeface="Calibri"/>
              </a:rPr>
              <a:t>Действовали школы и библиотеки</a:t>
            </a:r>
          </a:p>
          <a:p>
            <a:r>
              <a:rPr lang="ru-RU" sz="2400" dirty="0">
                <a:cs typeface="Calibri"/>
              </a:rPr>
              <a:t>Располагались аэродромы, базы подготовки партизан</a:t>
            </a:r>
          </a:p>
          <a:p>
            <a:r>
              <a:rPr lang="ru-RU" sz="2400" dirty="0">
                <a:cs typeface="Calibri"/>
              </a:rPr>
              <a:t>Партизаны возводили целые укрепленные районы и линии обороны</a:t>
            </a:r>
          </a:p>
        </p:txBody>
      </p:sp>
    </p:spTree>
    <p:extLst>
      <p:ext uri="{BB962C8B-B14F-4D97-AF65-F5344CB8AC3E}">
        <p14:creationId xmlns:p14="http://schemas.microsoft.com/office/powerpoint/2010/main" val="1225244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рава, внешний, поле, коров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70B101C-6CA1-4A02-A829-FD846FBB3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52678"/>
            <a:ext cx="10905066" cy="51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69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снег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4A95953-4F6E-443C-905B-DA56A2A8F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49" b="49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24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FCE8B8-F57C-47D9-A862-53BADE5D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А. П. Мамкин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E086C05-DB72-433D-9847-0CE0F8CEA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Советский лётчик, вывезший с оккупированной территории более 90 детей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мужчина, старый, в позе&#10;&#10;Автоматически созданное описание">
            <a:extLst>
              <a:ext uri="{FF2B5EF4-FFF2-40B4-BE49-F238E27FC236}">
                <a16:creationId xmlns:a16="http://schemas.microsoft.com/office/drawing/2014/main" xmlns="" id="{CFD49E77-D40C-4EDE-821F-E9A5BBC1D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4077" y="640080"/>
            <a:ext cx="4135053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61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Колеса поезда крупным планом">
            <a:extLst>
              <a:ext uri="{FF2B5EF4-FFF2-40B4-BE49-F238E27FC236}">
                <a16:creationId xmlns:a16="http://schemas.microsoft.com/office/drawing/2014/main" xmlns="" id="{1818F3A3-1772-4857-B3B5-D091CFBED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21" b="-3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78FB36B-5BFE-42CA-BC60-1115E0D9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6BEFB2-5211-4869-985B-B45EF16E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3. </a:t>
            </a:r>
            <a:r>
              <a:rPr lang="en-US" sz="5200" dirty="0" err="1"/>
              <a:t>Рельсовая</a:t>
            </a:r>
            <a:r>
              <a:rPr lang="en-US" sz="5200" dirty="0"/>
              <a:t> </a:t>
            </a:r>
            <a:r>
              <a:rPr lang="en-US" sz="5200" dirty="0" err="1"/>
              <a:t>война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7C5A031-4115-43C2-8ED4-A24563701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229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6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14A4C9-D39A-4852-86F6-73A857F67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Рельсовая война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DCDCCB1-CF63-4B07-81DC-6004234A6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действия партизан с целью нарушения работы железнодорожного транспорта противника и вывода из строя перевозимых по железной дороге живой силы, техники и материальных средств.</a:t>
            </a:r>
          </a:p>
        </p:txBody>
      </p:sp>
      <p:pic>
        <p:nvPicPr>
          <p:cNvPr id="5" name="Рисунок 5" descr="Изображение выглядит как внешний, стары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393A03B7-3A51-4AD7-B4AE-5AF0FB7F4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25" r="1891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3659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7969F5-D4DC-4655-8080-0B1A5E9CC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Карта рельсовой войны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DDE2F27-2349-4AB0-A239-565B49E6B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7535" y="640080"/>
            <a:ext cx="704813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47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E81CEC-31F9-4C6F-83CD-2A9BE2368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3E4AE-3355-4E66-B1FA-1C2A22468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676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дерево, внешний, трек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3BF66275-29CF-4A02-8418-CBD1BA6C1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19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дерево, старый, грязь&#10;&#10;Автоматически созданное описание">
            <a:extLst>
              <a:ext uri="{FF2B5EF4-FFF2-40B4-BE49-F238E27FC236}">
                <a16:creationId xmlns:a16="http://schemas.microsoft.com/office/drawing/2014/main" xmlns="" id="{2FD6F983-CFEB-406D-A503-3C8E24F49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524" b="27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87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емля, дере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FDD603F3-E35F-425A-B2A1-36269D62E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118" b="28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88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D00D76-8813-4104-8E64-87FC59232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Подпольное движение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2DA295B-8A31-46FB-BD1A-B507B49DC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9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207158-5FD0-4671-AE78-F24A9175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Подпольное движение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283E709-4E37-4D75-9E08-52DF09E1A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совокупность организаций, которые вели нелегальную деятельность на оккупированной территории, направленную на противодействие политике оккупантов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человек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4C298722-6CD6-4E3D-84F1-19A16FA12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9019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2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697588-48CA-4127-A211-13668ADF6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Константин Заслонов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FB34EBC-162C-42CE-893F-C347E721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/>
              <a:t>Подпольщик</a:t>
            </a:r>
            <a:r>
              <a:rPr lang="en-US" sz="2400" dirty="0"/>
              <a:t> Орши. </a:t>
            </a:r>
            <a:r>
              <a:rPr lang="en-US" sz="2400" dirty="0" err="1"/>
              <a:t>Устроился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железную</a:t>
            </a:r>
            <a:r>
              <a:rPr lang="en-US" sz="2400" dirty="0"/>
              <a:t> </a:t>
            </a:r>
            <a:r>
              <a:rPr lang="en-US" sz="2400" dirty="0" err="1"/>
              <a:t>дорогу</a:t>
            </a:r>
            <a:r>
              <a:rPr lang="en-US" sz="2400" dirty="0"/>
              <a:t> и </a:t>
            </a:r>
            <a:r>
              <a:rPr lang="en-US" sz="2400" dirty="0" err="1"/>
              <a:t>организовывал</a:t>
            </a:r>
            <a:r>
              <a:rPr lang="en-US" sz="2400" dirty="0"/>
              <a:t> </a:t>
            </a:r>
            <a:r>
              <a:rPr lang="en-US" sz="2400" dirty="0" err="1"/>
              <a:t>деверсии</a:t>
            </a:r>
            <a:r>
              <a:rPr lang="en-US" sz="2400" dirty="0"/>
              <a:t> 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человек, мужчина, нос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7668873-7846-4A75-968C-E1CC1F08D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75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95ED84-8499-4D20-9162-1610C7F6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Минск - "стреляющий город"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таблич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173D3B4-31EB-4706-ADF6-6BD58BC93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07406"/>
            <a:ext cx="7214616" cy="481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09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stalin-line.by/images/News/News2020/pervaya-publichnaya-kazn-v-minske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7" y="0"/>
            <a:ext cx="11345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880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stalin-line.by/images/News/News2020/pervaya-publichnaya-kazn-v-minske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72" y="0"/>
            <a:ext cx="9830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992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7D4FA1-0035-4519-87C1-4A34EB57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693F90-29A1-401B-A1EF-96C694C18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95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4B1D8B-0BDA-41FC-871E-50C4257C5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9F1479-092A-49ED-9147-18C356DDA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Организация партизанского движения</a:t>
            </a:r>
          </a:p>
          <a:p>
            <a:r>
              <a:rPr lang="ru-RU" sz="2400" dirty="0">
                <a:cs typeface="Calibri"/>
              </a:rPr>
              <a:t>Деятельность партизанских зон</a:t>
            </a:r>
          </a:p>
          <a:p>
            <a:r>
              <a:rPr lang="ru-RU" sz="2400" dirty="0">
                <a:cs typeface="Calibri"/>
              </a:rPr>
              <a:t>Рельсовая война</a:t>
            </a:r>
          </a:p>
          <a:p>
            <a:r>
              <a:rPr lang="ru-RU" sz="2400" dirty="0">
                <a:cs typeface="Calibri"/>
              </a:rPr>
              <a:t>Подпольное движение</a:t>
            </a:r>
          </a:p>
          <a:p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563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8AAC32-0386-4AE9-B05C-69C71B2C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B8A0BF-0A23-47C3-A4B6-86AB962EF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225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549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D2C4BE-5904-4871-BC1A-2589CF36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Организация партизанского движения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3332FD-7BAF-4974-AEF6-6932CB863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17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AF078E-59CF-4A59-9B0B-8EBB368B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Партизанское движение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0E9291A-D681-49C9-B7F5-D62A5A038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вооруженная борьба широких слоев населения против захватчиков за свободу и независимость БССР.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оенная форма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E2336B4-0E78-46F5-A1B8-FCFD84D02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34461"/>
            <a:ext cx="7214616" cy="47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26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A94871E-96FC-4ADE-815B-41A636E34F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F53BBA-891E-4FB2-9456-AD0983B32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0040"/>
            <a:ext cx="6692827" cy="38926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М. Ф. Шмырёв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D6D99C3-E220-4975-81AB-B7E2A3D3F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4631161"/>
            <a:ext cx="6692827" cy="15694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Глава партизанского отряда. Немцы взяли в плен его семью и расстреляли их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стена, мужчина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51DDEC1-3BD6-4316-819D-706FFAA70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5836" y="320040"/>
            <a:ext cx="4018784" cy="59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36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CF26FF-235D-40DD-96AC-BE782695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Памятник в честь детей М. Ф. Шмырёва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, небо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3D8194-2A73-4FF4-8323-AC4D9989A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91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B97F24A-32CE-4C1C-A50D-3016B394D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F95944-05AC-4D6B-8C14-0B06731D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Белорусский штаб партизанского движения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CD8B4F24-440B-49E9-B85D-733523DC0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FA0052F-0231-446E-89E5-CC9A7178B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Центр координации действий партизан на территории Беларуси. Создан в 1942 г. Возглавлял Пантелеймон Понамаренко</a:t>
            </a:r>
          </a:p>
        </p:txBody>
      </p:sp>
      <p:pic>
        <p:nvPicPr>
          <p:cNvPr id="5" name="Рисунок 5" descr="Изображение выглядит как человек, сид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7FFD64B-311A-4ED4-8326-B102CD30A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211180"/>
            <a:ext cx="6903720" cy="44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02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4028CC-9E17-45B4-AC8A-B7230426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Карта партизанского движения 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18F0DA3-A48A-4F97-AAE3-CB49D1189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3650" y="640080"/>
            <a:ext cx="711590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089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226</Words>
  <Application>Microsoft Office PowerPoint</Application>
  <PresentationFormat>Широкоэкранный</PresentationFormat>
  <Paragraphs>41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Тема Office</vt:lpstr>
      <vt:lpstr>Тема Office</vt:lpstr>
      <vt:lpstr>§ 14—15. Развертывание народной борьбы против германских оккупантов</vt:lpstr>
      <vt:lpstr>Проверка д/з</vt:lpstr>
      <vt:lpstr>План урока</vt:lpstr>
      <vt:lpstr>1. Организация партизанского движения</vt:lpstr>
      <vt:lpstr>Партизанское движение</vt:lpstr>
      <vt:lpstr>М. Ф. Шмырёв</vt:lpstr>
      <vt:lpstr>Памятник в честь детей М. Ф. Шмырёва</vt:lpstr>
      <vt:lpstr>Белорусский штаб партизанского движения</vt:lpstr>
      <vt:lpstr>Карта партизанского движения </vt:lpstr>
      <vt:lpstr>Марат Казей</vt:lpstr>
      <vt:lpstr>2. Деятельность партизанских зон</vt:lpstr>
      <vt:lpstr>Партизанская зона      </vt:lpstr>
      <vt:lpstr>Особенности партизанских зон</vt:lpstr>
      <vt:lpstr>Презентация PowerPoint</vt:lpstr>
      <vt:lpstr>Презентация PowerPoint</vt:lpstr>
      <vt:lpstr>А. П. Мамкин</vt:lpstr>
      <vt:lpstr>3. Рельсовая война</vt:lpstr>
      <vt:lpstr>Рельсовая война</vt:lpstr>
      <vt:lpstr>Карта рельсовой войны</vt:lpstr>
      <vt:lpstr>Презентация PowerPoint</vt:lpstr>
      <vt:lpstr>Презентация PowerPoint</vt:lpstr>
      <vt:lpstr>Презентация PowerPoint</vt:lpstr>
      <vt:lpstr>4. Подпольное движение</vt:lpstr>
      <vt:lpstr>Подпольное движение</vt:lpstr>
      <vt:lpstr>Константин Заслонов</vt:lpstr>
      <vt:lpstr>Минск - "стреляющий город"</vt:lpstr>
      <vt:lpstr>Презентация PowerPoint</vt:lpstr>
      <vt:lpstr>Презентация PowerPoint</vt:lpstr>
      <vt:lpstr>Контроль знаний</vt:lpstr>
      <vt:lpstr>Домашнее задание</vt:lpstr>
      <vt:lpstr>Тест, д/з, отметки и материалы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14—15. Развертывание народной борьбы против германских оккупантов</dc:title>
  <dc:creator/>
  <cp:lastModifiedBy>Учетная запись Майкрософт</cp:lastModifiedBy>
  <cp:revision>139</cp:revision>
  <dcterms:created xsi:type="dcterms:W3CDTF">2012-07-30T23:42:41Z</dcterms:created>
  <dcterms:modified xsi:type="dcterms:W3CDTF">2025-01-08T14:42:23Z</dcterms:modified>
</cp:coreProperties>
</file>